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3.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4.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5.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98" r:id="rId1"/>
    <p:sldMasterId id="2147483799" r:id="rId2"/>
    <p:sldMasterId id="2147483800" r:id="rId3"/>
    <p:sldMasterId id="2147483801" r:id="rId4"/>
    <p:sldMasterId id="2147483802" r:id="rId5"/>
    <p:sldMasterId id="2147483803" r:id="rId6"/>
  </p:sldMasterIdLst>
  <p:notesMasterIdLst>
    <p:notesMasterId r:id="rId65"/>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Lst>
  <p:sldSz cx="9144000" cy="5143500" type="screen16x9"/>
  <p:notesSz cx="6858000" cy="9144000"/>
  <p:defaultText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Arial"/>
        <a:ea typeface="Noto Sans TC"/>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3139">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2" d="100"/>
          <a:sy n="192" d="100"/>
        </p:scale>
        <p:origin x="174" y="150"/>
      </p:cViewPr>
      <p:guideLst>
        <p:guide orient="horz" pos="1620"/>
        <p:guide pos="31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lvl1pPr marL="457200" lvl="0" indent="-298450">
              <a:spcBef>
                <a:spcPts val="0"/>
              </a:spcBef>
              <a:spcAft>
                <a:spcPts val="0"/>
              </a:spcAft>
              <a:buSzPts val="1100"/>
              <a:buChar char="●"/>
              <a:defRPr lang="zh-TW" sz="1100"/>
            </a:lvl1pPr>
            <a:lvl2pPr marL="914400" lvl="1" indent="-298450">
              <a:spcBef>
                <a:spcPts val="0"/>
              </a:spcBef>
              <a:spcAft>
                <a:spcPts val="0"/>
              </a:spcAft>
              <a:buSzPts val="1100"/>
              <a:buChar char="○"/>
              <a:defRPr lang="zh-TW" sz="1100"/>
            </a:lvl2pPr>
            <a:lvl3pPr marL="1371600" lvl="2" indent="-298450">
              <a:spcBef>
                <a:spcPts val="0"/>
              </a:spcBef>
              <a:spcAft>
                <a:spcPts val="0"/>
              </a:spcAft>
              <a:buSzPts val="1100"/>
              <a:buChar char="■"/>
              <a:defRPr lang="zh-TW" sz="1100"/>
            </a:lvl3pPr>
            <a:lvl4pPr marL="1828800" lvl="3" indent="-298450">
              <a:spcBef>
                <a:spcPts val="0"/>
              </a:spcBef>
              <a:spcAft>
                <a:spcPts val="0"/>
              </a:spcAft>
              <a:buSzPts val="1100"/>
              <a:buChar char="●"/>
              <a:defRPr lang="zh-TW" sz="1100"/>
            </a:lvl4pPr>
            <a:lvl5pPr marL="2286000" lvl="4" indent="-298450">
              <a:spcBef>
                <a:spcPts val="0"/>
              </a:spcBef>
              <a:spcAft>
                <a:spcPts val="0"/>
              </a:spcAft>
              <a:buSzPts val="1100"/>
              <a:buChar char="○"/>
              <a:defRPr lang="zh-TW" sz="1100"/>
            </a:lvl5pPr>
            <a:lvl6pPr marL="2743200" lvl="5" indent="-298450">
              <a:spcBef>
                <a:spcPts val="0"/>
              </a:spcBef>
              <a:spcAft>
                <a:spcPts val="0"/>
              </a:spcAft>
              <a:buSzPts val="1100"/>
              <a:buChar char="■"/>
              <a:defRPr lang="zh-TW" sz="1100"/>
            </a:lvl6pPr>
            <a:lvl7pPr marL="3200400" lvl="6" indent="-298450">
              <a:spcBef>
                <a:spcPts val="0"/>
              </a:spcBef>
              <a:spcAft>
                <a:spcPts val="0"/>
              </a:spcAft>
              <a:buSzPts val="1100"/>
              <a:buChar char="●"/>
              <a:defRPr lang="zh-TW" sz="1100"/>
            </a:lvl7pPr>
            <a:lvl8pPr marL="3657600" lvl="7" indent="-298450">
              <a:spcBef>
                <a:spcPts val="0"/>
              </a:spcBef>
              <a:spcAft>
                <a:spcPts val="0"/>
              </a:spcAft>
              <a:buSzPts val="1100"/>
              <a:buChar char="○"/>
              <a:defRPr lang="zh-TW" sz="1100"/>
            </a:lvl8pPr>
            <a:lvl9pPr marL="4114800" lvl="8" indent="-298450">
              <a:spcBef>
                <a:spcPts val="0"/>
              </a:spcBef>
              <a:spcAft>
                <a:spcPts val="0"/>
              </a:spcAft>
              <a:buSzPts val="1100"/>
              <a:buChar char="■"/>
              <a:defRPr lang="zh-TW" sz="1100"/>
            </a:lvl9pPr>
          </a:lstStyle>
          <a:p>
            <a:pPr rtl="0"/>
            <a:endParaRPr lang="zh-TW"/>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help/23559853319346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business/help/626587208260920?id=1549080658590154"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acebook.com/gpa/blog/us-voting-alert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business/help/626587208260920?id=1549080658590154"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facebook.com/gpa/blog/us-voting-alert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business/learn/lessons/instagram-business-profile-setup"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facebook.com/help/instagram/502981923235522"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help/854227311295302?helpref=faq_content"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help.instagram.com/312685272613322?fbclid=IwAR3t80yQ989SbESlhxD7oltyvmYs1s_iGnj80Jp6RhbbJd9dwrSwdl1lpvQ" TargetMode="External"/><Relationship Id="rId4" Type="http://schemas.openxmlformats.org/officeDocument/2006/relationships/hyperlink" Target="https://help.instagram.com/461238577687001?fbclid=IwAR1o2oDH1c6M9Qguhz37zCmIJPm71e5dfxnxK45Od4WCK-wNdXRALAbty8w"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elp.instagram.com/70028412345933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business/learn/lessons/whatsapp-for-busines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evelopers.facebook.com/docs/whatsapp/overview/business-accounts/#official-business-account"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facebook.com/business/help/604726921052590?ref=search_new_837" TargetMode="External"/><Relationship Id="rId4" Type="http://schemas.openxmlformats.org/officeDocument/2006/relationships/hyperlink" Target="https://www.facebook.com/business/help/2058515294227817?id=180505742745347"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business/help/294426838452244?id=765488040896522"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facebook.com/business/help/700570830721044?id=765488040896522"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acebook.com/gpa/resources/advertising/business-manager"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facebook.com/gpa/blog/business-manager-for-government-politics-or-advocacy-organizations"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cebook.com/business/help/613846972027099"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acebook.com/business/small-business/performance-five-advertising/broad-target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business/help/214754279118974?id=288762101909005"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facebook.com/business/help/208949576550051"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facebook.com/policies/ads/restricted_content/political"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s://www.facebook.com/business/help/313752069181919?id=288762101909005&amp;helpref=uf_permalink" TargetMode="External"/><Relationship Id="rId4" Type="http://schemas.openxmlformats.org/officeDocument/2006/relationships/hyperlink" Target="https://www.facebook.com/communitystandards/" TargetMode="Externa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about.fb.com/news/2018/10/inside-feed-michigan-lemonde/" TargetMode="External"/><Relationship Id="rId2" Type="http://schemas.openxmlformats.org/officeDocument/2006/relationships/slide" Target="../slides/slide46.xml"/><Relationship Id="rId1" Type="http://schemas.openxmlformats.org/officeDocument/2006/relationships/notesMaster" Target="../notesMasters/notesMaster1.xml"/><Relationship Id="rId6" Type="http://schemas.openxmlformats.org/officeDocument/2006/relationships/hyperlink" Target="https://about.fb.com/news/2018/05/hard-questions-false-news/" TargetMode="External"/><Relationship Id="rId5" Type="http://schemas.openxmlformats.org/officeDocument/2006/relationships/hyperlink" Target="https://about.fb.com/news/2019/04/protecting-eu-elections-from-misinformation/" TargetMode="External"/><Relationship Id="rId4" Type="http://schemas.openxmlformats.org/officeDocument/2006/relationships/hyperlink" Target="https://about.fb.com/actions/preventing-election-interference/"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facebook.com/business/help/182222309230722"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facebook.com/id/hub/" TargetMode="External"/><Relationship Id="rId2" Type="http://schemas.openxmlformats.org/officeDocument/2006/relationships/slide" Target="../slides/slide55.xml"/><Relationship Id="rId1" Type="http://schemas.openxmlformats.org/officeDocument/2006/relationships/notesMaster" Target="../notesMasters/notesMaster1.xml"/><Relationship Id="rId5" Type="http://schemas.openxmlformats.org/officeDocument/2006/relationships/hyperlink" Target="https://www.facebook.com/ads/library/api" TargetMode="External"/><Relationship Id="rId4" Type="http://schemas.openxmlformats.org/officeDocument/2006/relationships/hyperlink" Target="https://developers.facebook.com/terms/" TargetMode="Externa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help/128817339463626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help/131671940241729" TargetMode="External"/><Relationship Id="rId7" Type="http://schemas.openxmlformats.org/officeDocument/2006/relationships/hyperlink" Target="https://www.facebook.com/help/181495968648557"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facebook.com/help/297845860255949" TargetMode="External"/><Relationship Id="rId5" Type="http://schemas.openxmlformats.org/officeDocument/2006/relationships/hyperlink" Target="https://www.facebook.com/help/369765040737128" TargetMode="External"/><Relationship Id="rId4" Type="http://schemas.openxmlformats.org/officeDocument/2006/relationships/hyperlink" Target="https://www.facebook.com/help/149401923753093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252f67a667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0" name="Google Shape;960;g252f67a6671_1_1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g1e3410c8e1b_3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1" name="Google Shape;1151;g1e3410c8e1b_3_24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1200"/>
              </a:spcBef>
              <a:spcAft>
                <a:spcPts val="0"/>
              </a:spcAft>
              <a:buSzPts val="1100"/>
              <a:buNone/>
            </a:pPr>
            <a:r>
              <a:rPr lang="zh-TW">
                <a:solidFill>
                  <a:schemeClr val="dk1"/>
                </a:solidFill>
                <a:latin typeface="Noto Sans TC"/>
                <a:ea typeface="Noto Sans TC"/>
                <a:cs typeface="Optimistic Text"/>
                <a:sym typeface="Optimistic Text"/>
              </a:rPr>
              <a:t>You can set expectations about the type and tone of conversations you want to see on your Page, which can easily be done in</a:t>
            </a:r>
            <a:r>
              <a:rPr lang="zh-TW">
                <a:solidFill>
                  <a:srgbClr val="444950"/>
                </a:solidFill>
                <a:latin typeface="Noto Sans TC"/>
                <a:ea typeface="Noto Sans TC"/>
                <a:cs typeface="Optimistic Text"/>
                <a:sym typeface="Optimistic Text"/>
              </a:rPr>
              <a:t> </a:t>
            </a:r>
            <a:r>
              <a:rPr lang="zh-TW" u="sng">
                <a:solidFill>
                  <a:schemeClr val="hlink"/>
                </a:solidFill>
                <a:latin typeface="Noto Sans TC"/>
                <a:ea typeface="Noto Sans TC"/>
                <a:cs typeface="Optimistic Text"/>
                <a:sym typeface="Optimistic Text"/>
                <a:hlinkClick r:id="rId3"/>
              </a:rPr>
              <a:t>a post pinned to your Page</a:t>
            </a:r>
            <a:r>
              <a:rPr lang="zh-TW">
                <a:solidFill>
                  <a:srgbClr val="444950"/>
                </a:solidFill>
                <a:latin typeface="Noto Sans TC"/>
                <a:ea typeface="Noto Sans TC"/>
                <a:cs typeface="Optimistic Text"/>
                <a:sym typeface="Optimistic Text"/>
              </a:rPr>
              <a:t>.</a:t>
            </a:r>
          </a:p>
          <a:p>
            <a:pPr marL="0" lvl="0" indent="0" algn="l" rtl="0">
              <a:lnSpc>
                <a:spcPct val="100000"/>
              </a:lnSpc>
              <a:spcBef>
                <a:spcPts val="12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If you have Facebook access to a Page, you can pin posts, upcoming events and recent videos for display in the Featured section at the top of your page. As you pin items, the newest item appears at the front of the list, but you can change the order of any item. Pinned items remain in the Featured section until you remove them.</a:t>
            </a:r>
          </a:p>
          <a:p>
            <a:pPr marL="0" lvl="0" indent="0" algn="l" rtl="0">
              <a:lnSpc>
                <a:spcPct val="100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To pin a post, events or videos:</a:t>
            </a:r>
          </a:p>
          <a:p>
            <a:pPr marL="457200" lvl="0" indent="-298450" algn="l" rtl="0">
              <a:lnSpc>
                <a:spcPct val="100000"/>
              </a:lnSpc>
              <a:spcBef>
                <a:spcPts val="0"/>
              </a:spcBef>
              <a:spcAft>
                <a:spcPts val="0"/>
              </a:spcAft>
              <a:buClr>
                <a:schemeClr val="dk1"/>
              </a:buClr>
              <a:buSzPts val="1100"/>
              <a:buFont typeface="Optimistic Text"/>
              <a:buAutoNum type="arabicPeriod"/>
            </a:pPr>
            <a:r>
              <a:rPr lang="zh-TW">
                <a:solidFill>
                  <a:schemeClr val="dk1"/>
                </a:solidFill>
                <a:latin typeface="Noto Sans TC"/>
                <a:ea typeface="Noto Sans TC"/>
                <a:cs typeface="Optimistic Text"/>
                <a:sym typeface="Optimistic Text"/>
              </a:rPr>
              <a:t>Log into Facebook, then click your profile photo in the top right</a:t>
            </a:r>
          </a:p>
          <a:p>
            <a:pPr marL="457200" lvl="0" indent="-298450" algn="l" rtl="0">
              <a:lnSpc>
                <a:spcPct val="100000"/>
              </a:lnSpc>
              <a:spcBef>
                <a:spcPts val="0"/>
              </a:spcBef>
              <a:spcAft>
                <a:spcPts val="0"/>
              </a:spcAft>
              <a:buClr>
                <a:schemeClr val="dk1"/>
              </a:buClr>
              <a:buSzPts val="1100"/>
              <a:buFont typeface="Optimistic Text"/>
              <a:buAutoNum type="arabicPeriod"/>
            </a:pPr>
            <a:r>
              <a:rPr lang="zh-TW">
                <a:solidFill>
                  <a:schemeClr val="dk1"/>
                </a:solidFill>
                <a:latin typeface="Noto Sans TC"/>
                <a:ea typeface="Noto Sans TC"/>
                <a:cs typeface="Optimistic Text"/>
                <a:sym typeface="Optimistic Text"/>
              </a:rPr>
              <a:t>Click See all profiles, then select the Page you want to switch into</a:t>
            </a:r>
          </a:p>
          <a:p>
            <a:pPr marL="457200" lvl="0" indent="-298450" algn="l" rtl="0">
              <a:lnSpc>
                <a:spcPct val="100000"/>
              </a:lnSpc>
              <a:spcBef>
                <a:spcPts val="0"/>
              </a:spcBef>
              <a:spcAft>
                <a:spcPts val="0"/>
              </a:spcAft>
              <a:buClr>
                <a:schemeClr val="dk1"/>
              </a:buClr>
              <a:buSzPts val="1100"/>
              <a:buFont typeface="Optimistic Text"/>
              <a:buAutoNum type="arabicPeriod"/>
            </a:pPr>
            <a:r>
              <a:rPr lang="zh-TW">
                <a:solidFill>
                  <a:schemeClr val="dk1"/>
                </a:solidFill>
                <a:latin typeface="Noto Sans TC"/>
                <a:ea typeface="Noto Sans TC"/>
                <a:cs typeface="Optimistic Text"/>
                <a:sym typeface="Optimistic Text"/>
              </a:rPr>
              <a:t>Click your Page’s profile picture in the top right to go to your Page.</a:t>
            </a:r>
          </a:p>
          <a:p>
            <a:pPr marL="457200" lvl="0" indent="-298450" algn="l" rtl="0">
              <a:lnSpc>
                <a:spcPct val="100000"/>
              </a:lnSpc>
              <a:spcBef>
                <a:spcPts val="0"/>
              </a:spcBef>
              <a:spcAft>
                <a:spcPts val="0"/>
              </a:spcAft>
              <a:buClr>
                <a:schemeClr val="dk1"/>
              </a:buClr>
              <a:buSzPts val="1100"/>
              <a:buFont typeface="Optimistic Text"/>
              <a:buAutoNum type="arabicPeriod"/>
            </a:pPr>
            <a:r>
              <a:rPr lang="zh-TW">
                <a:solidFill>
                  <a:schemeClr val="dk1"/>
                </a:solidFill>
                <a:latin typeface="Noto Sans TC"/>
                <a:ea typeface="Noto Sans TC"/>
                <a:cs typeface="Optimistic Text"/>
                <a:sym typeface="Optimistic Text"/>
              </a:rPr>
              <a:t>Click your Page’s profile picture in the top right to go to your Page</a:t>
            </a:r>
          </a:p>
          <a:p>
            <a:pPr marL="457200" lvl="0" indent="-298450" algn="l" rtl="0">
              <a:lnSpc>
                <a:spcPct val="100000"/>
              </a:lnSpc>
              <a:spcBef>
                <a:spcPts val="0"/>
              </a:spcBef>
              <a:spcAft>
                <a:spcPts val="0"/>
              </a:spcAft>
              <a:buClr>
                <a:schemeClr val="dk1"/>
              </a:buClr>
              <a:buSzPts val="1100"/>
              <a:buFont typeface="Optimistic Text"/>
              <a:buAutoNum type="arabicPeriod"/>
            </a:pPr>
            <a:r>
              <a:rPr lang="zh-TW">
                <a:solidFill>
                  <a:schemeClr val="dk1"/>
                </a:solidFill>
                <a:latin typeface="Noto Sans TC"/>
                <a:ea typeface="Noto Sans TC"/>
                <a:cs typeface="Optimistic Text"/>
                <a:sym typeface="Optimistic Text"/>
              </a:rPr>
              <a:t>Click Manage in the Featured section. If your Page already has pinned items, click the plus sign next to your pinned items</a:t>
            </a:r>
          </a:p>
          <a:p>
            <a:pPr marL="457200" lvl="0" indent="-298450" algn="l" rtl="0">
              <a:lnSpc>
                <a:spcPct val="100000"/>
              </a:lnSpc>
              <a:spcBef>
                <a:spcPts val="0"/>
              </a:spcBef>
              <a:spcAft>
                <a:spcPts val="0"/>
              </a:spcAft>
              <a:buClr>
                <a:schemeClr val="dk1"/>
              </a:buClr>
              <a:buSzPts val="1100"/>
              <a:buFont typeface="Optimistic Text"/>
              <a:buAutoNum type="arabicPeriod"/>
            </a:pPr>
            <a:r>
              <a:rPr lang="zh-TW">
                <a:solidFill>
                  <a:schemeClr val="dk1"/>
                </a:solidFill>
                <a:latin typeface="Noto Sans TC"/>
                <a:ea typeface="Noto Sans TC"/>
                <a:cs typeface="Optimistic Text"/>
                <a:sym typeface="Optimistic Text"/>
              </a:rPr>
              <a:t>Click the pin icon next to Upcoming event, Recent videos, or a post below Recent posts you can pin to add these items to your Featured section. </a:t>
            </a:r>
          </a:p>
          <a:p>
            <a:pPr marL="457200" lvl="0" indent="-298450" algn="l" rtl="0">
              <a:lnSpc>
                <a:spcPct val="100000"/>
              </a:lnSpc>
              <a:spcBef>
                <a:spcPts val="0"/>
              </a:spcBef>
              <a:spcAft>
                <a:spcPts val="0"/>
              </a:spcAft>
              <a:buClr>
                <a:schemeClr val="dk1"/>
              </a:buClr>
              <a:buSzPts val="1100"/>
              <a:buFont typeface="Optimistic Text"/>
              <a:buAutoNum type="arabicPeriod"/>
            </a:pPr>
            <a:r>
              <a:rPr lang="zh-TW">
                <a:solidFill>
                  <a:schemeClr val="dk1"/>
                </a:solidFill>
                <a:latin typeface="Noto Sans TC"/>
                <a:ea typeface="Noto Sans TC"/>
                <a:cs typeface="Optimistic Text"/>
                <a:sym typeface="Optimistic Text"/>
              </a:rPr>
              <a:t>You can also go to a post on your Page and click the three dots in the top right of a post and click the Pin post.</a:t>
            </a:r>
          </a:p>
          <a:p>
            <a:pPr marL="0" lvl="0" indent="0" algn="l" rtl="0">
              <a:lnSpc>
                <a:spcPct val="100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https://www.facebook.com/help/235598533193464</a:t>
            </a:r>
          </a:p>
          <a:p>
            <a:pPr marL="0" lvl="0" indent="0" algn="l" rtl="0">
              <a:lnSpc>
                <a:spcPct val="115000"/>
              </a:lnSpc>
              <a:spcBef>
                <a:spcPts val="0"/>
              </a:spcBef>
              <a:spcAft>
                <a:spcPts val="0"/>
              </a:spcAft>
              <a:buSzPts val="1100"/>
              <a:buNone/>
            </a:pPr>
            <a:endParaRPr lang="zh-TW">
              <a:latin typeface="Noto Sans TC"/>
              <a:ea typeface="Noto Sans TC"/>
              <a:cs typeface="Optimistic Text"/>
              <a:sym typeface="Optimistic Tex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1e3410c8e1b_3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9" name="Google Shape;1159;g1e3410c8e1b_3_25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solidFill>
                  <a:srgbClr val="FF0000"/>
                </a:solidFill>
                <a:latin typeface="Noto Sans TC"/>
                <a:ea typeface="Noto Sans TC"/>
                <a:cs typeface="Optimistic Text"/>
                <a:sym typeface="Optimistic Text"/>
              </a:rPr>
              <a:t>[Note: Voting alerts are only available to local government, public health agency and first responder Pages in the US and select cities in Australia. Before presenting this slide, please check with local policy and product to see if this is available in your country]</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One tool I want to touch on before getting into Instagram and WhatsApp is voting alerts.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We know that it can be important for you and state and local governments to have the ability to communicate important and timely information. Voting alerts is an extension of local allows and allows state and local election authorities to reach their constituents with important updates about voting.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Like local alerts, voting alerts should only be used for posts that are urgent, actionable and broadly relevant to voters. Voting alerts can be used to communicate jurisdiction-specific changes to:</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Voting locations</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Means and methods of voting</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Rules about who is eligible to participate in an election</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Voting time frame (hours or dates)</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There are separate guidelines for state election authorities and some local election authorities and county/municipal government agencies who are eligible to send Voting Alerts during a limited period of time around an election.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Pages eligible to send Voting alerts:</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Must be an “Office” Page (i.e. Government Organization, Public and Government Service) and not a “People” Page (Named Government Official)</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Have a Page thumbnail that does not identify as an elected official</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Have a Page name that does not contain a person’s name</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How voting alerts should be used: Like Local Alerts, Voting Alerts should only be used for posts that are urgent, actionable and broadly relevant to voters. Voting Alerts can be used to communicate jurisdiction-specific changes to:</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Voting locations</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Means and methods of voting</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Rules about who is eligible to participate in an election</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Voting time frame (hours or dates)</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Voting Alerts must be targeted at all voters affected by the alert, not a subsection to the people to whom the alert is relevant.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Prohibited content: All use cases outside of those that we just mentioned are strictly prohibited, and may result in removal of the alert. Examples of prohibited content or targeting include:</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identifying, referring to or advocating for candidates, political parties or organizations, elected officials, ballot measures or specific races</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that isn’t broadly actionable for all voters i the alerted area</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about a jurisdiction-wide change to means/methods of voting that is targeted to only part of the jurisdiction</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about potential changes that are still the subject of ongoing litigation or other legal proceedings.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u="sng">
                <a:solidFill>
                  <a:schemeClr val="hlink"/>
                </a:solidFill>
                <a:latin typeface="Noto Sans TC"/>
                <a:ea typeface="Noto Sans TC"/>
                <a:cs typeface="Optimistic Text"/>
                <a:sym typeface="Optimistic Text"/>
                <a:hlinkClick r:id="rId3"/>
              </a:rPr>
              <a:t>https://www.facebook.com/business/help/626587208260920?id=1549080658590154</a:t>
            </a: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u="sng">
                <a:solidFill>
                  <a:schemeClr val="hlink"/>
                </a:solidFill>
                <a:latin typeface="Noto Sans TC"/>
                <a:ea typeface="Noto Sans TC"/>
                <a:cs typeface="Optimistic Text"/>
                <a:sym typeface="Optimistic Text"/>
                <a:hlinkClick r:id="rId4"/>
              </a:rPr>
              <a:t>https://www.facebook.com/gpa/blog/us-voting-alerts</a:t>
            </a:r>
            <a:r>
              <a:rPr lang="zh-TW">
                <a:latin typeface="Noto Sans TC"/>
                <a:ea typeface="Noto Sans TC"/>
                <a:cs typeface="Optimistic Text"/>
                <a:sym typeface="Optimistic Text"/>
              </a:rPr>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1e3410c8e1b_3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0" name="Google Shape;1180;g1e3410c8e1b_3_27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[Note: Voting alerts are only available to local government, public health agency and first responder Pages in the US and select cities in Australia]</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There are separate guidelines for state election authorities and some local election authorities and county/municipal government agencies who are eligible to send Voting Alerts during a limited period of time around an election.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To get started creating a voting alert, go to your Facebook Page and open the post composer to check how many alerts you have available, and mark your post as a voting alert. From there,</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Select alert location</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Select alert duration</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Edit before you post</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Send your voting alert</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Voting Alerts must be targeted at all voters affected by the alert, not a subsection to the people to whom the alert is relevant.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Prohibited content: All use cases outside of those that we just mentioned are strictly prohibited, and may result in removal of the alert. Examples of prohibited content or targeting include:</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identifying, referring to or advocating for candidates, political parties or organizations, elected officials, ballot measures or specific races</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that isn’t broadly actionable for all voters i the alerted area</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about a jurisdiction-wide change to means/methods of voting that is targeted to only part of the jurisdiction</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Content about potential changes that are still the subject of ongoing litigation or other legal proceedings.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u="sng">
                <a:solidFill>
                  <a:schemeClr val="hlink"/>
                </a:solidFill>
                <a:latin typeface="Noto Sans TC"/>
                <a:ea typeface="Noto Sans TC"/>
                <a:cs typeface="Optimistic Text"/>
                <a:sym typeface="Optimistic Text"/>
                <a:hlinkClick r:id="rId3"/>
              </a:rPr>
              <a:t>https://www.facebook.com/business/help/626587208260920?id=1549080658590154</a:t>
            </a: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u="sng">
                <a:solidFill>
                  <a:schemeClr val="hlink"/>
                </a:solidFill>
                <a:latin typeface="Noto Sans TC"/>
                <a:ea typeface="Noto Sans TC"/>
                <a:cs typeface="Optimistic Text"/>
                <a:sym typeface="Optimistic Text"/>
                <a:hlinkClick r:id="rId4"/>
              </a:rPr>
              <a:t>https://www.facebook.com/gpa/blog/us-voting-alerts</a:t>
            </a:r>
            <a:r>
              <a:rPr lang="zh-TW">
                <a:latin typeface="Noto Sans TC"/>
                <a:ea typeface="Noto Sans TC"/>
                <a:cs typeface="Optimistic Text"/>
                <a:sym typeface="Optimistic Text"/>
              </a:rPr>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1e3410c8e1b_3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8" name="Google Shape;1188;g1e3410c8e1b_3_27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In addition to a Facebook Page, you might consider building an Instagram account. To get started, download the Instagram App in the app store. Enter your phone number or email address then the name of your organization.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Next, you’ll want to consider what type of account you want: A personal account, business account or creator account. We recommend for government, political and advocacy organizations to choose a business account</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Complete your profile by:</a:t>
            </a: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Adding a profile picture: You can do this by navigating to your Instagram profile and tap Edit profile. Choose a profile picture that represents your organization and clearly communicates your brand. For example, a photo of your logo will help your community recognize you. Your profile picture will appear in the top left corner of each post you create.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Include a link to your website: With a business account, you can include a link to your website or blog in your profile.</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Write a bio that describes your organization: Use your bio to tell people about your organization. Bios can’t exceed 150 characters, so keep it short and get attention early. Your bio can include what your organization does, what you stand for or language and emojis that reflect your personality.</a:t>
            </a:r>
          </a:p>
          <a:p>
            <a:pPr marL="0" lvl="0" indent="0" algn="l" rtl="0">
              <a:lnSpc>
                <a:spcPct val="115000"/>
              </a:lnSpc>
              <a:spcBef>
                <a:spcPts val="0"/>
              </a:spcBef>
              <a:spcAft>
                <a:spcPts val="0"/>
              </a:spcAft>
              <a:buClr>
                <a:schemeClr val="dk1"/>
              </a:buClr>
              <a:buSzPts val="1100"/>
              <a:buFont typeface="Arial"/>
              <a:buNone/>
            </a:pPr>
            <a:br>
              <a:rPr lang="zh-TW">
                <a:solidFill>
                  <a:schemeClr val="dk1"/>
                </a:solidFill>
                <a:latin typeface="Noto Sans TC"/>
                <a:ea typeface="Noto Sans TC"/>
                <a:cs typeface="Optimistic Text"/>
                <a:sym typeface="Optimistic Text"/>
              </a:rPr>
            </a:br>
            <a:r>
              <a:rPr lang="zh-TW">
                <a:solidFill>
                  <a:schemeClr val="dk1"/>
                </a:solidFill>
                <a:latin typeface="Noto Sans TC"/>
                <a:ea typeface="Noto Sans TC"/>
                <a:cs typeface="Optimistic Text"/>
                <a:sym typeface="Optimistic Text"/>
              </a:rPr>
              <a:t>Select a category: This helps people identify what you do and will appear in your profile under the name of your organization</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Lastly, add contact details and an action button: Include your email address, phone number and location in Contact options to help people find and reach you.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u="sng">
                <a:solidFill>
                  <a:schemeClr val="hlink"/>
                </a:solidFill>
                <a:latin typeface="Noto Sans TC"/>
                <a:ea typeface="Noto Sans TC"/>
                <a:cs typeface="Optimistic Text"/>
                <a:sym typeface="Optimistic Text"/>
                <a:hlinkClick r:id="rId3"/>
              </a:rPr>
              <a:t>https://www.facebook.com/business/learn/lessons/instagram-business-profile-setup</a:t>
            </a:r>
            <a:r>
              <a:rPr lang="zh-TW">
                <a:solidFill>
                  <a:schemeClr val="dk1"/>
                </a:solidFill>
                <a:latin typeface="Noto Sans TC"/>
                <a:ea typeface="Noto Sans TC"/>
                <a:cs typeface="Optimistic Text"/>
                <a:sym typeface="Optimistic Text"/>
              </a:rPr>
              <a:t> </a:t>
            </a:r>
          </a:p>
          <a:p>
            <a:pPr marL="0" lvl="0" indent="0" algn="l" rtl="0">
              <a:lnSpc>
                <a:spcPct val="115000"/>
              </a:lnSpc>
              <a:spcBef>
                <a:spcPts val="0"/>
              </a:spcBef>
              <a:spcAft>
                <a:spcPts val="0"/>
              </a:spcAft>
              <a:buClr>
                <a:schemeClr val="dk1"/>
              </a:buClr>
              <a:buSzPts val="1100"/>
              <a:buFont typeface="Arial"/>
              <a:buNone/>
            </a:pPr>
            <a:r>
              <a:rPr lang="zh-TW" u="sng">
                <a:solidFill>
                  <a:schemeClr val="hlink"/>
                </a:solidFill>
                <a:latin typeface="Noto Sans TC"/>
                <a:ea typeface="Noto Sans TC"/>
                <a:cs typeface="Optimistic Text"/>
                <a:sym typeface="Optimistic Text"/>
                <a:hlinkClick r:id="rId4"/>
              </a:rPr>
              <a:t>https://www.facebook.com/help/instagram/502981923235522</a:t>
            </a:r>
            <a:r>
              <a:rPr lang="zh-TW">
                <a:solidFill>
                  <a:schemeClr val="dk1"/>
                </a:solidFill>
                <a:latin typeface="Noto Sans TC"/>
                <a:ea typeface="Noto Sans TC"/>
                <a:cs typeface="Optimistic Text"/>
                <a:sym typeface="Optimistic Text"/>
              </a:rPr>
              <a:t>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1e3410c8e1b_3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1" name="Google Shape;1201;g1e3410c8e1b_3_28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When you set up a free business account on Instagram, you can access features designed to help your organization. These tools can help you grow and manage your organization on Instagram. Here are some features of an Instagram business account:</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Provide contact information: Include contact information about your organization and encourage people to get in touch. Add a link to your website, a phone number, location and email address so people can find your contact information. You can also add an action button (such as a contact button) to your profile. This enables people to take a direct action with you.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Organize your messages and use quick responses: With an Instagram business account, you’ll have access to an inbox that enables you to organize messages. The inbox has two tables: Primary and General. The Primary tab is for the messages you want to see first. All messages will appear in the Primary tab, but you can swipe them into the General tab. The General tab is for messages you want to get back to later.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Use the professional dashboard: Explore educational information and business tools all in one destination. Use the professional dashboard and Insights to learn about how your followers interact with your photos and videos. This knowledge can help you create posts that are relevant to your audience and increase opportunities for them to see your profile and take action.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https://www.facebook.com/business/learn/lessons/establish-instagram-business-account</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2402d9e6745_0_7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2402d9e6745_0_7002:notes"/>
          <p:cNvSpPr txBox="1">
            <a:spLocks noGrp="1"/>
          </p:cNvSpPr>
          <p:nvPr>
            <p:ph type="body" idx="1"/>
          </p:nvPr>
        </p:nvSpPr>
        <p:spPr>
          <a:xfrm>
            <a:off x="914400" y="4343400"/>
            <a:ext cx="5029200" cy="4114800"/>
          </a:xfrm>
          <a:prstGeom prst="rect">
            <a:avLst/>
          </a:prstGeom>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None/>
            </a:pPr>
            <a:r>
              <a:rPr lang="zh-TW">
                <a:solidFill>
                  <a:schemeClr val="dk1"/>
                </a:solidFill>
                <a:latin typeface="Noto Sans TC"/>
                <a:ea typeface="Noto Sans TC"/>
                <a:cs typeface="Optimistic Text"/>
                <a:sym typeface="Optimistic Text"/>
              </a:rPr>
              <a:t>An Instagram account with a verified badge next to its name means that Instagram has confirmed that it is the authentic presence for that person or entity. Once verified, you will not be able to change your username on your account. Verification cannot be transferred to a different account that represents something else even if owned by the partner. To request a badge, you can reach out to Meta Support Pro by visiting facebook.com/gpa/help.</a:t>
            </a:r>
          </a:p>
          <a:p>
            <a:pPr marL="0" lvl="0" indent="0" algn="l" rtl="0">
              <a:lnSpc>
                <a:spcPct val="115000"/>
              </a:lnSpc>
              <a:spcBef>
                <a:spcPts val="0"/>
              </a:spcBef>
              <a:spcAft>
                <a:spcPts val="0"/>
              </a:spcAft>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None/>
            </a:pPr>
            <a:r>
              <a:rPr lang="zh-TW">
                <a:latin typeface="Noto Sans TC"/>
                <a:ea typeface="Noto Sans TC"/>
                <a:cs typeface="Optimistic Text"/>
                <a:sym typeface="Optimistic Text"/>
              </a:rPr>
              <a:t>On Instagram, we follow the same requirements as Facebook including that you must follow our Community Standards and be authentic, unique, complete and notable.</a:t>
            </a:r>
          </a:p>
          <a:p>
            <a:pPr marL="0" lvl="0" indent="0" algn="l" rtl="0">
              <a:lnSpc>
                <a:spcPct val="115000"/>
              </a:lnSpc>
              <a:spcBef>
                <a:spcPts val="0"/>
              </a:spcBef>
              <a:spcAft>
                <a:spcPts val="0"/>
              </a:spcAft>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None/>
            </a:pPr>
            <a:r>
              <a:rPr lang="zh-TW">
                <a:latin typeface="Noto Sans TC"/>
                <a:ea typeface="Noto Sans TC"/>
                <a:cs typeface="Optimistic Text"/>
                <a:sym typeface="Optimistic Text"/>
              </a:rPr>
              <a:t>At this time, requesting Instagram verification is not available on desktop. </a:t>
            </a:r>
          </a:p>
          <a:p>
            <a:pPr marL="0" lvl="0" indent="0" algn="l" rtl="0">
              <a:lnSpc>
                <a:spcPct val="115000"/>
              </a:lnSpc>
              <a:spcBef>
                <a:spcPts val="0"/>
              </a:spcBef>
              <a:spcAft>
                <a:spcPts val="0"/>
              </a:spcAft>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None/>
            </a:pPr>
            <a:r>
              <a:rPr lang="zh-TW">
                <a:latin typeface="Noto Sans TC"/>
                <a:ea typeface="Noto Sans TC"/>
                <a:cs typeface="Optimistic Text"/>
                <a:sym typeface="Optimistic Text"/>
              </a:rPr>
              <a:t>If a partner asks about steps to request a badge:</a:t>
            </a:r>
          </a:p>
          <a:p>
            <a:pPr marL="0" lvl="0" indent="0" algn="l" rtl="0">
              <a:lnSpc>
                <a:spcPct val="115000"/>
              </a:lnSpc>
              <a:spcBef>
                <a:spcPts val="0"/>
              </a:spcBef>
              <a:spcAft>
                <a:spcPts val="0"/>
              </a:spcAft>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None/>
            </a:pPr>
            <a:r>
              <a:rPr lang="zh-TW">
                <a:latin typeface="Noto Sans TC"/>
                <a:ea typeface="Noto Sans TC"/>
                <a:cs typeface="Optimistic Text"/>
                <a:sym typeface="Optimistic Text"/>
              </a:rPr>
              <a:t>To request a verified badge on iPhone or Android:</a:t>
            </a:r>
          </a:p>
          <a:p>
            <a:pPr marL="457200" lvl="0" indent="-298450" algn="l" rtl="0">
              <a:lnSpc>
                <a:spcPct val="115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Make sure you’re logged in to the account you’re requesting a verified badge for.</a:t>
            </a:r>
          </a:p>
          <a:p>
            <a:pPr marL="457200" lvl="0" indent="-298450" algn="l" rtl="0">
              <a:lnSpc>
                <a:spcPct val="115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Tap the person icon in the bottom of your profile</a:t>
            </a:r>
          </a:p>
          <a:p>
            <a:pPr marL="457200" lvl="0" indent="-298450" algn="l" rtl="0">
              <a:lnSpc>
                <a:spcPct val="115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Tap the three lines in the top right, then tap settings </a:t>
            </a:r>
          </a:p>
          <a:p>
            <a:pPr marL="457200" lvl="0" indent="-298450" algn="l" rtl="0">
              <a:lnSpc>
                <a:spcPct val="115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Tap account</a:t>
            </a:r>
          </a:p>
          <a:p>
            <a:pPr marL="457200" lvl="0" indent="-298450" algn="l" rtl="0">
              <a:lnSpc>
                <a:spcPct val="115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Then tap request verification </a:t>
            </a:r>
          </a:p>
          <a:p>
            <a:pPr marL="457200" lvl="0" indent="-298450" algn="l" rtl="0">
              <a:lnSpc>
                <a:spcPct val="115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Enter your full name and provide the required form of identification (e.g. government-issued photo ID)</a:t>
            </a:r>
          </a:p>
          <a:p>
            <a:pPr marL="457200" lvl="0" indent="-298450" algn="l" rtl="0">
              <a:lnSpc>
                <a:spcPct val="115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Follow the on-screen instructions then tap Submit</a:t>
            </a:r>
          </a:p>
          <a:p>
            <a:pPr marL="0" lvl="0" indent="0" algn="l" rtl="0">
              <a:lnSpc>
                <a:spcPct val="115000"/>
              </a:lnSpc>
              <a:spcBef>
                <a:spcPts val="0"/>
              </a:spcBef>
              <a:spcAft>
                <a:spcPts val="0"/>
              </a:spcAft>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None/>
            </a:pPr>
            <a:r>
              <a:rPr lang="zh-TW">
                <a:latin typeface="Noto Sans TC"/>
                <a:ea typeface="Noto Sans TC"/>
                <a:cs typeface="Optimistic Text"/>
                <a:sym typeface="Optimistic Text"/>
              </a:rPr>
              <a:t>To request a verified badge on android:</a:t>
            </a:r>
          </a:p>
          <a:p>
            <a:pPr marL="0" lvl="0" indent="0" algn="l" rtl="0">
              <a:lnSpc>
                <a:spcPct val="115000"/>
              </a:lnSpc>
              <a:spcBef>
                <a:spcPts val="0"/>
              </a:spcBef>
              <a:spcAft>
                <a:spcPts val="0"/>
              </a:spcAft>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None/>
            </a:pPr>
            <a:r>
              <a:rPr lang="zh-TW">
                <a:latin typeface="Noto Sans TC"/>
                <a:ea typeface="Noto Sans TC"/>
                <a:cs typeface="Optimistic Text"/>
                <a:sym typeface="Optimistic Text"/>
              </a:rPr>
              <a:t>Keep in mind, even if your account is eligible for verification, submitting a request doesn’t guarantee that your account will be verified. Once we review your request, you’ll receive a notification in Activity up to 30 days after applying letting you know if your account has been verified or not. If your request is denied, you can submit a new request again in 30 days. Note that applying for a verified badge multiple times before receiving a decision will cancel your application. </a:t>
            </a:r>
          </a:p>
          <a:p>
            <a:pPr marL="0" lvl="0" indent="0" algn="l" rtl="0">
              <a:lnSpc>
                <a:spcPct val="115000"/>
              </a:lnSpc>
              <a:spcBef>
                <a:spcPts val="0"/>
              </a:spcBef>
              <a:spcAft>
                <a:spcPts val="0"/>
              </a:spcAft>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None/>
            </a:pPr>
            <a:r>
              <a:rPr lang="zh-TW" u="sng">
                <a:solidFill>
                  <a:schemeClr val="hlink"/>
                </a:solidFill>
                <a:latin typeface="Noto Sans TC"/>
                <a:ea typeface="Noto Sans TC"/>
                <a:cs typeface="Optimistic Text"/>
                <a:sym typeface="Optimistic Text"/>
                <a:hlinkClick r:id="rId3"/>
              </a:rPr>
              <a:t>https://www.facebook.com/help/854227311295302?helpref=faq_content</a:t>
            </a:r>
            <a:r>
              <a:rPr lang="zh-TW">
                <a:latin typeface="Noto Sans TC"/>
                <a:ea typeface="Noto Sans TC"/>
                <a:cs typeface="Optimistic Text"/>
                <a:sym typeface="Optimistic Text"/>
              </a:rPr>
              <a:t> </a:t>
            </a:r>
          </a:p>
          <a:p>
            <a:pPr marL="0" lvl="0" indent="0" algn="l" rtl="0">
              <a:spcBef>
                <a:spcPts val="0"/>
              </a:spcBef>
              <a:spcAft>
                <a:spcPts val="0"/>
              </a:spcAft>
              <a:buNone/>
            </a:pPr>
            <a:r>
              <a:rPr lang="zh-TW" u="sng">
                <a:solidFill>
                  <a:schemeClr val="hlink"/>
                </a:solidFill>
                <a:latin typeface="Noto Sans TC"/>
                <a:ea typeface="Noto Sans TC"/>
                <a:cs typeface="Optimistic Text"/>
                <a:sym typeface="Optimistic Text"/>
                <a:hlinkClick r:id="rId4"/>
              </a:rPr>
              <a:t>https://help.instagram.com/461238577687001?fbclid=IwAR1o2oDH1c6M9Qguhz37zCmIJPm71e5dfxnxK45Od4WCK-wNdXRALAbty8w</a:t>
            </a:r>
            <a:r>
              <a:rPr lang="zh-TW">
                <a:latin typeface="Noto Sans TC"/>
                <a:ea typeface="Noto Sans TC"/>
                <a:cs typeface="Optimistic Text"/>
                <a:sym typeface="Optimistic Text"/>
              </a:rPr>
              <a:t> </a:t>
            </a:r>
            <a:r>
              <a:rPr lang="zh-TW" u="sng">
                <a:solidFill>
                  <a:schemeClr val="hlink"/>
                </a:solidFill>
                <a:latin typeface="Noto Sans TC"/>
                <a:ea typeface="Noto Sans TC"/>
                <a:cs typeface="Optimistic Text"/>
                <a:sym typeface="Optimistic Text"/>
                <a:hlinkClick r:id="rId5"/>
              </a:rPr>
              <a:t>https://help.instagram.com/312685272613322?fbclid=IwAR3t80yQ989SbESlhxD7oltyvmYs1s_iGnj80Jp6RhbbJd9dwrSwdl1lpvQ</a:t>
            </a:r>
            <a:r>
              <a:rPr lang="zh-TW">
                <a:latin typeface="Noto Sans TC"/>
                <a:ea typeface="Noto Sans TC"/>
                <a:cs typeface="Optimistic Text"/>
                <a:sym typeface="Optimistic Text"/>
              </a:rPr>
              <a:t> </a:t>
            </a:r>
          </a:p>
          <a:p>
            <a:pPr marL="0" lvl="0" indent="0" algn="l" rtl="0">
              <a:spcBef>
                <a:spcPts val="0"/>
              </a:spcBef>
              <a:spcAft>
                <a:spcPts val="0"/>
              </a:spcAft>
              <a:buNone/>
            </a:pPr>
            <a:endParaRPr lang="zh-TW"/>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e3410c8e1b_3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1" name="Google Shape;1241;g1e3410c8e1b_3_34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Once you begin posting on Instagram, you might see potentially offensive comments and message requests. Content that doesn’t go against our Community Standards but may be inappropriate, disrespectful or offensive can be hidden using the Hidden Words setting. You can create a custom list of words, phrases, numbers and emojis you want to hide.</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You can choose to hide comments and message requests you don’t want to see by turning on:</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Hide comments: Comments with common offensive words, phrases or emojis are filtered out or hidden automatically. This setting is on by default, but you can change it any time.</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Advanced comment filtering: Filter out even more comments that may contain offensive words or phrases. Comments from people you follow and who follow you will not be hidden. This setting is off by default, but you can change it at any time.</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Hide message requests: Message requests that may contain scams or offensive words, phrases or emojis will appear in your hidden requests folder. This setting is off by default, but you can change it any time.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Note: There may be restrictions on the ability of government or political officials to take these actions pursuant to applicable laws and regulations. Please consult with your legal counsel if you have questions.</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u="sng">
                <a:solidFill>
                  <a:schemeClr val="hlink"/>
                </a:solidFill>
                <a:latin typeface="Noto Sans TC"/>
                <a:ea typeface="Noto Sans TC"/>
                <a:cs typeface="Optimistic Text"/>
                <a:sym typeface="Optimistic Text"/>
                <a:hlinkClick r:id="rId3"/>
              </a:rPr>
              <a:t>https://help.instagram.com/700284123459336</a:t>
            </a:r>
            <a:r>
              <a:rPr lang="zh-TW">
                <a:latin typeface="Noto Sans TC"/>
                <a:ea typeface="Noto Sans TC"/>
                <a:cs typeface="Optimistic Text"/>
                <a:sym typeface="Optimistic Text"/>
              </a:rPr>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g1e3410c8e1b_3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8" name="Google Shape;1248;g1e3410c8e1b_3_3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You can manage communication with your community more efficiently with WhatsApp. WhatsApp provides an end-to-end encrypted call and chat experience for people around the world, no matter the location, device or connection quality. This means that only the person you are communicating with is part of the conversation, no other entity or person will be able to view your conversations.</a:t>
            </a:r>
          </a:p>
          <a:p>
            <a:pPr marL="0" lvl="0" indent="0" algn="l" rtl="0">
              <a:lnSpc>
                <a:spcPct val="100000"/>
              </a:lnSpc>
              <a:spcBef>
                <a:spcPts val="0"/>
              </a:spcBef>
              <a:spcAft>
                <a:spcPts val="0"/>
              </a:spcAft>
              <a:buSzPts val="1100"/>
              <a:buNone/>
            </a:pPr>
            <a:br>
              <a:rPr lang="zh-TW">
                <a:latin typeface="Noto Sans TC"/>
                <a:ea typeface="Noto Sans TC"/>
                <a:cs typeface="Optimistic Text"/>
                <a:sym typeface="Optimistic Text"/>
              </a:rPr>
            </a:br>
            <a:r>
              <a:rPr lang="zh-TW">
                <a:latin typeface="Noto Sans TC"/>
                <a:ea typeface="Noto Sans TC"/>
                <a:cs typeface="Optimistic Text"/>
                <a:sym typeface="Optimistic Text"/>
              </a:rPr>
              <a:t>WhatsApp uses little data and battery life, so you can count on it to work reliably regardless of where you are.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b="1">
                <a:latin typeface="Noto Sans TC"/>
                <a:ea typeface="Noto Sans TC"/>
                <a:cs typeface="Optimistic Text"/>
                <a:sym typeface="Optimistic Text"/>
              </a:rPr>
              <a:t>Internal speaker note: Candidates for office and police departments cannot use the WhatsApp Business Platform (FKA WhatsApp API)</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https://www.facebook.com/business/learn/lessons/whatsapp-for-business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1e3410c8e1b_3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7" name="Google Shape;1257;g1e3410c8e1b_3_35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WhatsApp Business can help your organization grow. It enables you to communicate with your community in a conversational, approachable and accessible manner.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To use WhatsApp to communicate on a local level, consider the following steps:</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Download and launch the WhatsApp Business App by visiting the app store and downloading WhatsApp</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Register: Select your country from the dropdown list and add your country code, then enter your phone number in international phone number format. Tap Done or Next, then tap OK to receive your six-digit registration code via SMS or phone call. To complete registration, enter your six-digit code.</a:t>
            </a:r>
          </a:p>
          <a:p>
            <a:pPr marL="914400" lvl="1" indent="-298450" algn="l" rtl="0">
              <a:spcBef>
                <a:spcPts val="0"/>
              </a:spcBef>
              <a:spcAft>
                <a:spcPts val="0"/>
              </a:spcAft>
              <a:buSzPts val="1100"/>
              <a:buFont typeface="Optimistic Text"/>
              <a:buAutoNum type="alphaLcPeriod"/>
            </a:pPr>
            <a:r>
              <a:rPr lang="zh-TW">
                <a:latin typeface="Noto Sans TC"/>
                <a:ea typeface="Noto Sans TC"/>
                <a:cs typeface="Optimistic Text"/>
                <a:sym typeface="Optimistic Text"/>
              </a:rPr>
              <a:t>Note: You can only have one WhatsApp account per phone number, so if you log into WhatsApp Business with the same mobile number that you use for your personal account, you’ll be logged out of WhatsApp. </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Allow access to contacts and photos: Contacts can be added to the WhatsApp Business App from your phone’s address book. You can also allow access to your phone’s photos, videos and files.</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Create an account: Fill out your organization name, select your category and choose a profile picture.</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Build your profile: Tap Explore &gt; Business profile. Here, you can add important information like your organization’s address, description, hours and more. </a:t>
            </a:r>
          </a:p>
          <a:p>
            <a:pPr marL="0" lvl="0" indent="0" algn="l" rtl="0">
              <a:lnSpc>
                <a:spcPct val="100000"/>
              </a:lnSpc>
              <a:spcBef>
                <a:spcPts val="0"/>
              </a:spcBef>
              <a:spcAft>
                <a:spcPts val="0"/>
              </a:spcAft>
              <a:buSzPts val="1100"/>
              <a:buNone/>
            </a:pPr>
            <a:r>
              <a:rPr lang="zh-TW" u="sng">
                <a:solidFill>
                  <a:schemeClr val="hlink"/>
                </a:solidFill>
                <a:latin typeface="Noto Sans TC"/>
                <a:ea typeface="Noto Sans TC"/>
                <a:cs typeface="Optimistic Text"/>
                <a:sym typeface="Optimistic Text"/>
                <a:hlinkClick r:id="rId3"/>
              </a:rPr>
              <a:t>https://www.facebook.com/business/learn/lessons/whatsapp-for-business</a:t>
            </a: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zh-TW" b="1">
                <a:solidFill>
                  <a:schemeClr val="dk1"/>
                </a:solidFill>
                <a:latin typeface="Noto Sans TC"/>
                <a:ea typeface="Noto Sans TC"/>
                <a:cs typeface="Optimistic Text"/>
                <a:sym typeface="Optimistic Text"/>
              </a:rPr>
              <a:t>Internal speaker note: </a:t>
            </a:r>
          </a:p>
          <a:p>
            <a:pPr marL="457200" lvl="0" indent="-298450" algn="l" rtl="0">
              <a:lnSpc>
                <a:spcPct val="100000"/>
              </a:lnSpc>
              <a:spcBef>
                <a:spcPts val="0"/>
              </a:spcBef>
              <a:spcAft>
                <a:spcPts val="0"/>
              </a:spcAft>
              <a:buClr>
                <a:schemeClr val="dk1"/>
              </a:buClr>
              <a:buSzPts val="1100"/>
              <a:buFont typeface="Optimistic Text"/>
              <a:buChar char="●"/>
            </a:pPr>
            <a:r>
              <a:rPr lang="zh-TW" b="1">
                <a:solidFill>
                  <a:schemeClr val="dk1"/>
                </a:solidFill>
                <a:latin typeface="Noto Sans TC"/>
                <a:ea typeface="Noto Sans TC"/>
                <a:cs typeface="Optimistic Text"/>
                <a:sym typeface="Optimistic Text"/>
              </a:rPr>
              <a:t>Candidates for office and police departments cannot use the WhatsApp Business Platform (FKA WhatsApp API). </a:t>
            </a:r>
          </a:p>
          <a:p>
            <a:pPr marL="457200" lvl="0" indent="-298450" algn="l" rtl="0">
              <a:lnSpc>
                <a:spcPct val="100000"/>
              </a:lnSpc>
              <a:spcBef>
                <a:spcPts val="0"/>
              </a:spcBef>
              <a:spcAft>
                <a:spcPts val="0"/>
              </a:spcAft>
              <a:buClr>
                <a:schemeClr val="dk1"/>
              </a:buClr>
              <a:buSzPts val="1100"/>
              <a:buFont typeface="Optimistic Text"/>
              <a:buChar char="●"/>
            </a:pPr>
            <a:r>
              <a:rPr lang="zh-TW" b="1">
                <a:solidFill>
                  <a:schemeClr val="dk1"/>
                </a:solidFill>
                <a:latin typeface="Noto Sans TC"/>
                <a:ea typeface="Noto Sans TC"/>
                <a:cs typeface="Optimistic Text"/>
                <a:sym typeface="Optimistic Text"/>
              </a:rPr>
              <a:t>WhatsApp business verification is limited to a small number of businesses participating in a closed pilot program. At this time, there is no verified badge for the business app.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1e3410c8e1b_3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9" name="Google Shape;1279;g1e3410c8e1b_3_38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b="1" dirty="0">
                <a:latin typeface="Noto Sans TC"/>
                <a:ea typeface="Noto Sans TC"/>
                <a:cs typeface="Optimistic Text"/>
                <a:sym typeface="Optimistic Text"/>
              </a:rPr>
              <a:t>Note: Only present this slide if you get questions about the Business Platform and verification.</a:t>
            </a: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dirty="0">
                <a:latin typeface="Noto Sans TC"/>
                <a:ea typeface="Noto Sans TC"/>
                <a:cs typeface="Optimistic Text"/>
                <a:sym typeface="Optimistic Text"/>
              </a:rPr>
              <a:t>There are two types of WhatsApp Business accounts:</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Business Account: By default, any account using the WhatsApp Business Platform or Business App is a business account. WhatsApp verifies authenticity of an organization for every account. If the account has completed Business Verification, the name of the organization is visible even if the user hasn’t added the organization to their address book.</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Official Business Account: An official business account has a green checkmark badge in its profile and chat thread headers. </a:t>
            </a: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dirty="0">
                <a:latin typeface="Noto Sans TC"/>
                <a:ea typeface="Noto Sans TC"/>
                <a:cs typeface="Optimistic Text"/>
                <a:sym typeface="Optimistic Text"/>
              </a:rPr>
              <a:t>If your WhatsApp account is an official business account, there will bea  green checkmark beside the displayed name in the contacts view. How it works:</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Follow WhatsApp Business Policies</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Be notable: Represent a well-known organization</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Verified: Has gone through Business Verification, and</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Has set up two-step verification</a:t>
            </a: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dirty="0">
                <a:latin typeface="Noto Sans TC"/>
                <a:ea typeface="Noto Sans TC"/>
                <a:cs typeface="Optimistic Text"/>
                <a:sym typeface="Optimistic Text"/>
              </a:rPr>
              <a:t>To request an Official Business Account:</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Access WhatsApp Manager from your Business Manager. Click on the phone number for which you want to request OBA within the Overview section</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Turn on two-step verification for this phone number to apply for OBA</a:t>
            </a:r>
          </a:p>
          <a:p>
            <a:pPr marL="457200" lvl="0" indent="-298450" algn="l" rtl="0">
              <a:lnSpc>
                <a:spcPct val="100000"/>
              </a:lnSpc>
              <a:spcBef>
                <a:spcPts val="0"/>
              </a:spcBef>
              <a:spcAft>
                <a:spcPts val="0"/>
              </a:spcAft>
              <a:buSzPts val="1100"/>
              <a:buFont typeface="Optimistic Text"/>
              <a:buAutoNum type="arabicPeriod"/>
            </a:pPr>
            <a:r>
              <a:rPr lang="zh-TW" dirty="0">
                <a:latin typeface="Noto Sans TC"/>
                <a:ea typeface="Noto Sans TC"/>
                <a:cs typeface="Optimistic Text"/>
                <a:sym typeface="Optimistic Text"/>
              </a:rPr>
              <a:t>Click on Submit Request Button and fill out the required information. You can submit up to 5 supporting links to show that the business is notable.</a:t>
            </a: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dirty="0">
                <a:latin typeface="Noto Sans TC"/>
                <a:ea typeface="Noto Sans TC"/>
                <a:cs typeface="Optimistic Text"/>
                <a:sym typeface="Optimistic Text"/>
              </a:rPr>
              <a:t>Once we’ve reviewed your request, you will receive a notification letting you know if your account has been granted OBA or not. If your request is rejected, you can submit a new request after 30 days. Note: We do not grant OBA to employees, test accounts and Business App accounts.</a:t>
            </a: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u="sng" dirty="0">
                <a:solidFill>
                  <a:schemeClr val="hlink"/>
                </a:solidFill>
                <a:latin typeface="Noto Sans TC"/>
                <a:ea typeface="Noto Sans TC"/>
                <a:cs typeface="Optimistic Text"/>
                <a:sym typeface="Optimistic Text"/>
                <a:hlinkClick r:id="rId3"/>
              </a:rPr>
              <a:t>https://developers.facebook.com/docs/whatsapp/overview/business-accounts/#official-business-account</a:t>
            </a:r>
            <a:r>
              <a:rPr lang="zh-TW" dirty="0">
                <a:latin typeface="Noto Sans TC"/>
                <a:ea typeface="Noto Sans TC"/>
                <a:cs typeface="Optimistic Text"/>
                <a:sym typeface="Optimistic Text"/>
              </a:rPr>
              <a:t> </a:t>
            </a:r>
          </a:p>
          <a:p>
            <a:pPr marL="0" lvl="0" indent="0" algn="l" rtl="0">
              <a:lnSpc>
                <a:spcPct val="100000"/>
              </a:lnSpc>
              <a:spcBef>
                <a:spcPts val="0"/>
              </a:spcBef>
              <a:spcAft>
                <a:spcPts val="0"/>
              </a:spcAft>
              <a:buSzPts val="1100"/>
              <a:buNone/>
            </a:pPr>
            <a:r>
              <a:rPr lang="zh-TW" u="sng" dirty="0">
                <a:solidFill>
                  <a:schemeClr val="hlink"/>
                </a:solidFill>
                <a:latin typeface="Noto Sans TC"/>
                <a:ea typeface="Noto Sans TC"/>
                <a:cs typeface="Optimistic Text"/>
                <a:sym typeface="Optimistic Text"/>
                <a:hlinkClick r:id="rId4"/>
              </a:rPr>
              <a:t>https://www.facebook.com/business/help/2058515294227817?id=180505742745347</a:t>
            </a:r>
            <a:r>
              <a:rPr lang="zh-TW" dirty="0">
                <a:latin typeface="Noto Sans TC"/>
                <a:ea typeface="Noto Sans TC"/>
                <a:cs typeface="Optimistic Text"/>
                <a:sym typeface="Optimistic Text"/>
              </a:rPr>
              <a:t> </a:t>
            </a:r>
          </a:p>
          <a:p>
            <a:pPr marL="0" lvl="0" indent="0" algn="l" rtl="0">
              <a:lnSpc>
                <a:spcPct val="100000"/>
              </a:lnSpc>
              <a:spcBef>
                <a:spcPts val="0"/>
              </a:spcBef>
              <a:spcAft>
                <a:spcPts val="0"/>
              </a:spcAft>
              <a:buSzPts val="1100"/>
              <a:buNone/>
            </a:pPr>
            <a:r>
              <a:rPr lang="zh-TW" u="sng" dirty="0">
                <a:solidFill>
                  <a:schemeClr val="hlink"/>
                </a:solidFill>
                <a:latin typeface="Noto Sans TC"/>
                <a:ea typeface="Noto Sans TC"/>
                <a:cs typeface="Optimistic Text"/>
                <a:sym typeface="Optimistic Text"/>
                <a:hlinkClick r:id="rId5"/>
              </a:rPr>
              <a:t>https://www.facebook.com/business/help/604726921052590?ref=search_new_837</a:t>
            </a:r>
            <a:r>
              <a:rPr lang="zh-TW" dirty="0">
                <a:latin typeface="Noto Sans TC"/>
                <a:ea typeface="Noto Sans TC"/>
                <a:cs typeface="Optimistic Text"/>
                <a:sym typeface="Optimistic Text"/>
              </a:rP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1e3410c8e1b_3_11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spcBef>
                <a:spcPts val="0"/>
              </a:spcBef>
              <a:spcAft>
                <a:spcPts val="0"/>
              </a:spcAft>
              <a:buClr>
                <a:schemeClr val="dk1"/>
              </a:buClr>
              <a:buSzPts val="1100"/>
              <a:buFont typeface="Arial"/>
              <a:buNone/>
            </a:pPr>
            <a:endParaRPr lang="zh-TW">
              <a:solidFill>
                <a:schemeClr val="dk1"/>
              </a:solidFill>
            </a:endParaRPr>
          </a:p>
          <a:p>
            <a:pPr marL="0" lvl="0" indent="0" algn="l" rtl="0">
              <a:lnSpc>
                <a:spcPct val="100000"/>
              </a:lnSpc>
              <a:spcBef>
                <a:spcPts val="0"/>
              </a:spcBef>
              <a:spcAft>
                <a:spcPts val="0"/>
              </a:spcAft>
              <a:buSzPts val="1100"/>
              <a:buNone/>
            </a:pPr>
            <a:endParaRPr lang="zh-TW"/>
          </a:p>
        </p:txBody>
      </p:sp>
      <p:sp>
        <p:nvSpPr>
          <p:cNvPr id="985" name="Google Shape;985;g1e3410c8e1b_3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1e3410c8e1b_3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6" name="Google Shape;1296;g1e3410c8e1b_3_39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g1e3410c8e1b_3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3" name="Google Shape;1303;g1e3410c8e1b_3_40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solidFill>
                  <a:schemeClr val="dk1"/>
                </a:solidFill>
                <a:latin typeface="Noto Sans TC"/>
                <a:ea typeface="Noto Sans TC"/>
                <a:cs typeface="Optimistic Text"/>
                <a:sym typeface="Optimistic Text"/>
              </a:rPr>
              <a:t>We know that paid advertising might seem overwhelming but all Facebook ads are self-serve and easy to run. There a few different ways to create a Facebook ad, including boosting a post and creating an ad in Ads Manager. </a:t>
            </a:r>
          </a:p>
          <a:p>
            <a:pPr marL="0" lvl="0" indent="0" algn="l" rtl="0">
              <a:lnSpc>
                <a:spcPct val="115000"/>
              </a:lnSpc>
              <a:spcBef>
                <a:spcPts val="600"/>
              </a:spcBef>
              <a:spcAft>
                <a:spcPts val="0"/>
              </a:spcAft>
              <a:buSzPts val="1100"/>
              <a:buNone/>
            </a:pPr>
            <a:r>
              <a:rPr lang="zh-TW">
                <a:solidFill>
                  <a:schemeClr val="dk1"/>
                </a:solidFill>
                <a:latin typeface="Noto Sans TC"/>
                <a:ea typeface="Noto Sans TC"/>
                <a:cs typeface="Optimistic Text"/>
                <a:sym typeface="Optimistic Text"/>
              </a:rPr>
              <a:t>If you’re new to Facebook Ads, digital advertising in general, or your needs are simple, Facebook can do more of the work for you. </a:t>
            </a:r>
          </a:p>
          <a:p>
            <a:pPr marL="0" lvl="0" indent="0" algn="l" rtl="0">
              <a:lnSpc>
                <a:spcPct val="115000"/>
              </a:lnSpc>
              <a:spcBef>
                <a:spcPts val="600"/>
              </a:spcBef>
              <a:spcAft>
                <a:spcPts val="0"/>
              </a:spcAft>
              <a:buSzPts val="1100"/>
              <a:buNone/>
            </a:pPr>
            <a:r>
              <a:rPr lang="zh-TW">
                <a:solidFill>
                  <a:schemeClr val="dk1"/>
                </a:solidFill>
                <a:latin typeface="Noto Sans TC"/>
                <a:ea typeface="Noto Sans TC"/>
                <a:cs typeface="Optimistic Text"/>
                <a:sym typeface="Optimistic Text"/>
              </a:rPr>
              <a:t>Let’s start with boosting. ​Boosting posts is the easiest form of advertising on Facebook. With boosting posts, you can quickly run ads directly from your Facebook Page by promoting one of your Page posts. While boosting a post is still considered an ad, Facebook ads are created through Ads Manager and offer more advanced customization solutions. Keep in mind that because a boosted post is considered an ad, you’ll need to get authorized and create a disclaimer if your ad is considered a social issue ad according to the policies we mentioned earlier. </a:t>
            </a:r>
          </a:p>
          <a:p>
            <a:pPr marL="0" lvl="0" indent="0" algn="l" rtl="0">
              <a:lnSpc>
                <a:spcPct val="115000"/>
              </a:lnSpc>
              <a:spcBef>
                <a:spcPts val="600"/>
              </a:spcBef>
              <a:spcAft>
                <a:spcPts val="0"/>
              </a:spcAft>
              <a:buSzPts val="1100"/>
              <a:buNone/>
            </a:pPr>
            <a:r>
              <a:rPr lang="zh-TW">
                <a:solidFill>
                  <a:schemeClr val="dk1"/>
                </a:solidFill>
                <a:latin typeface="Noto Sans TC"/>
                <a:ea typeface="Noto Sans TC"/>
                <a:cs typeface="Optimistic Text"/>
                <a:sym typeface="Optimistic Text"/>
              </a:rPr>
              <a:t>​To advance your strategies and take your advertising to the next level, you might consider running ads in Ads Manager and benefiting from the full suite of advertising solutions. By running an ad, you can leverage advanced options to reach an audience and maximize investment. </a:t>
            </a:r>
          </a:p>
          <a:p>
            <a:pPr marL="0" lvl="0" indent="0" algn="l" rtl="0">
              <a:lnSpc>
                <a:spcPct val="100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solidFill>
                  <a:schemeClr val="dk1"/>
                </a:solidFill>
                <a:latin typeface="Noto Sans TC"/>
                <a:ea typeface="Noto Sans TC"/>
                <a:cs typeface="Optimistic Text"/>
                <a:sym typeface="Optimistic Text"/>
              </a:rPr>
              <a:t>A boosted post may initially optimize for Page likes, comments, and shares or overall brand awareness whereas Facebook ads can optimize for website conversions, video views, donations and more.</a:t>
            </a:r>
            <a:endParaRPr lang="zh-TW" sz="1200">
              <a:solidFill>
                <a:schemeClr val="dk1"/>
              </a:solidFill>
              <a:latin typeface="Noto Sans TC"/>
              <a:ea typeface="Noto Sans TC"/>
              <a:cs typeface="Optimistic Text"/>
              <a:sym typeface="Optimistic Tex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g1e3410c8e1b_3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1" name="Google Shape;1331;g1e3410c8e1b_3_43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dirty="0">
                <a:solidFill>
                  <a:srgbClr val="1C2B33"/>
                </a:solidFill>
                <a:latin typeface="Noto Sans TC"/>
                <a:ea typeface="Noto Sans TC"/>
                <a:cs typeface="Optimistic Text"/>
                <a:sym typeface="Optimistic Text"/>
              </a:rPr>
              <a:t>Before diving deeper into running ads, let’s walk through how to boost a post.  When you boost a post, you tell us three things:</a:t>
            </a:r>
          </a:p>
          <a:p>
            <a:pPr marL="0" lvl="0" indent="0" algn="l" rtl="0">
              <a:lnSpc>
                <a:spcPct val="100000"/>
              </a:lnSpc>
              <a:spcBef>
                <a:spcPts val="0"/>
              </a:spcBef>
              <a:spcAft>
                <a:spcPts val="0"/>
              </a:spcAft>
              <a:buSzPts val="1100"/>
              <a:buNone/>
            </a:pPr>
            <a:endParaRPr lang="zh-TW" dirty="0">
              <a:solidFill>
                <a:srgbClr val="1C2B33"/>
              </a:solidFill>
              <a:latin typeface="Noto Sans TC"/>
              <a:ea typeface="Noto Sans TC"/>
              <a:cs typeface="Optimistic Text"/>
              <a:sym typeface="Optimistic Text"/>
            </a:endParaRPr>
          </a:p>
          <a:p>
            <a:pPr marL="457200" lvl="0" indent="-298450" algn="l" rtl="0">
              <a:lnSpc>
                <a:spcPct val="115000"/>
              </a:lnSpc>
              <a:spcBef>
                <a:spcPts val="0"/>
              </a:spcBef>
              <a:spcAft>
                <a:spcPts val="0"/>
              </a:spcAft>
              <a:buClr>
                <a:srgbClr val="1C2B33"/>
              </a:buClr>
              <a:buSzPts val="1100"/>
              <a:buFont typeface="Optimistic Text"/>
              <a:buAutoNum type="arabicPeriod"/>
            </a:pPr>
            <a:r>
              <a:rPr lang="zh-TW" dirty="0">
                <a:solidFill>
                  <a:srgbClr val="1C2B33"/>
                </a:solidFill>
                <a:latin typeface="Noto Sans TC"/>
                <a:ea typeface="Noto Sans TC"/>
                <a:cs typeface="Optimistic Text"/>
                <a:sym typeface="Optimistic Text"/>
              </a:rPr>
              <a:t>Who you want to reach: You pick the audience you want to connect with and who you want to see this specific post</a:t>
            </a:r>
          </a:p>
          <a:p>
            <a:pPr marL="457200" lvl="0" indent="-298450" algn="l" rtl="0">
              <a:lnSpc>
                <a:spcPct val="115000"/>
              </a:lnSpc>
              <a:spcBef>
                <a:spcPts val="0"/>
              </a:spcBef>
              <a:spcAft>
                <a:spcPts val="0"/>
              </a:spcAft>
              <a:buClr>
                <a:srgbClr val="1C2B33"/>
              </a:buClr>
              <a:buSzPts val="1100"/>
              <a:buFont typeface="Optimistic Text"/>
              <a:buAutoNum type="arabicPeriod"/>
            </a:pPr>
            <a:r>
              <a:rPr lang="zh-TW" dirty="0">
                <a:solidFill>
                  <a:srgbClr val="1C2B33"/>
                </a:solidFill>
                <a:latin typeface="Noto Sans TC"/>
                <a:ea typeface="Noto Sans TC"/>
                <a:cs typeface="Optimistic Text"/>
                <a:sym typeface="Optimistic Text"/>
              </a:rPr>
              <a:t>Your maximum budget: This is how much you want to spend over the course of your entire campaign</a:t>
            </a:r>
          </a:p>
          <a:p>
            <a:pPr marL="457200" lvl="0" indent="-298450" algn="l" rtl="0">
              <a:lnSpc>
                <a:spcPct val="115000"/>
              </a:lnSpc>
              <a:spcBef>
                <a:spcPts val="0"/>
              </a:spcBef>
              <a:spcAft>
                <a:spcPts val="0"/>
              </a:spcAft>
              <a:buClr>
                <a:srgbClr val="1C2B33"/>
              </a:buClr>
              <a:buSzPts val="1100"/>
              <a:buFont typeface="Optimistic Text"/>
              <a:buAutoNum type="arabicPeriod"/>
            </a:pPr>
            <a:r>
              <a:rPr lang="zh-TW" dirty="0">
                <a:solidFill>
                  <a:srgbClr val="1C2B33"/>
                </a:solidFill>
                <a:latin typeface="Noto Sans TC"/>
                <a:ea typeface="Noto Sans TC"/>
                <a:cs typeface="Optimistic Text"/>
                <a:sym typeface="Optimistic Text"/>
              </a:rPr>
              <a:t>How long you want to run your ad: Once you click Boost and your ad is approved, people in your target audience will see your ad in their News Feed for the duration you’ve set.</a:t>
            </a:r>
            <a:endParaRPr lang="zh-TW" dirty="0">
              <a:solidFill>
                <a:schemeClr val="dk1"/>
              </a:solidFill>
              <a:latin typeface="Noto Sans TC"/>
              <a:ea typeface="Noto Sans TC"/>
              <a:cs typeface="Optimistic Text"/>
              <a:sym typeface="Optimistic Tex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g1e3410c8e1b_3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7" name="Google Shape;1347;g1e3410c8e1b_3_4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SzPts val="1100"/>
              <a:buNone/>
            </a:pPr>
            <a:r>
              <a:rPr lang="zh-TW">
                <a:solidFill>
                  <a:schemeClr val="dk1"/>
                </a:solidFill>
                <a:latin typeface="Noto Sans TC"/>
                <a:ea typeface="Noto Sans TC"/>
                <a:cs typeface="Optimistic Text"/>
                <a:sym typeface="Optimistic Text"/>
              </a:rPr>
              <a:t>Now that you have your Page up and running and your accounts are secure, let’s talk about how you can create an Ads Manager account.</a:t>
            </a:r>
          </a:p>
          <a:p>
            <a:pPr marL="0" lvl="0" indent="0" algn="l" rtl="0">
              <a:lnSpc>
                <a:spcPct val="115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a:solidFill>
                  <a:schemeClr val="dk1"/>
                </a:solidFill>
                <a:latin typeface="Noto Sans TC"/>
                <a:ea typeface="Noto Sans TC"/>
                <a:cs typeface="Optimistic Text"/>
                <a:sym typeface="Optimistic Text"/>
              </a:rPr>
              <a:t>Ads Manager offers a full suite of advertising solutions. Ads Manager is typically suitable for advertisers who wish to leverage advanced options to reach an audience and maximize investment. </a:t>
            </a:r>
          </a:p>
          <a:p>
            <a:pPr marL="0" lvl="0" indent="0" algn="l" rtl="0">
              <a:lnSpc>
                <a:spcPct val="115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a:solidFill>
                  <a:schemeClr val="dk1"/>
                </a:solidFill>
                <a:latin typeface="Noto Sans TC"/>
                <a:ea typeface="Noto Sans TC"/>
                <a:cs typeface="Optimistic Text"/>
                <a:sym typeface="Optimistic Text"/>
              </a:rPr>
              <a:t>With Ads Manager you can:</a:t>
            </a:r>
          </a:p>
          <a:p>
            <a:pPr marL="0" lvl="0" indent="0" algn="l" rtl="0">
              <a:lnSpc>
                <a:spcPct val="115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a:solidFill>
                  <a:schemeClr val="dk1"/>
                </a:solidFill>
                <a:latin typeface="Noto Sans TC"/>
                <a:ea typeface="Noto Sans TC"/>
                <a:cs typeface="Optimistic Text"/>
                <a:sym typeface="Optimistic Text"/>
              </a:rPr>
              <a:t>- View, make changes, and see results for all of your Facebook ad campaigns.</a:t>
            </a:r>
          </a:p>
          <a:p>
            <a:pPr marL="0" lvl="0" indent="0" algn="l" rtl="0">
              <a:lnSpc>
                <a:spcPct val="115000"/>
              </a:lnSpc>
              <a:spcBef>
                <a:spcPts val="0"/>
              </a:spcBef>
              <a:spcAft>
                <a:spcPts val="0"/>
              </a:spcAft>
              <a:buSzPts val="1100"/>
              <a:buNone/>
            </a:pPr>
            <a:r>
              <a:rPr lang="zh-TW">
                <a:solidFill>
                  <a:schemeClr val="dk1"/>
                </a:solidFill>
                <a:latin typeface="Noto Sans TC"/>
                <a:ea typeface="Noto Sans TC"/>
                <a:cs typeface="Optimistic Text"/>
                <a:sym typeface="Optimistic Text"/>
              </a:rPr>
              <a:t>- Utilize a step-by-step process to develop ad campaigns by using ad creation to design your ads.</a:t>
            </a:r>
          </a:p>
          <a:p>
            <a:pPr marL="0" lvl="0" indent="0" algn="l" rtl="0">
              <a:lnSpc>
                <a:spcPct val="115000"/>
              </a:lnSpc>
              <a:spcBef>
                <a:spcPts val="0"/>
              </a:spcBef>
              <a:spcAft>
                <a:spcPts val="0"/>
              </a:spcAft>
              <a:buSzPts val="1100"/>
              <a:buNone/>
            </a:pPr>
            <a:r>
              <a:rPr lang="zh-TW">
                <a:solidFill>
                  <a:schemeClr val="dk1"/>
                </a:solidFill>
                <a:latin typeface="Noto Sans TC"/>
                <a:ea typeface="Noto Sans TC"/>
                <a:cs typeface="Optimistic Text"/>
                <a:sym typeface="Optimistic Text"/>
              </a:rPr>
              <a:t>- Manage, control, and customize multiple ads at once by editing settings such as audience and a budget. </a:t>
            </a:r>
          </a:p>
          <a:p>
            <a:pPr marL="0" lvl="0" indent="0" algn="l" rtl="0">
              <a:lnSpc>
                <a:spcPct val="100000"/>
              </a:lnSpc>
              <a:spcBef>
                <a:spcPts val="0"/>
              </a:spcBef>
              <a:spcAft>
                <a:spcPts val="0"/>
              </a:spcAft>
              <a:buSzPts val="1100"/>
              <a:buNone/>
            </a:pPr>
            <a:r>
              <a:rPr lang="zh-TW">
                <a:solidFill>
                  <a:schemeClr val="dk1"/>
                </a:solidFill>
                <a:latin typeface="Noto Sans TC"/>
                <a:ea typeface="Noto Sans TC"/>
                <a:cs typeface="Optimistic Text"/>
                <a:sym typeface="Optimistic Text"/>
              </a:rPr>
              <a:t>- Evaluate your ad’s performance by viewing up-to-date data on the quality of your ads and schedule reports</a:t>
            </a:r>
            <a:endParaRPr lang="zh-TW">
              <a:solidFill>
                <a:srgbClr val="1C2B33"/>
              </a:solidFill>
              <a:latin typeface="Noto Sans TC"/>
              <a:ea typeface="Noto Sans TC"/>
              <a:cs typeface="Optimistic Text"/>
              <a:sym typeface="Optimistic Tex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g1e3410c8e1b_3_483:notes"/>
          <p:cNvSpPr>
            <a:spLocks noGrp="1" noRot="1" noChangeAspect="1"/>
          </p:cNvSpPr>
          <p:nvPr>
            <p:ph type="sldImg" idx="2"/>
          </p:nvPr>
        </p:nvSpPr>
        <p:spPr>
          <a:xfrm>
            <a:off x="381397" y="685800"/>
            <a:ext cx="6095206"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6" name="Google Shape;1366;g1e3410c8e1b_3_48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Meta Business Suite is distinct from Business Manager in that it offers several unique tools that facilitate cross-Meta engagement (posting, messaging, advertising) planning and insights. Meta Business Suite centralizes the following:</a:t>
            </a:r>
          </a:p>
          <a:p>
            <a:pPr marL="457200" lvl="0" indent="-304800" algn="l" rtl="0">
              <a:lnSpc>
                <a:spcPct val="187500"/>
              </a:lnSpc>
              <a:spcBef>
                <a:spcPts val="0"/>
              </a:spcBef>
              <a:spcAft>
                <a:spcPts val="0"/>
              </a:spcAft>
              <a:buClr>
                <a:schemeClr val="dk1"/>
              </a:buClr>
              <a:buSzPts val="1200"/>
              <a:buChar char="●"/>
            </a:pPr>
            <a:r>
              <a:rPr lang="zh-TW" sz="1200" b="1">
                <a:solidFill>
                  <a:schemeClr val="dk1"/>
                </a:solidFill>
                <a:latin typeface="Noto Sans TC"/>
                <a:ea typeface="Noto Sans TC"/>
                <a:cs typeface="Optimistic Text"/>
                <a:sym typeface="Optimistic Text"/>
              </a:rPr>
              <a:t>Desktop and mobile experience: </a:t>
            </a:r>
            <a:r>
              <a:rPr lang="zh-TW" sz="1200">
                <a:solidFill>
                  <a:schemeClr val="dk1"/>
                </a:solidFill>
                <a:latin typeface="Noto Sans TC"/>
                <a:ea typeface="Noto Sans TC"/>
                <a:cs typeface="Optimistic Text"/>
                <a:sym typeface="Optimistic Text"/>
              </a:rPr>
              <a:t>Manage your business presence wherever you go with Meta Business Suite desktop or Meta Business Suite mobile app.</a:t>
            </a:r>
          </a:p>
          <a:p>
            <a:pPr marL="457200" lvl="0" indent="-304800" algn="l" rtl="0">
              <a:lnSpc>
                <a:spcPct val="187500"/>
              </a:lnSpc>
              <a:spcBef>
                <a:spcPts val="0"/>
              </a:spcBef>
              <a:spcAft>
                <a:spcPts val="0"/>
              </a:spcAft>
              <a:buClr>
                <a:schemeClr val="dk1"/>
              </a:buClr>
              <a:buSzPts val="1200"/>
              <a:buChar char="●"/>
            </a:pPr>
            <a:r>
              <a:rPr lang="zh-TW" sz="1200" b="1">
                <a:solidFill>
                  <a:schemeClr val="dk1"/>
                </a:solidFill>
                <a:latin typeface="Noto Sans TC"/>
                <a:ea typeface="Noto Sans TC"/>
                <a:cs typeface="Optimistic Text"/>
                <a:sym typeface="Optimistic Text"/>
              </a:rPr>
              <a:t>Scheduling and calendar tools: </a:t>
            </a:r>
            <a:r>
              <a:rPr lang="zh-TW" sz="1200">
                <a:solidFill>
                  <a:schemeClr val="dk1"/>
                </a:solidFill>
                <a:latin typeface="Noto Sans TC"/>
                <a:ea typeface="Noto Sans TC"/>
                <a:cs typeface="Optimistic Text"/>
                <a:sym typeface="Optimistic Text"/>
              </a:rPr>
              <a:t>Publish or schedule new posts and stories for your Facebook Page and Instagram account. Plan content across Facebook and Instagram months in advance.</a:t>
            </a:r>
          </a:p>
          <a:p>
            <a:pPr marL="457200" lvl="0" indent="-304800" algn="l" rtl="0">
              <a:lnSpc>
                <a:spcPct val="187500"/>
              </a:lnSpc>
              <a:spcBef>
                <a:spcPts val="0"/>
              </a:spcBef>
              <a:spcAft>
                <a:spcPts val="0"/>
              </a:spcAft>
              <a:buClr>
                <a:schemeClr val="dk1"/>
              </a:buClr>
              <a:buSzPts val="1200"/>
              <a:buChar char="●"/>
            </a:pPr>
            <a:r>
              <a:rPr lang="zh-TW" sz="1200" b="1">
                <a:solidFill>
                  <a:schemeClr val="dk1"/>
                </a:solidFill>
                <a:latin typeface="Noto Sans TC"/>
                <a:ea typeface="Noto Sans TC"/>
                <a:cs typeface="Optimistic Text"/>
                <a:sym typeface="Optimistic Text"/>
              </a:rPr>
              <a:t>Unified Inbox:</a:t>
            </a:r>
            <a:r>
              <a:rPr lang="zh-TW" sz="1200">
                <a:solidFill>
                  <a:schemeClr val="dk1"/>
                </a:solidFill>
                <a:uFill>
                  <a:noFill/>
                </a:uFill>
                <a:latin typeface="Noto Sans TC"/>
                <a:ea typeface="Noto Sans TC"/>
                <a:cs typeface="Optimistic Text"/>
                <a:sym typeface="Optimistic Text"/>
                <a:hlinkClick r:id="rId3">
                  <a:extLst>
                    <a:ext uri="{A12FA001-AC4F-418D-AE19-62706E023703}">
                      <ahyp:hlinkClr xmlns:ahyp="http://schemas.microsoft.com/office/drawing/2018/hyperlinkcolor" val="tx"/>
                    </a:ext>
                  </a:extLst>
                </a:hlinkClick>
              </a:rPr>
              <a:t>Read new messages and comments</a:t>
            </a:r>
            <a:r>
              <a:rPr lang="zh-TW" sz="1200">
                <a:solidFill>
                  <a:schemeClr val="dk1"/>
                </a:solidFill>
                <a:latin typeface="Noto Sans TC"/>
                <a:ea typeface="Noto Sans TC"/>
                <a:cs typeface="Optimistic Text"/>
                <a:sym typeface="Optimistic Text"/>
              </a:rPr>
              <a:t> from your Facebook Page, Messenger and Instagram accounts. You can also create automated responses to help save time when responding to questions people commonly ask.</a:t>
            </a:r>
          </a:p>
          <a:p>
            <a:pPr marL="457200" lvl="0" indent="-304800" algn="l" rtl="0">
              <a:lnSpc>
                <a:spcPct val="187500"/>
              </a:lnSpc>
              <a:spcBef>
                <a:spcPts val="0"/>
              </a:spcBef>
              <a:spcAft>
                <a:spcPts val="0"/>
              </a:spcAft>
              <a:buClr>
                <a:schemeClr val="dk1"/>
              </a:buClr>
              <a:buSzPts val="1200"/>
              <a:buChar char="●"/>
            </a:pPr>
            <a:r>
              <a:rPr lang="zh-TW" sz="1200" b="1">
                <a:solidFill>
                  <a:schemeClr val="dk1"/>
                </a:solidFill>
                <a:latin typeface="Noto Sans TC"/>
                <a:ea typeface="Noto Sans TC"/>
                <a:cs typeface="Optimistic Text"/>
                <a:sym typeface="Optimistic Text"/>
              </a:rPr>
              <a:t>View insights: </a:t>
            </a:r>
            <a:r>
              <a:rPr lang="zh-TW" sz="1200">
                <a:solidFill>
                  <a:schemeClr val="dk1"/>
                </a:solidFill>
                <a:latin typeface="Noto Sans TC"/>
                <a:ea typeface="Noto Sans TC"/>
                <a:cs typeface="Optimistic Text"/>
                <a:sym typeface="Optimistic Text"/>
              </a:rPr>
              <a:t>See how your </a:t>
            </a:r>
            <a:r>
              <a:rPr lang="zh-TW" sz="1200">
                <a:solidFill>
                  <a:schemeClr val="dk1"/>
                </a:solidFill>
                <a:uFill>
                  <a:noFill/>
                </a:uFill>
                <a:latin typeface="Noto Sans TC"/>
                <a:ea typeface="Noto Sans TC"/>
                <a:cs typeface="Optimistic Text"/>
                <a:sym typeface="Optimistic Text"/>
                <a:hlinkClick r:id="rId4">
                  <a:extLst>
                    <a:ext uri="{A12FA001-AC4F-418D-AE19-62706E023703}">
                      <ahyp:hlinkClr xmlns:ahyp="http://schemas.microsoft.com/office/drawing/2018/hyperlinkcolor" val="tx"/>
                    </a:ext>
                  </a:extLst>
                </a:hlinkClick>
              </a:rPr>
              <a:t>organic and paid posts are performing</a:t>
            </a:r>
            <a:r>
              <a:rPr lang="zh-TW" sz="1200">
                <a:solidFill>
                  <a:schemeClr val="dk1"/>
                </a:solidFill>
                <a:latin typeface="Noto Sans TC"/>
                <a:ea typeface="Noto Sans TC"/>
                <a:cs typeface="Optimistic Text"/>
                <a:sym typeface="Optimistic Text"/>
              </a:rPr>
              <a:t> with data on trends, activity on the content you share. You’ll also find more information about your audience here.</a:t>
            </a:r>
          </a:p>
          <a:p>
            <a:pPr marL="457200" lvl="0" indent="-304800" algn="l" rtl="0">
              <a:lnSpc>
                <a:spcPct val="187500"/>
              </a:lnSpc>
              <a:spcBef>
                <a:spcPts val="0"/>
              </a:spcBef>
              <a:spcAft>
                <a:spcPts val="0"/>
              </a:spcAft>
              <a:buClr>
                <a:schemeClr val="dk1"/>
              </a:buClr>
              <a:buSzPts val="1200"/>
              <a:buChar char="●"/>
            </a:pPr>
            <a:r>
              <a:rPr lang="zh-TW" sz="1200" b="1">
                <a:solidFill>
                  <a:schemeClr val="dk1"/>
                </a:solidFill>
                <a:latin typeface="Noto Sans TC"/>
                <a:ea typeface="Noto Sans TC"/>
                <a:cs typeface="Optimistic Text"/>
                <a:sym typeface="Optimistic Text"/>
              </a:rPr>
              <a:t>View activity:</a:t>
            </a:r>
            <a:r>
              <a:rPr lang="zh-TW" sz="1200">
                <a:solidFill>
                  <a:schemeClr val="dk1"/>
                </a:solidFill>
                <a:latin typeface="Noto Sans TC"/>
                <a:ea typeface="Noto Sans TC"/>
                <a:cs typeface="Optimistic Text"/>
                <a:sym typeface="Optimistic Text"/>
              </a:rPr>
              <a:t> See who’s liked or commented on your posts, updates on your ads, and other activity on your Page and Instagram account.</a:t>
            </a:r>
          </a:p>
          <a:p>
            <a:pPr marL="457200" lvl="0" indent="-304800" algn="l" rtl="0">
              <a:lnSpc>
                <a:spcPct val="187500"/>
              </a:lnSpc>
              <a:spcBef>
                <a:spcPts val="0"/>
              </a:spcBef>
              <a:spcAft>
                <a:spcPts val="0"/>
              </a:spcAft>
              <a:buClr>
                <a:schemeClr val="dk1"/>
              </a:buClr>
              <a:buSzPts val="1200"/>
              <a:buChar char="●"/>
            </a:pPr>
            <a:r>
              <a:rPr lang="zh-TW" sz="1200" b="1">
                <a:solidFill>
                  <a:schemeClr val="dk1"/>
                </a:solidFill>
                <a:latin typeface="Noto Sans TC"/>
                <a:ea typeface="Noto Sans TC"/>
                <a:cs typeface="Optimistic Text"/>
                <a:sym typeface="Optimistic Text"/>
              </a:rPr>
              <a:t>Ads creation: </a:t>
            </a:r>
            <a:r>
              <a:rPr lang="zh-TW" sz="1200">
                <a:solidFill>
                  <a:schemeClr val="dk1"/>
                </a:solidFill>
                <a:latin typeface="Noto Sans TC"/>
                <a:ea typeface="Noto Sans TC"/>
                <a:cs typeface="Optimistic Text"/>
                <a:sym typeface="Optimistic Text"/>
              </a:rPr>
              <a:t>Create new ads, boost posts, and promote your Page and see metrics for ads you create directly in Meta Business Suite. You’ll still have access to Ads Manager to see more details on your campaigns.</a:t>
            </a:r>
          </a:p>
          <a:p>
            <a:pPr marL="457200" lvl="0" indent="-304800" algn="l" rtl="0">
              <a:lnSpc>
                <a:spcPct val="187500"/>
              </a:lnSpc>
              <a:spcBef>
                <a:spcPts val="0"/>
              </a:spcBef>
              <a:spcAft>
                <a:spcPts val="0"/>
              </a:spcAft>
              <a:buClr>
                <a:schemeClr val="dk1"/>
              </a:buClr>
              <a:buSzPts val="1200"/>
              <a:buChar char="●"/>
            </a:pPr>
            <a:r>
              <a:rPr lang="zh-TW" sz="1200" b="1">
                <a:solidFill>
                  <a:schemeClr val="dk1"/>
                </a:solidFill>
                <a:latin typeface="Noto Sans TC"/>
                <a:ea typeface="Noto Sans TC"/>
                <a:cs typeface="Optimistic Text"/>
                <a:sym typeface="Optimistic Text"/>
              </a:rPr>
              <a:t>New home view: </a:t>
            </a:r>
            <a:r>
              <a:rPr lang="zh-TW" sz="1200">
                <a:solidFill>
                  <a:schemeClr val="dk1"/>
                </a:solidFill>
                <a:latin typeface="Noto Sans TC"/>
                <a:ea typeface="Noto Sans TC"/>
                <a:cs typeface="Optimistic Text"/>
                <a:sym typeface="Optimistic Text"/>
              </a:rPr>
              <a:t>See new notifications for your Facebook Page and Instagram account in Home. You’ll also see an overview of recent ads and insights from your posts here.</a:t>
            </a:r>
          </a:p>
          <a:p>
            <a:pPr marL="457200" lvl="0" indent="-228600" algn="l" rtl="0">
              <a:lnSpc>
                <a:spcPct val="100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g1e3410c8e1b_3_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2" name="Google Shape;1372;g1e3410c8e1b_3_46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marR="228600" lvl="0" indent="0" algn="l" rtl="0">
              <a:lnSpc>
                <a:spcPct val="100000"/>
              </a:lnSpc>
              <a:spcBef>
                <a:spcPts val="12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Business Manager is a central place to manage your organization’s advertising separate from your personal account. It helps advertisers integrate Facebook marketing efforts across their organization and with external partners.</a:t>
            </a:r>
          </a:p>
          <a:p>
            <a:pPr marL="0" marR="228600" lvl="0" indent="0" algn="l" rtl="0">
              <a:lnSpc>
                <a:spcPct val="100000"/>
              </a:lnSpc>
              <a:spcBef>
                <a:spcPts val="12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With Business Manager, you can: </a:t>
            </a:r>
          </a:p>
          <a:p>
            <a:pPr marL="457200" marR="228600" lvl="0" indent="-298450" algn="l" rtl="0">
              <a:lnSpc>
                <a:spcPct val="100000"/>
              </a:lnSpc>
              <a:spcBef>
                <a:spcPts val="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Manage assets such as your Pages and ad accounts</a:t>
            </a:r>
          </a:p>
          <a:p>
            <a:pPr marL="457200" marR="228600" lvl="0" indent="-298450" algn="l" rtl="0">
              <a:lnSpc>
                <a:spcPct val="100000"/>
              </a:lnSpc>
              <a:spcBef>
                <a:spcPts val="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Add an agency or marketing partner to help manage your organization</a:t>
            </a:r>
          </a:p>
          <a:p>
            <a:pPr marL="457200" marR="228600" lvl="0" indent="-298450" algn="l" rtl="0">
              <a:lnSpc>
                <a:spcPct val="100000"/>
              </a:lnSpc>
              <a:spcBef>
                <a:spcPts val="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Better understand and target your audience</a:t>
            </a:r>
          </a:p>
          <a:p>
            <a:pPr marL="0" lvl="0" indent="0" algn="l" rtl="0">
              <a:lnSpc>
                <a:spcPct val="100000"/>
              </a:lnSpc>
              <a:spcBef>
                <a:spcPts val="1200"/>
              </a:spcBef>
              <a:spcAft>
                <a:spcPts val="0"/>
              </a:spcAft>
              <a:buClr>
                <a:schemeClr val="dk1"/>
              </a:buClr>
              <a:buSzPts val="1100"/>
              <a:buFont typeface="Arial"/>
              <a:buNone/>
            </a:pPr>
            <a:r>
              <a:rPr lang="zh-TW" u="sng">
                <a:solidFill>
                  <a:schemeClr val="hlink"/>
                </a:solidFill>
                <a:latin typeface="Noto Sans TC"/>
                <a:ea typeface="Noto Sans TC"/>
                <a:cs typeface="Optimistic Text"/>
                <a:sym typeface="Optimistic Text"/>
                <a:hlinkClick r:id="rId3"/>
              </a:rPr>
              <a:t>https://www.facebook.com/gpa/resources/advertising/business-manager</a:t>
            </a:r>
            <a:endParaRPr lang="zh-TW">
              <a:solidFill>
                <a:schemeClr val="dk1"/>
              </a:solidFill>
              <a:latin typeface="Noto Sans TC"/>
              <a:ea typeface="Noto Sans TC"/>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zh-TW" u="sng">
                <a:solidFill>
                  <a:schemeClr val="hlink"/>
                </a:solidFill>
                <a:latin typeface="Noto Sans TC"/>
                <a:ea typeface="Noto Sans TC"/>
                <a:cs typeface="Optimistic Text"/>
                <a:sym typeface="Optimistic Text"/>
                <a:hlinkClick r:id="rId4"/>
              </a:rPr>
              <a:t>https://www.facebook.com/gpa/blog/business-manager-for-government-politics-or-advocacy-organizations</a:t>
            </a:r>
            <a:endParaRPr lang="zh-TW">
              <a:solidFill>
                <a:schemeClr val="dk1"/>
              </a:solidFill>
              <a:latin typeface="Noto Sans TC"/>
              <a:ea typeface="Noto Sans TC"/>
              <a:cs typeface="Optimistic Text"/>
              <a:sym typeface="Optimistic Tex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5"/>
        <p:cNvGrpSpPr/>
        <p:nvPr/>
      </p:nvGrpSpPr>
      <p:grpSpPr>
        <a:xfrm>
          <a:off x="0" y="0"/>
          <a:ext cx="0" cy="0"/>
          <a:chOff x="0" y="0"/>
          <a:chExt cx="0" cy="0"/>
        </a:xfrm>
      </p:grpSpPr>
      <p:sp>
        <p:nvSpPr>
          <p:cNvPr id="1386" name="Google Shape;1386;g1e3410c8e1b_3_487:notes"/>
          <p:cNvSpPr>
            <a:spLocks noGrp="1" noRot="1" noChangeAspect="1"/>
          </p:cNvSpPr>
          <p:nvPr>
            <p:ph type="sldImg" idx="2"/>
          </p:nvPr>
        </p:nvSpPr>
        <p:spPr>
          <a:xfrm>
            <a:off x="381397" y="685800"/>
            <a:ext cx="6095206"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7" name="Google Shape;1387;g1e3410c8e1b_3_48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Let’s start by digging deeper into the campaign structure - In order to run ads, you will need to set up a campaign within your ad account. Each campaign has a specific structure where you will make decisions at each level: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1) The first level is the campaign where you will choose an objective. Your objective should match your real-world goal. You also have the option to set a budget at this level. This is a new recommended feature called “Campaign Budget Optimization” (or CBO) that makes it easier and more efficient for you to allocate budget across audiences.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2) The next level is the ad set. You can have multiple ad sets within a single campaign. If you do have multiple ad sets within a single campaign, each ad set should have a different, non-overlapping audience. You will also choose your placements and set bids at this level. If you are not using CBO, then you will also set your budget at this level. If you are using CBO, you have the option to control budget minimums and maximums at the ad set level. </a:t>
            </a:r>
          </a:p>
          <a:p>
            <a:pPr marL="0" lvl="0" indent="0" algn="l" rtl="0">
              <a:lnSpc>
                <a:spcPct val="115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3) The final level is the ad. The ad is where you will customize your creative. You can have multiple ads within a single ad set where you can test various formats -- like video versus images.</a:t>
            </a: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Source:</a:t>
            </a:r>
            <a:r>
              <a:rPr lang="zh-TW">
                <a:solidFill>
                  <a:schemeClr val="hlink"/>
                </a:solidFill>
                <a:uFill>
                  <a:noFill/>
                </a:uFill>
                <a:latin typeface="Noto Sans TC"/>
                <a:ea typeface="Noto Sans TC"/>
                <a:cs typeface="Optimistic Text"/>
                <a:sym typeface="Optimistic Text"/>
                <a:hlinkClick r:id="rId3"/>
              </a:rPr>
              <a:t> </a:t>
            </a:r>
            <a:r>
              <a:rPr lang="zh-TW" u="sng">
                <a:solidFill>
                  <a:schemeClr val="hlink"/>
                </a:solidFill>
                <a:latin typeface="Noto Sans TC"/>
                <a:ea typeface="Noto Sans TC"/>
                <a:cs typeface="Optimistic Text"/>
                <a:sym typeface="Optimistic Text"/>
                <a:hlinkClick r:id="rId3"/>
              </a:rPr>
              <a:t>https://www.facebook.com/business/help/613846972027099</a:t>
            </a:r>
            <a:endParaRPr lang="zh-TW" u="sng">
              <a:solidFill>
                <a:schemeClr val="hlink"/>
              </a:solidFill>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1e3410c8e1b_8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9" name="Google Shape;1409;g1e3410c8e1b_8_7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SzPts val="1100"/>
              <a:buNone/>
            </a:pPr>
            <a:r>
              <a:rPr lang="zh-TW">
                <a:solidFill>
                  <a:schemeClr val="dk1"/>
                </a:solidFill>
              </a:rPr>
              <a:t>Let’s discuss targeting. Targeting is where advertisers set the criteria for the audiences they’re trying to reach with their ads. You have three options for targeting including:</a:t>
            </a:r>
          </a:p>
          <a:p>
            <a:pPr marL="457200" lvl="0" indent="-298450" algn="l" rtl="0">
              <a:lnSpc>
                <a:spcPct val="115000"/>
              </a:lnSpc>
              <a:spcBef>
                <a:spcPts val="0"/>
              </a:spcBef>
              <a:spcAft>
                <a:spcPts val="0"/>
              </a:spcAft>
              <a:buClr>
                <a:schemeClr val="dk1"/>
              </a:buClr>
              <a:buSzPts val="1100"/>
              <a:buAutoNum type="arabicPeriod"/>
            </a:pPr>
            <a:r>
              <a:rPr lang="zh-TW">
                <a:solidFill>
                  <a:schemeClr val="dk1"/>
                </a:solidFill>
              </a:rPr>
              <a:t>Broad targeting: Broad targeting includes gender, age and location</a:t>
            </a:r>
          </a:p>
          <a:p>
            <a:pPr marL="457200" lvl="0" indent="-298450" algn="l" rtl="0">
              <a:lnSpc>
                <a:spcPct val="115000"/>
              </a:lnSpc>
              <a:spcBef>
                <a:spcPts val="0"/>
              </a:spcBef>
              <a:spcAft>
                <a:spcPts val="0"/>
              </a:spcAft>
              <a:buClr>
                <a:schemeClr val="dk1"/>
              </a:buClr>
              <a:buSzPts val="1100"/>
              <a:buAutoNum type="arabicPeriod"/>
            </a:pPr>
            <a:r>
              <a:rPr lang="zh-TW">
                <a:solidFill>
                  <a:schemeClr val="dk1"/>
                </a:solidFill>
              </a:rPr>
              <a:t>Custom audiences: Custom Audiences let you find your existing audiences among people who are on Facebook. You can use sources like people who have visited your website or engaged on Facebook to create custom audiences of people who already know you.</a:t>
            </a:r>
          </a:p>
          <a:p>
            <a:pPr marL="457200" lvl="0" indent="-298450" algn="l" rtl="0">
              <a:lnSpc>
                <a:spcPct val="115000"/>
              </a:lnSpc>
              <a:spcBef>
                <a:spcPts val="0"/>
              </a:spcBef>
              <a:spcAft>
                <a:spcPts val="0"/>
              </a:spcAft>
              <a:buClr>
                <a:schemeClr val="dk1"/>
              </a:buClr>
              <a:buSzPts val="1100"/>
              <a:buAutoNum type="arabicPeriod"/>
            </a:pPr>
            <a:r>
              <a:rPr lang="zh-TW">
                <a:solidFill>
                  <a:schemeClr val="dk1"/>
                </a:solidFill>
              </a:rPr>
              <a:t>Lookalike audiences: A lookalike audience is a way your ads can reach new people who are likely to be interested in your organization because they share similar characteristics to an existing custom audience.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1e3410c8e1b_3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7" name="Google Shape;1437;g1e3410c8e1b_3_50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Targeting broadly means that you’re letting Meta’s delivery system find the best people to show your ad to. Remember the following best practices for using broad targeting:</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Set your audience to reach 1-10 million: Our ad delivery system works best when your audience size is between 1 million to 10 million people, so set up your ad to target the widest audience possible that makes sense for your organization.</a:t>
            </a:r>
          </a:p>
          <a:p>
            <a:pPr marL="457200" lvl="0" indent="-298450" algn="l" rtl="0">
              <a:lnSpc>
                <a:spcPct val="100000"/>
              </a:lnSpc>
              <a:spcBef>
                <a:spcPts val="0"/>
              </a:spcBef>
              <a:spcAft>
                <a:spcPts val="0"/>
              </a:spcAft>
              <a:buSzPts val="1100"/>
              <a:buFont typeface="Optimistic Text"/>
              <a:buChar char="●"/>
            </a:pPr>
            <a:r>
              <a:rPr lang="zh-TW">
                <a:latin typeface="Noto Sans TC"/>
                <a:ea typeface="Noto Sans TC"/>
                <a:cs typeface="Optimistic Text"/>
                <a:sym typeface="Optimistic Text"/>
              </a:rPr>
              <a:t>Turn on Advantage detailed targeting: </a:t>
            </a:r>
            <a:r>
              <a:rPr lang="zh-TW">
                <a:solidFill>
                  <a:schemeClr val="dk1"/>
                </a:solidFill>
                <a:latin typeface="Noto Sans TC"/>
                <a:ea typeface="Noto Sans TC"/>
                <a:cs typeface="Optimistic Text"/>
                <a:sym typeface="Optimistic Text"/>
              </a:rPr>
              <a:t>While Meta recommends broad targeting to drive the best performance for your ads, if you'd prefer to use detailed targeting, you should enable Advantage detailed targeting in Meta Ads Manager. This is automatically enabled on campaigns that optimize for web conversions. For those objectives that do not have Advantage detailed targeting automatically enabled, we recommend you turn it on. Note: Advantaged detailed targeting is automatically enabled when using the conversions objective and optimizing for conversions, value or app events and message objectives. However it is not automatically enabled with the traffic, engagement, video views and lead generation catalog.</a:t>
            </a:r>
          </a:p>
          <a:p>
            <a:pPr marL="0" lvl="0" indent="0" algn="l" rtl="0">
              <a:lnSpc>
                <a:spcPct val="100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After setting your objectives at the campaign level in Ads Manager, enabling broad targeting is easy.</a:t>
            </a:r>
          </a:p>
          <a:p>
            <a:pPr marL="457200" lvl="0" indent="-298450" algn="l" rtl="0">
              <a:lnSpc>
                <a:spcPct val="100000"/>
              </a:lnSpc>
              <a:spcBef>
                <a:spcPts val="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Confirm your Audience settings: In the ad set level, scroll down to the Audience section. Broad targeting is shown ad default. You can make adjustments to location, age and gender, but avoid narrowing down your audience by interests or behaviors. </a:t>
            </a:r>
          </a:p>
          <a:p>
            <a:pPr marL="457200" lvl="0" indent="-298450" algn="l" rtl="0">
              <a:lnSpc>
                <a:spcPct val="100000"/>
              </a:lnSpc>
              <a:spcBef>
                <a:spcPts val="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Check your Audience Insights: If you target broadly and then check Audience Insights or ads reporting, you can learn more about the types of people we found for you and how they reacted to your ads. This can help inform your future ad strategies. </a:t>
            </a:r>
          </a:p>
          <a:p>
            <a:pPr marL="0" lvl="0" indent="0" algn="l" rtl="0">
              <a:lnSpc>
                <a:spcPct val="100000"/>
              </a:lnSpc>
              <a:spcBef>
                <a:spcPts val="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00000"/>
              </a:lnSpc>
              <a:spcBef>
                <a:spcPts val="0"/>
              </a:spcBef>
              <a:spcAft>
                <a:spcPts val="0"/>
              </a:spcAft>
              <a:buClr>
                <a:schemeClr val="dk1"/>
              </a:buClr>
              <a:buSzPts val="1100"/>
              <a:buFont typeface="Arial"/>
              <a:buNone/>
            </a:pPr>
            <a:r>
              <a:rPr lang="zh-TW" u="sng">
                <a:solidFill>
                  <a:schemeClr val="hlink"/>
                </a:solidFill>
                <a:latin typeface="Noto Sans TC"/>
                <a:ea typeface="Noto Sans TC"/>
                <a:cs typeface="Optimistic Text"/>
                <a:sym typeface="Optimistic Text"/>
                <a:hlinkClick r:id="rId3"/>
              </a:rPr>
              <a:t>https://www.facebook.com/business/small-business/performance-five-advertising/broad-targeting</a:t>
            </a:r>
            <a:r>
              <a:rPr lang="zh-TW">
                <a:solidFill>
                  <a:schemeClr val="dk1"/>
                </a:solidFill>
                <a:latin typeface="Noto Sans TC"/>
                <a:ea typeface="Noto Sans TC"/>
                <a:cs typeface="Optimistic Text"/>
                <a:sym typeface="Optimistic Text"/>
              </a:rPr>
              <a:t> </a:t>
            </a:r>
          </a:p>
          <a:p>
            <a:pPr marL="0" lvl="0" indent="0" algn="l" rtl="0">
              <a:lnSpc>
                <a:spcPct val="100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g1e3410c8e1b_3_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5" name="Google Shape;1455;g1e3410c8e1b_3_53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1e3410c8e1b_3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1" name="Google Shape;991;g1e3410c8e1b_3_12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Let’s first discuss Meta’s approach to elections. We have a three-pronged approach for elections:</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Preventing election and voter interference. We do this by continually reviewing content to determine if it violates our Community standards and our team fights both foreign interference and domestic influencer operations.</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Connecting people with reliable information. We’re continuing to connect people with details about voter registration through our Voting Alerts on Facebook and Instagram. We work with 90 partners covering over 60 languages to address viral misinformation.</a:t>
            </a:r>
          </a:p>
          <a:p>
            <a:pPr marL="457200" lvl="0" indent="-298450" algn="l" rtl="0">
              <a:lnSpc>
                <a:spcPct val="100000"/>
              </a:lnSpc>
              <a:spcBef>
                <a:spcPts val="0"/>
              </a:spcBef>
              <a:spcAft>
                <a:spcPts val="0"/>
              </a:spcAft>
              <a:buSzPts val="1100"/>
              <a:buFont typeface="Optimistic Text"/>
              <a:buAutoNum type="arabicPeriod"/>
            </a:pPr>
            <a:r>
              <a:rPr lang="zh-TW">
                <a:latin typeface="Noto Sans TC"/>
                <a:ea typeface="Noto Sans TC"/>
                <a:cs typeface="Optimistic Text"/>
                <a:sym typeface="Optimistic Text"/>
              </a:rPr>
              <a:t>Providing industry-leading transparency for ads. Since 2018, we have provided industry-leading transparency for ads about social issues, elections or politics. Our Custom Spend Tracker is available as part of our Ad Library Report.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1e3410c8e1b_3_542: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3" name="Google Shape;1463;g1e3410c8e1b_3_5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First, let’s define what we mean by social issues. In many countries, social issues become heavily debated, highly politicized topics over which the public is deeply divided.</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They are sensitive topics that can influence many people within a society – especially if amplified by many – may impact the outcome of an election or result in or relate to existing or proposed legislation.</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In most countries globally, there aren’t laws or agencies that list specific social issues that are subject to regulation. In the absence of this, we have worked closely with in-region regulators, policy and advocacy groups to define a set of social issues for our platform, which include civil and social rights, immigration, education, environmental politics, and so forth. The list is meant to be fluid to reflect the public discourse around social issues on and off Meta technologies that seek to influence public opinion through advocacy, debate or discussion.</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Source: https://www.facebook.com/business/help/214754279118974?id=288762101909005 </a:t>
            </a:r>
          </a:p>
          <a:p>
            <a:pPr marL="15875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p:txBody>
      </p:sp>
      <p:sp>
        <p:nvSpPr>
          <p:cNvPr id="1464" name="Google Shape;1464;g1e3410c8e1b_3_54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30</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g28d4fde0b8d_0_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2" name="Google Shape;1472;g28d4fde0b8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50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We're constantly working to increase ad transparency and election integrity on Facebook and Instagram. Therefore, we've established measures to promote authenticity and legitimacy for anyone wishing to run ads about social issues, elections or politics.</a:t>
            </a:r>
          </a:p>
          <a:p>
            <a:pPr marL="0" lvl="0" indent="0" algn="l" rtl="0">
              <a:lnSpc>
                <a:spcPct val="120833"/>
              </a:lnSpc>
              <a:spcBef>
                <a:spcPts val="12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Ads about social issues, elections or politics are:</a:t>
            </a:r>
          </a:p>
          <a:p>
            <a:pPr marL="457200" marR="330200" lvl="0" indent="-298450" algn="l" rtl="0">
              <a:lnSpc>
                <a:spcPct val="150000"/>
              </a:lnSpc>
              <a:spcBef>
                <a:spcPts val="170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Made by, on behalf of, or about a candidate for public office, a political figure, a political party, a political action committee or advocates for the outcome of an election to public office; or</a:t>
            </a:r>
          </a:p>
          <a:p>
            <a:pPr marL="457200" marR="330200" lvl="0" indent="-298450" algn="l" rtl="0">
              <a:lnSpc>
                <a:spcPct val="150000"/>
              </a:lnSpc>
              <a:spcBef>
                <a:spcPts val="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About any election, referendum, or ballot initiative, including "go out and vote" or election campaigns; or</a:t>
            </a:r>
          </a:p>
          <a:p>
            <a:pPr marL="457200" marR="330200" lvl="0" indent="-298450" algn="l" rtl="0">
              <a:lnSpc>
                <a:spcPct val="150000"/>
              </a:lnSpc>
              <a:spcBef>
                <a:spcPts val="0"/>
              </a:spcBef>
              <a:spcAft>
                <a:spcPts val="0"/>
              </a:spcAft>
              <a:buClr>
                <a:schemeClr val="dk1"/>
              </a:buClr>
              <a:buSzPts val="1100"/>
              <a:buFont typeface="Optimistic Text"/>
              <a:buChar char="●"/>
            </a:pPr>
            <a:r>
              <a:rPr lang="zh-TW" u="sng">
                <a:solidFill>
                  <a:schemeClr val="dk1"/>
                </a:solidFill>
                <a:latin typeface="Noto Sans TC"/>
                <a:ea typeface="Noto Sans TC"/>
                <a:cs typeface="Optimistic Text"/>
                <a:sym typeface="Optimistic Text"/>
                <a:hlinkClick r:id="rId3">
                  <a:extLst>
                    <a:ext uri="{A12FA001-AC4F-418D-AE19-62706E023703}">
                      <ahyp:hlinkClr xmlns:ahyp="http://schemas.microsoft.com/office/drawing/2018/hyperlinkcolor" val="tx"/>
                    </a:ext>
                  </a:extLst>
                </a:hlinkClick>
              </a:rPr>
              <a:t>About social issues</a:t>
            </a:r>
            <a:r>
              <a:rPr lang="zh-TW">
                <a:solidFill>
                  <a:schemeClr val="dk1"/>
                </a:solidFill>
                <a:latin typeface="Noto Sans TC"/>
                <a:ea typeface="Noto Sans TC"/>
                <a:cs typeface="Optimistic Text"/>
                <a:sym typeface="Optimistic Text"/>
              </a:rPr>
              <a:t> in any place where the ad is being placed; or</a:t>
            </a:r>
          </a:p>
          <a:p>
            <a:pPr marL="457200" marR="330200" lvl="0" indent="-298450" algn="l" rtl="0">
              <a:lnSpc>
                <a:spcPct val="150000"/>
              </a:lnSpc>
              <a:spcBef>
                <a:spcPts val="0"/>
              </a:spcBef>
              <a:spcAft>
                <a:spcPts val="0"/>
              </a:spcAft>
              <a:buClr>
                <a:schemeClr val="dk1"/>
              </a:buClr>
              <a:buSzPts val="1100"/>
              <a:buFont typeface="Optimistic Text"/>
              <a:buChar char="●"/>
            </a:pPr>
            <a:r>
              <a:rPr lang="zh-TW">
                <a:solidFill>
                  <a:schemeClr val="dk1"/>
                </a:solidFill>
                <a:latin typeface="Noto Sans TC"/>
                <a:ea typeface="Noto Sans TC"/>
                <a:cs typeface="Optimistic Text"/>
                <a:sym typeface="Optimistic Text"/>
              </a:rPr>
              <a:t>Regulated as political advertising.</a:t>
            </a:r>
          </a:p>
          <a:p>
            <a:pPr marL="0" lvl="0" indent="0" algn="l" rtl="0">
              <a:lnSpc>
                <a:spcPct val="150000"/>
              </a:lnSpc>
              <a:spcBef>
                <a:spcPts val="29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Advertisers interested in placing these ads should complete the </a:t>
            </a:r>
            <a:r>
              <a:rPr lang="zh-TW" u="sng">
                <a:solidFill>
                  <a:schemeClr val="dk1"/>
                </a:solidFill>
                <a:latin typeface="Noto Sans TC"/>
                <a:ea typeface="Noto Sans TC"/>
                <a:cs typeface="Optimistic Text"/>
                <a:sym typeface="Optimistic Text"/>
                <a:hlinkClick r:id="rId4">
                  <a:extLst>
                    <a:ext uri="{A12FA001-AC4F-418D-AE19-62706E023703}">
                      <ahyp:hlinkClr xmlns:ahyp="http://schemas.microsoft.com/office/drawing/2018/hyperlinkcolor" val="tx"/>
                    </a:ext>
                  </a:extLst>
                </a:hlinkClick>
              </a:rPr>
              <a:t>ad authorization process</a:t>
            </a:r>
            <a:r>
              <a:rPr lang="zh-TW">
                <a:solidFill>
                  <a:schemeClr val="dk1"/>
                </a:solidFill>
                <a:latin typeface="Noto Sans TC"/>
                <a:ea typeface="Noto Sans TC"/>
                <a:cs typeface="Optimistic Text"/>
                <a:sym typeface="Optimistic Text"/>
              </a:rPr>
              <a:t>. The process is available for advertisers that reside and are located in the targeted country at the time they run ads.</a:t>
            </a:r>
          </a:p>
          <a:p>
            <a:pPr marL="0" lvl="0" indent="0" algn="l" rtl="0">
              <a:lnSpc>
                <a:spcPct val="115000"/>
              </a:lnSpc>
              <a:spcBef>
                <a:spcPts val="1200"/>
              </a:spcBef>
              <a:spcAft>
                <a:spcPts val="0"/>
              </a:spcAft>
              <a:buClr>
                <a:schemeClr val="dk1"/>
              </a:buClr>
              <a:buSzPts val="1100"/>
              <a:buFont typeface="Arial"/>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t>
            </a: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Source: https://www.facebook.com/business/help/214754279118974?id=288762101909005 </a:t>
            </a:r>
          </a:p>
          <a:p>
            <a:pPr marL="158750" lvl="0" indent="0" algn="l" rtl="0">
              <a:lnSpc>
                <a:spcPct val="100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p:txBody>
      </p:sp>
      <p:sp>
        <p:nvSpPr>
          <p:cNvPr id="1473" name="Google Shape;1473;g28d4fde0b8d_0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31</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9"/>
        <p:cNvGrpSpPr/>
        <p:nvPr/>
      </p:nvGrpSpPr>
      <p:grpSpPr>
        <a:xfrm>
          <a:off x="0" y="0"/>
          <a:ext cx="0" cy="0"/>
          <a:chOff x="0" y="0"/>
          <a:chExt cx="0" cy="0"/>
        </a:xfrm>
      </p:grpSpPr>
      <p:sp>
        <p:nvSpPr>
          <p:cNvPr id="1480" name="Google Shape;1480;g1e3410c8e1b_3_55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1" name="Google Shape;1481;g1e3410c8e1b_3_5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There are a variety of methods that people use to address social issues.</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In a democracy, people vote for leaders that they believe will advance their ideals. Even globally, in repressive societies that restrict speech, when people can speak they often call for change on important issues.</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In turn, leaders build their agendas around the social issues they believe are most important, in hopes of inspiring voters and driving meaningful impact.</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At the same time, activists, brands, entertainment companies, and political organizations may try to use paid advertising to broaden their voice or influence the sentiment of people because they feel a responsibility to shape culture and inspire change.</a:t>
            </a:r>
            <a:br>
              <a:rPr lang="zh-TW" sz="1200">
                <a:solidFill>
                  <a:schemeClr val="dk1"/>
                </a:solidFill>
                <a:latin typeface="Noto Sans TC"/>
                <a:ea typeface="Noto Sans TC"/>
                <a:cs typeface="Optimistic Text"/>
                <a:sym typeface="Optimistic Text"/>
              </a:rPr>
            </a:br>
            <a:br>
              <a:rPr lang="zh-TW" sz="1200">
                <a:solidFill>
                  <a:schemeClr val="dk1"/>
                </a:solidFill>
                <a:latin typeface="Noto Sans TC"/>
                <a:ea typeface="Noto Sans TC"/>
                <a:cs typeface="Optimistic Text"/>
                <a:sym typeface="Optimistic Text"/>
              </a:rPr>
            </a:br>
            <a:r>
              <a:rPr lang="zh-TW" sz="1200">
                <a:solidFill>
                  <a:schemeClr val="dk1"/>
                </a:solidFill>
                <a:latin typeface="Noto Sans TC"/>
                <a:ea typeface="Noto Sans TC"/>
                <a:cs typeface="Optimistic Text"/>
                <a:sym typeface="Optimistic Text"/>
              </a:rPr>
              <a:t> Corporate social good can be a big differentiator for an organization, so many brands see value in taking a stand on issues that align with what their customers want and expect from them.</a:t>
            </a:r>
          </a:p>
          <a:p>
            <a:pPr marL="158750" lvl="0" indent="0" algn="l" rtl="0">
              <a:lnSpc>
                <a:spcPct val="100000"/>
              </a:lnSpc>
              <a:spcBef>
                <a:spcPts val="0"/>
              </a:spcBef>
              <a:spcAft>
                <a:spcPts val="0"/>
              </a:spcAft>
              <a:buSzPts val="1100"/>
              <a:buNone/>
            </a:pPr>
            <a:endParaRPr lang="zh-TW" sz="1200">
              <a:solidFill>
                <a:schemeClr val="dk1"/>
              </a:solidFill>
              <a:latin typeface="Noto Sans TC"/>
              <a:ea typeface="Noto Sans TC"/>
              <a:cs typeface="Optimistic Text"/>
              <a:sym typeface="Optimistic Text"/>
            </a:endParaRPr>
          </a:p>
        </p:txBody>
      </p:sp>
      <p:sp>
        <p:nvSpPr>
          <p:cNvPr id="1482" name="Google Shape;1482;g1e3410c8e1b_3_55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32</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1e3410c8e1b_3_578: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1" name="Google Shape;1511;g1e3410c8e1b_3_5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We still fundamentally believe in freedom of expression for people and advertisers.</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Our decisions and investments are rooted in this belief… but in addition, we committed to taking down coordinated networks of accounts, Pages and Groups that seek to manipulate public debate, and we’ve built smarter tools and introduced policies that provide an unprecedented level of transparency and authenticity for ads about social issues, elections, and politics.</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But now, with our commitment to greater authenticity and transparency, people around the world can now see who’s behind the ads they see and better understand who’s trying to influence them with sensitive ads and why. Over time, this leads to increased accountability – for both Meta and advertisers.</a:t>
            </a:r>
          </a:p>
          <a:p>
            <a:pPr marL="158750" lvl="0" indent="0" algn="l" rtl="0">
              <a:lnSpc>
                <a:spcPct val="100000"/>
              </a:lnSpc>
              <a:spcBef>
                <a:spcPts val="0"/>
              </a:spcBef>
              <a:spcAft>
                <a:spcPts val="0"/>
              </a:spcAft>
              <a:buSzPts val="1100"/>
              <a:buNone/>
            </a:pPr>
            <a:endParaRPr lang="zh-TW" sz="1200">
              <a:solidFill>
                <a:schemeClr val="dk1"/>
              </a:solidFill>
              <a:latin typeface="Noto Sans TC"/>
              <a:ea typeface="Noto Sans TC"/>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Democracy depends on the idea that we value everyone’s right to be heard above our own desire to get the outcomes we want. Giving everyone a voice empowers the powerless. Building an inclusive society depends upon people being able to share their diverse perspectives. So, our policy is based on the idea that advertisers can still discuss sensitive topics, but in order to promote safe and healthy public debate on </a:t>
            </a:r>
            <a:r>
              <a:rPr lang="zh-TW" sz="1200" u="sng">
                <a:solidFill>
                  <a:schemeClr val="dk1"/>
                </a:solidFill>
                <a:latin typeface="Noto Sans TC"/>
                <a:ea typeface="Noto Sans TC"/>
                <a:cs typeface="Optimistic Text"/>
                <a:sym typeface="Optimistic Text"/>
              </a:rPr>
              <a:t>influential</a:t>
            </a:r>
            <a:r>
              <a:rPr lang="zh-TW" sz="1200">
                <a:solidFill>
                  <a:schemeClr val="dk1"/>
                </a:solidFill>
                <a:latin typeface="Noto Sans TC"/>
                <a:ea typeface="Noto Sans TC"/>
                <a:cs typeface="Optimistic Text"/>
                <a:sym typeface="Optimistic Text"/>
              </a:rPr>
              <a:t> topics, advertisers need to complete more steps to confirm their identity so people can see who’s trying to influence them.</a:t>
            </a:r>
          </a:p>
          <a:p>
            <a:pPr marL="158750" lvl="0" indent="0" algn="l" rtl="0">
              <a:lnSpc>
                <a:spcPct val="100000"/>
              </a:lnSpc>
              <a:spcBef>
                <a:spcPts val="0"/>
              </a:spcBef>
              <a:spcAft>
                <a:spcPts val="0"/>
              </a:spcAft>
              <a:buSzPts val="1100"/>
              <a:buNone/>
            </a:pPr>
            <a:endParaRPr lang="zh-TW" sz="1200">
              <a:solidFill>
                <a:schemeClr val="dk1"/>
              </a:solidFill>
              <a:latin typeface="Noto Sans TC"/>
              <a:ea typeface="Noto Sans TC"/>
              <a:cs typeface="Optimistic Text"/>
              <a:sym typeface="Optimistic Text"/>
            </a:endParaRPr>
          </a:p>
        </p:txBody>
      </p:sp>
      <p:sp>
        <p:nvSpPr>
          <p:cNvPr id="1512" name="Google Shape;1512;g1e3410c8e1b_3_57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33</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g1e3410c8e1b_3_61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4" name="Google Shape;1544;g1e3410c8e1b_3_6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Inspired by our core beliefs, to build an effective policy, we needed to begin by categorizing which ads are required to meet a higher standard. We realize that our universal policy will impact how you manage and operate your advertising, requiring more workflow, but we believe it’s the balanced and fair thing to do to enable a safe and transparent platform for all people.</a:t>
            </a:r>
            <a:br>
              <a:rPr lang="zh-TW" sz="1200">
                <a:solidFill>
                  <a:schemeClr val="dk1"/>
                </a:solidFill>
                <a:latin typeface="Noto Sans TC"/>
                <a:ea typeface="Noto Sans TC"/>
                <a:cs typeface="Optimistic Text"/>
                <a:sym typeface="Optimistic Text"/>
              </a:rPr>
            </a:br>
            <a:br>
              <a:rPr lang="zh-TW" sz="1200">
                <a:solidFill>
                  <a:schemeClr val="dk1"/>
                </a:solidFill>
                <a:latin typeface="Noto Sans TC"/>
                <a:ea typeface="Noto Sans TC"/>
                <a:cs typeface="Optimistic Text"/>
                <a:sym typeface="Optimistic Text"/>
              </a:rPr>
            </a:br>
            <a:r>
              <a:rPr lang="zh-TW" sz="1200">
                <a:solidFill>
                  <a:schemeClr val="dk1"/>
                </a:solidFill>
                <a:latin typeface="Noto Sans TC"/>
                <a:ea typeface="Noto Sans TC"/>
                <a:cs typeface="Optimistic Text"/>
                <a:sym typeface="Optimistic Text"/>
              </a:rPr>
              <a:t> Ads about social issues, elections or politics are:</a:t>
            </a:r>
            <a:br>
              <a:rPr lang="zh-TW" sz="1200">
                <a:solidFill>
                  <a:schemeClr val="dk1"/>
                </a:solidFill>
                <a:latin typeface="Noto Sans TC"/>
                <a:ea typeface="Noto Sans TC"/>
                <a:cs typeface="Optimistic Text"/>
                <a:sym typeface="Optimistic Text"/>
              </a:rPr>
            </a:br>
            <a:endParaRPr lang="zh-TW" sz="1200">
              <a:solidFill>
                <a:schemeClr val="dk1"/>
              </a:solidFill>
              <a:latin typeface="Noto Sans TC"/>
              <a:ea typeface="Noto Sans TC"/>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t>
            </a:r>
            <a:r>
              <a:rPr lang="zh-TW" sz="1200">
                <a:solidFill>
                  <a:schemeClr val="dk1"/>
                </a:solidFill>
                <a:latin typeface="Noto Sans TC"/>
                <a:ea typeface="Noto Sans TC"/>
                <a:cs typeface="Optimistic Text"/>
                <a:sym typeface="Optimistic Text"/>
              </a:rPr>
              <a:t>Made by, on behalf of or about a candidate for public office, a political figure, a political party or advocates for the outcome of an election to public office; or</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t>
            </a:r>
            <a:r>
              <a:rPr lang="zh-TW" sz="1200">
                <a:solidFill>
                  <a:schemeClr val="dk1"/>
                </a:solidFill>
                <a:latin typeface="Noto Sans TC"/>
                <a:ea typeface="Noto Sans TC"/>
                <a:cs typeface="Optimistic Text"/>
                <a:sym typeface="Optimistic Text"/>
              </a:rPr>
              <a:t>About any election, referendum or ballot initiative, including "get out the vote" or election information campaigns; this includes all ads coming from election regulators about how, when and where to vote. or</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t>
            </a:r>
            <a:r>
              <a:rPr lang="zh-TW" sz="1200">
                <a:solidFill>
                  <a:schemeClr val="dk1"/>
                </a:solidFill>
                <a:latin typeface="Noto Sans TC"/>
                <a:ea typeface="Noto Sans TC"/>
                <a:cs typeface="Optimistic Text"/>
                <a:sym typeface="Optimistic Text"/>
              </a:rPr>
              <a:t>Regulated as political advertising</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t>
            </a:r>
            <a:r>
              <a:rPr lang="zh-TW" sz="1200">
                <a:solidFill>
                  <a:schemeClr val="dk1"/>
                </a:solidFill>
                <a:latin typeface="Noto Sans TC"/>
                <a:ea typeface="Noto Sans TC"/>
                <a:cs typeface="Optimistic Text"/>
                <a:sym typeface="Optimistic Text"/>
              </a:rPr>
              <a:t>About social issues in any place where the ad is being run</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More info:</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 To enforce on a social issues policy, we had to specifically define what those topics are. In most countries globally, there aren’t laws or agencies that list specific social issues that are subject to regulation. In the absence of this, we have worked closely with in-region regulators, policy and advocacy groups to develop country-specific categories -- like health, civil and social rights, immigration -- that reflect the public discourse around social issues that seek to influence public opinion with ad content that includes advocacy, debate or discussion. Learn more about social issues in certain countries [Help Center]</a:t>
            </a:r>
          </a:p>
          <a:p>
            <a:pPr marL="158750" lvl="0" indent="0" algn="l" rtl="0">
              <a:lnSpc>
                <a:spcPct val="100000"/>
              </a:lnSpc>
              <a:spcBef>
                <a:spcPts val="0"/>
              </a:spcBef>
              <a:spcAft>
                <a:spcPts val="0"/>
              </a:spcAft>
              <a:buSzPts val="1100"/>
              <a:buNone/>
            </a:pPr>
            <a:endParaRPr lang="zh-TW" sz="1200">
              <a:solidFill>
                <a:schemeClr val="dk1"/>
              </a:solidFill>
              <a:latin typeface="Noto Sans TC"/>
              <a:ea typeface="Noto Sans TC"/>
              <a:cs typeface="Optimistic Text"/>
              <a:sym typeface="Optimistic Text"/>
            </a:endParaRPr>
          </a:p>
        </p:txBody>
      </p:sp>
      <p:sp>
        <p:nvSpPr>
          <p:cNvPr id="1545" name="Google Shape;1545;g1e3410c8e1b_3_61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34</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g1e3410c8e1b_3_628: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4" name="Google Shape;1564;g1e3410c8e1b_3_6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To allow people to run ads about issues, elections, and politics, we have taken actions that are rooted in three principles: </a:t>
            </a:r>
            <a:r>
              <a:rPr lang="zh-TW" sz="1200" b="1">
                <a:solidFill>
                  <a:schemeClr val="dk1"/>
                </a:solidFill>
                <a:latin typeface="Noto Sans TC"/>
                <a:ea typeface="Noto Sans TC"/>
                <a:cs typeface="Optimistic Text"/>
                <a:sym typeface="Optimistic Text"/>
              </a:rPr>
              <a:t>Authenticity, Transparency, and Accountability.</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To meet these principles, we’ve introduced an unprecedented level of transparency and authenticity around these ads to ensure people can see who’s trying to influence them so they can make informed decisions.</a:t>
            </a:r>
            <a:br>
              <a:rPr lang="zh-TW" sz="1200">
                <a:solidFill>
                  <a:schemeClr val="dk1"/>
                </a:solidFill>
                <a:latin typeface="Noto Sans TC"/>
                <a:ea typeface="Noto Sans TC"/>
                <a:cs typeface="Optimistic Text"/>
                <a:sym typeface="Optimistic Text"/>
              </a:rPr>
            </a:br>
            <a:br>
              <a:rPr lang="zh-TW" sz="1200">
                <a:solidFill>
                  <a:schemeClr val="dk1"/>
                </a:solidFill>
                <a:latin typeface="Noto Sans TC"/>
                <a:ea typeface="Noto Sans TC"/>
                <a:cs typeface="Optimistic Text"/>
                <a:sym typeface="Optimistic Text"/>
              </a:rPr>
            </a:br>
            <a:r>
              <a:rPr lang="zh-TW" sz="1200">
                <a:solidFill>
                  <a:schemeClr val="dk1"/>
                </a:solidFill>
                <a:latin typeface="Noto Sans TC"/>
                <a:ea typeface="Noto Sans TC"/>
                <a:cs typeface="Optimistic Text"/>
                <a:sym typeface="Optimistic Text"/>
              </a:rPr>
              <a:t> To enable healthy discourse and help prevent interference in elections, our policy for ads about social issues, elections or politics requires that advertisers must complete the authorization process in the country they want to run ads in. To do this, advertisers that want to run these ads must prove who they are and where they are located, include verified “Paid for by” disclaimers to help us confirm the legitimacy of an organization and show who’s behind the ad, and these ads will be entered into our public Ad Library for seven years.</a:t>
            </a:r>
          </a:p>
          <a:p>
            <a:pPr marL="158750" lvl="0" indent="0" algn="l" rtl="0">
              <a:lnSpc>
                <a:spcPct val="100000"/>
              </a:lnSpc>
              <a:spcBef>
                <a:spcPts val="0"/>
              </a:spcBef>
              <a:spcAft>
                <a:spcPts val="0"/>
              </a:spcAft>
              <a:buSzPts val="1100"/>
              <a:buNone/>
            </a:pPr>
            <a:endParaRPr lang="zh-TW" sz="1200">
              <a:solidFill>
                <a:schemeClr val="dk1"/>
              </a:solidFill>
              <a:latin typeface="Noto Sans TC"/>
              <a:ea typeface="Noto Sans TC"/>
              <a:cs typeface="Optimistic Text"/>
              <a:sym typeface="Optimistic Text"/>
            </a:endParaRPr>
          </a:p>
        </p:txBody>
      </p:sp>
      <p:sp>
        <p:nvSpPr>
          <p:cNvPr id="1565" name="Google Shape;1565;g1e3410c8e1b_3_62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35</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1e3410c8e1b_3_6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2" name="Google Shape;1612;g1e3410c8e1b_3_67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dirty="0">
                <a:latin typeface="Noto Sans TC"/>
                <a:ea typeface="Noto Sans TC"/>
                <a:cs typeface="Optimistic Text"/>
                <a:sym typeface="Optimistic Text"/>
              </a:rPr>
              <a:t>We want to make sure people are using our products and solutions authentically, and that they understand who is speaking to them. We’ve taken steps to ensure Pages are authentic and are more transparent by showing people the Page’s primary country location and whether the Page has merged with other Pages. This gives people more context on the Page and makes it easier to understand who’s behind it. </a:t>
            </a: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dirty="0">
                <a:latin typeface="Noto Sans TC"/>
                <a:ea typeface="Noto Sans TC"/>
                <a:cs typeface="Optimistic Text"/>
                <a:sym typeface="Optimistic Text"/>
              </a:rPr>
              <a:t>Increasingly, we’ve seen people failing to disclose the organization behind their Page as a way to make people think that  Page is run independently. To address this, we’ve added more information about who is behind a Page, including a new “Organizations That Manage This Page” tab that shows the Page’s confirmed “Page Owner,” including the organization’s legal name and verified city, phone number or website.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g1e3410c8e1b_3_681:notes"/>
          <p:cNvSpPr>
            <a:spLocks noGrp="1" noRot="1" noChangeAspect="1"/>
          </p:cNvSpPr>
          <p:nvPr>
            <p:ph type="sldImg" idx="2"/>
          </p:nvPr>
        </p:nvSpPr>
        <p:spPr>
          <a:xfrm>
            <a:off x="379413" y="685800"/>
            <a:ext cx="6097587"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0" name="Google Shape;1620;g1e3410c8e1b_3_6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600"/>
              </a:spcBef>
              <a:spcAft>
                <a:spcPts val="0"/>
              </a:spcAft>
              <a:buClr>
                <a:schemeClr val="dk1"/>
              </a:buClr>
              <a:buSzPts val="1100"/>
              <a:buFont typeface="Arial"/>
              <a:buNone/>
            </a:pPr>
            <a:endParaRPr lang="zh-TW">
              <a:solidFill>
                <a:schemeClr val="dk1"/>
              </a:solidFill>
            </a:endParaRPr>
          </a:p>
        </p:txBody>
      </p:sp>
      <p:sp>
        <p:nvSpPr>
          <p:cNvPr id="1621" name="Google Shape;1621;g1e3410c8e1b_3_68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37</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1e3410c8e1b_3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1" name="Google Shape;1651;g1e3410c8e1b_3_71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1e3410c8e1b_3_7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0" name="Google Shape;1690;g1e3410c8e1b_3_74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To increase transparency, all ads about social issues, elections or politics must be clearly labeled with a “Paid for by” disclaimer from the advertiser to communicate the organization or person behind the ad. This means that people can see who is paying for the ad and, for any business or organization, they must provide more information to Meta for confirmation, some of which is then made available publicly for transparency purposes. </a:t>
            </a:r>
          </a:p>
          <a:p>
            <a:pPr marL="0" lvl="0" indent="0" algn="l" rtl="0">
              <a:lnSpc>
                <a:spcPct val="100000"/>
              </a:lnSpc>
              <a:spcBef>
                <a:spcPts val="0"/>
              </a:spcBef>
              <a:spcAft>
                <a:spcPts val="0"/>
              </a:spcAft>
              <a:buSzPts val="1100"/>
              <a:buNone/>
            </a:pPr>
            <a:br>
              <a:rPr lang="zh-TW">
                <a:latin typeface="Noto Sans TC"/>
                <a:ea typeface="Noto Sans TC"/>
                <a:cs typeface="Optimistic Text"/>
                <a:sym typeface="Optimistic Text"/>
              </a:rPr>
            </a:br>
            <a:r>
              <a:rPr lang="zh-TW">
                <a:latin typeface="Noto Sans TC"/>
                <a:ea typeface="Noto Sans TC"/>
                <a:cs typeface="Optimistic Text"/>
                <a:sym typeface="Optimistic Text"/>
              </a:rPr>
              <a:t>US advertisers must now provide additional information, like a Federal Election Commission ID or Tax-ID number. This allows people to confidently gauge the legitimacy of an organization and quickly raise questions or concerns if they find anything out of the ordinary.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1e3410c8e1b_3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2" name="Google Shape;1002;g1e3410c8e1b_3_1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0"/>
        <p:cNvGrpSpPr/>
        <p:nvPr/>
      </p:nvGrpSpPr>
      <p:grpSpPr>
        <a:xfrm>
          <a:off x="0" y="0"/>
          <a:ext cx="0" cy="0"/>
          <a:chOff x="0" y="0"/>
          <a:chExt cx="0" cy="0"/>
        </a:xfrm>
      </p:grpSpPr>
      <p:sp>
        <p:nvSpPr>
          <p:cNvPr id="1701" name="Google Shape;1701;g1e3410c8e1b_3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2" name="Google Shape;1702;g1e3410c8e1b_3_75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NOTE: This slide is for the US only</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Ad “i” icon in the US: Ads about social issues, elections or politics in the US with a “Confirmed Organization” icon will give people confidence in knowing that the advertiser has verified the organization behind the ad is registered with the US government. Now, with one tap, people will not only see information about the ad, but they’ll be able to quickly hold advertisers accountable by seeing their contact details and the information verified off-Facebook, including if they submitted an FEC ID, Tax-Registered Organization, or US government credentials.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3"/>
        <p:cNvGrpSpPr/>
        <p:nvPr/>
      </p:nvGrpSpPr>
      <p:grpSpPr>
        <a:xfrm>
          <a:off x="0" y="0"/>
          <a:ext cx="0" cy="0"/>
          <a:chOff x="0" y="0"/>
          <a:chExt cx="0" cy="0"/>
        </a:xfrm>
      </p:grpSpPr>
      <p:sp>
        <p:nvSpPr>
          <p:cNvPr id="1714" name="Google Shape;1714;g1e3410c8e1b_3_760: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5" name="Google Shape;1715;g1e3410c8e1b_3_7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600"/>
              </a:spcBef>
              <a:spcAft>
                <a:spcPts val="0"/>
              </a:spcAft>
              <a:buSzPts val="1100"/>
              <a:buNone/>
            </a:pPr>
            <a:r>
              <a:rPr lang="zh-TW" sz="1200">
                <a:solidFill>
                  <a:schemeClr val="dk1"/>
                </a:solidFill>
                <a:latin typeface="Noto Sans TC"/>
                <a:ea typeface="Noto Sans TC"/>
                <a:cs typeface="Optimistic Text"/>
                <a:sym typeface="Optimistic Text"/>
              </a:rPr>
              <a:t>Elections are happening all over the world and we are committed to requiring authorizations and "Paid for by" disclaimers in more places, to help prevent interference in elections globally. We know that protecting the integrity of elections is never finished and we can’t do this alone — that’s why we continue to work with policymakers and experts to make sure we are constantly improving</a:t>
            </a:r>
          </a:p>
        </p:txBody>
      </p:sp>
      <p:sp>
        <p:nvSpPr>
          <p:cNvPr id="1716" name="Google Shape;1716;g1e3410c8e1b_3_76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41</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4"/>
        <p:cNvGrpSpPr/>
        <p:nvPr/>
      </p:nvGrpSpPr>
      <p:grpSpPr>
        <a:xfrm>
          <a:off x="0" y="0"/>
          <a:ext cx="0" cy="0"/>
          <a:chOff x="0" y="0"/>
          <a:chExt cx="0" cy="0"/>
        </a:xfrm>
      </p:grpSpPr>
      <p:sp>
        <p:nvSpPr>
          <p:cNvPr id="1725" name="Google Shape;1725;g1e3410c8e1b_3_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6" name="Google Shape;1726;g1e3410c8e1b_3_76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Moving to our policies. I want to remind you of our Advertising Standards.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Our ad policies provide guidance on the types of content that is allowed on our platforms. Familiarizing yourself with the policies can help you adhere to them and avoid disapproval later.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Also, it’s important to note that you cannot post organic content or run ads that intimidate or discourage people from voting and also you cannot run ads that violate our Community Standards on voter fraud and voter interference.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For you and your organizations, it’s especially important to be aware and familiar with our ads about social issues, elections or politics. We will have a deep dive about our policies here in a bit but in the meantime, I want to flag that all ads about social issues, elections or politics will need a disclaimer and the process can take up to 72 hours to complete so we recommend that all relevant advertisers get started as soon as possible.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1e3410c8e1b_3_7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4" name="Google Shape;1744;g1e3410c8e1b_3_78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1"/>
        <p:cNvGrpSpPr/>
        <p:nvPr/>
      </p:nvGrpSpPr>
      <p:grpSpPr>
        <a:xfrm>
          <a:off x="0" y="0"/>
          <a:ext cx="0" cy="0"/>
          <a:chOff x="0" y="0"/>
          <a:chExt cx="0" cy="0"/>
        </a:xfrm>
      </p:grpSpPr>
      <p:sp>
        <p:nvSpPr>
          <p:cNvPr id="1772" name="Google Shape;1772;g1e3410c8e1b_3_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3" name="Google Shape;1773;g1e3410c8e1b_3_81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1"/>
        <p:cNvGrpSpPr/>
        <p:nvPr/>
      </p:nvGrpSpPr>
      <p:grpSpPr>
        <a:xfrm>
          <a:off x="0" y="0"/>
          <a:ext cx="0" cy="0"/>
          <a:chOff x="0" y="0"/>
          <a:chExt cx="0" cy="0"/>
        </a:xfrm>
      </p:grpSpPr>
      <p:sp>
        <p:nvSpPr>
          <p:cNvPr id="1792" name="Google Shape;1792;g249d8dc2d7d_1_96: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3" name="Google Shape;1793;g249d8dc2d7d_1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We hold advertisers to even stricter standard to protect people – in part because they receive paid distribution, as opposed to something organically surfacing in people's feed.</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•All ads are subject to our ad review system before they're shown on Facebook or Instagram, which relies primarily on automated review (artificial intelligence) to check ads against our</a:t>
            </a:r>
            <a:r>
              <a:rPr lang="zh-TW" sz="1200">
                <a:solidFill>
                  <a:schemeClr val="dk1"/>
                </a:solidFill>
                <a:uFill>
                  <a:noFill/>
                </a:uFill>
                <a:latin typeface="Noto Sans TC"/>
                <a:ea typeface="Noto Sans TC"/>
                <a:cs typeface="Optimistic Text"/>
                <a:sym typeface="Optimistic Text"/>
                <a:hlinkClick r:id="rId3">
                  <a:extLst>
                    <a:ext uri="{A12FA001-AC4F-418D-AE19-62706E023703}">
                      <ahyp:hlinkClr xmlns:ahyp="http://schemas.microsoft.com/office/drawing/2018/hyperlinkcolor" val="tx"/>
                    </a:ext>
                  </a:extLst>
                </a:hlinkClick>
              </a:rPr>
              <a:t> </a:t>
            </a:r>
            <a:r>
              <a:rPr lang="zh-TW" sz="1200" u="sng">
                <a:solidFill>
                  <a:schemeClr val="dk1"/>
                </a:solidFill>
                <a:latin typeface="Noto Sans TC"/>
                <a:ea typeface="Noto Sans TC"/>
                <a:cs typeface="Optimistic Text"/>
                <a:sym typeface="Optimistic Text"/>
                <a:hlinkClick r:id="rId3">
                  <a:extLst>
                    <a:ext uri="{A12FA001-AC4F-418D-AE19-62706E023703}">
                      <ahyp:hlinkClr xmlns:ahyp="http://schemas.microsoft.com/office/drawing/2018/hyperlinkcolor" val="tx"/>
                    </a:ext>
                  </a:extLst>
                </a:hlinkClick>
              </a:rPr>
              <a:t>Advertising Policies</a:t>
            </a:r>
            <a:r>
              <a:rPr lang="zh-TW" sz="1200">
                <a:solidFill>
                  <a:schemeClr val="dk1"/>
                </a:solidFill>
                <a:latin typeface="Noto Sans TC"/>
                <a:ea typeface="Noto Sans TC"/>
                <a:cs typeface="Optimistic Text"/>
                <a:sym typeface="Optimistic Text"/>
              </a:rPr>
              <a:t>.</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•During ad review, we'll check your ad's images, text, and positioning, </a:t>
            </a:r>
            <a:r>
              <a:rPr lang="zh-TW" sz="1200" i="1">
                <a:solidFill>
                  <a:schemeClr val="dk1"/>
                </a:solidFill>
                <a:latin typeface="Noto Sans TC"/>
                <a:ea typeface="Noto Sans TC"/>
                <a:cs typeface="Optimistic Text"/>
                <a:sym typeface="Optimistic Text"/>
              </a:rPr>
              <a:t>in addition </a:t>
            </a:r>
            <a:r>
              <a:rPr lang="zh-TW" sz="1200">
                <a:solidFill>
                  <a:schemeClr val="dk1"/>
                </a:solidFill>
                <a:latin typeface="Noto Sans TC"/>
                <a:ea typeface="Noto Sans TC"/>
                <a:cs typeface="Optimistic Text"/>
                <a:sym typeface="Optimistic Text"/>
              </a:rPr>
              <a:t>to the content on your ad's landing page.</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•We use manual review to improve and train our automated systems, and in some cases, have trained global teams review specific ads.</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•Ads are also required to follow our</a:t>
            </a:r>
            <a:r>
              <a:rPr lang="zh-TW" sz="1200">
                <a:solidFill>
                  <a:schemeClr val="dk1"/>
                </a:solidFill>
                <a:uFill>
                  <a:noFill/>
                </a:uFill>
                <a:latin typeface="Noto Sans TC"/>
                <a:ea typeface="Noto Sans TC"/>
                <a:cs typeface="Optimistic Text"/>
                <a:sym typeface="Optimistic Text"/>
                <a:hlinkClick r:id="rId4">
                  <a:extLst>
                    <a:ext uri="{A12FA001-AC4F-418D-AE19-62706E023703}">
                      <ahyp:hlinkClr xmlns:ahyp="http://schemas.microsoft.com/office/drawing/2018/hyperlinkcolor" val="tx"/>
                    </a:ext>
                  </a:extLst>
                </a:hlinkClick>
              </a:rPr>
              <a:t> </a:t>
            </a:r>
            <a:r>
              <a:rPr lang="zh-TW" sz="1200" u="sng">
                <a:solidFill>
                  <a:schemeClr val="dk1"/>
                </a:solidFill>
                <a:latin typeface="Noto Sans TC"/>
                <a:ea typeface="Noto Sans TC"/>
                <a:cs typeface="Optimistic Text"/>
                <a:sym typeface="Optimistic Text"/>
                <a:hlinkClick r:id="rId4">
                  <a:extLst>
                    <a:ext uri="{A12FA001-AC4F-418D-AE19-62706E023703}">
                      <ahyp:hlinkClr xmlns:ahyp="http://schemas.microsoft.com/office/drawing/2018/hyperlinkcolor" val="tx"/>
                    </a:ext>
                  </a:extLst>
                </a:hlinkClick>
              </a:rPr>
              <a:t>Community Standards</a:t>
            </a:r>
            <a:r>
              <a:rPr lang="zh-TW" sz="1200">
                <a:solidFill>
                  <a:schemeClr val="dk1"/>
                </a:solidFill>
                <a:latin typeface="Noto Sans TC"/>
                <a:ea typeface="Noto Sans TC"/>
                <a:cs typeface="Optimistic Text"/>
                <a:sym typeface="Optimistic Text"/>
              </a:rPr>
              <a:t>.</a:t>
            </a:r>
          </a:p>
          <a:p>
            <a:pPr marL="0" lvl="0" indent="0" algn="l" rtl="0">
              <a:lnSpc>
                <a:spcPct val="115000"/>
              </a:lnSpc>
              <a:spcBef>
                <a:spcPts val="0"/>
              </a:spcBef>
              <a:spcAft>
                <a:spcPts val="0"/>
              </a:spcAft>
              <a:buClr>
                <a:schemeClr val="dk1"/>
              </a:buClr>
              <a:buSzPts val="1100"/>
              <a:buFont typeface="Arial"/>
              <a:buNone/>
            </a:pPr>
            <a:r>
              <a:rPr lang="zh-TW" sz="1200" b="1">
                <a:solidFill>
                  <a:schemeClr val="dk1"/>
                </a:solidFill>
                <a:latin typeface="Noto Sans TC"/>
                <a:ea typeface="Noto Sans TC"/>
                <a:cs typeface="Optimistic Text"/>
                <a:sym typeface="Optimistic Text"/>
              </a:rPr>
              <a:t>FLAGGED BY AI OR REPORTS BY PEOPLE</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In certain cases, a post or ad that's already running can be flagged by AI or reported by our community. If this happens, the content may be reviewed again, and if found to be in violation of our policies and/or the ad is missing a “Paid for by” disclaimer, we disapprove it.</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a:t>
            </a:r>
          </a:p>
          <a:p>
            <a:pPr marL="0" lvl="0" indent="0" algn="l" rtl="0">
              <a:lnSpc>
                <a:spcPct val="115000"/>
              </a:lnSpc>
              <a:spcBef>
                <a:spcPts val="60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Source:</a:t>
            </a:r>
            <a:r>
              <a:rPr lang="zh-TW" sz="1200">
                <a:solidFill>
                  <a:schemeClr val="dk1"/>
                </a:solidFill>
                <a:uFill>
                  <a:noFill/>
                </a:uFill>
                <a:latin typeface="Noto Sans TC"/>
                <a:ea typeface="Noto Sans TC"/>
                <a:cs typeface="Optimistic Text"/>
                <a:sym typeface="Optimistic Text"/>
                <a:hlinkClick r:id="rId5">
                  <a:extLst>
                    <a:ext uri="{A12FA001-AC4F-418D-AE19-62706E023703}">
                      <ahyp:hlinkClr xmlns:ahyp="http://schemas.microsoft.com/office/drawing/2018/hyperlinkcolor" val="tx"/>
                    </a:ext>
                  </a:extLst>
                </a:hlinkClick>
              </a:rPr>
              <a:t> </a:t>
            </a:r>
            <a:r>
              <a:rPr lang="zh-TW" sz="1200" u="sng">
                <a:solidFill>
                  <a:schemeClr val="dk1"/>
                </a:solidFill>
                <a:latin typeface="Noto Sans TC"/>
                <a:ea typeface="Noto Sans TC"/>
                <a:cs typeface="Optimistic Text"/>
                <a:sym typeface="Optimistic Text"/>
                <a:hlinkClick r:id="rId5">
                  <a:extLst>
                    <a:ext uri="{A12FA001-AC4F-418D-AE19-62706E023703}">
                      <ahyp:hlinkClr xmlns:ahyp="http://schemas.microsoft.com/office/drawing/2018/hyperlinkcolor" val="tx"/>
                    </a:ext>
                  </a:extLst>
                </a:hlinkClick>
              </a:rPr>
              <a:t>https://www.facebook.com/business/help/313752069181919?id=288762101909005&amp;helpref=uf_permalink</a:t>
            </a:r>
            <a:endParaRPr lang="zh-TW" sz="1200" u="sng">
              <a:solidFill>
                <a:schemeClr val="dk1"/>
              </a:solidFill>
              <a:latin typeface="Noto Sans TC"/>
              <a:ea typeface="Noto Sans TC"/>
              <a:cs typeface="Optimistic Text"/>
              <a:sym typeface="Optimistic Text"/>
            </a:endParaRPr>
          </a:p>
          <a:p>
            <a:pPr marL="158750" lvl="0" indent="0" algn="l" rtl="0">
              <a:lnSpc>
                <a:spcPct val="100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p:txBody>
      </p:sp>
      <p:sp>
        <p:nvSpPr>
          <p:cNvPr id="1794" name="Google Shape;1794;g249d8dc2d7d_1_9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45</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3"/>
        <p:cNvGrpSpPr/>
        <p:nvPr/>
      </p:nvGrpSpPr>
      <p:grpSpPr>
        <a:xfrm>
          <a:off x="0" y="0"/>
          <a:ext cx="0" cy="0"/>
          <a:chOff x="0" y="0"/>
          <a:chExt cx="0" cy="0"/>
        </a:xfrm>
      </p:grpSpPr>
      <p:sp>
        <p:nvSpPr>
          <p:cNvPr id="1814" name="Google Shape;1814;g2402d9e6745_0_2969:notes"/>
          <p:cNvSpPr>
            <a:spLocks noGrp="1" noRot="1" noChangeAspect="1"/>
          </p:cNvSpPr>
          <p:nvPr>
            <p:ph type="sldImg" idx="2"/>
          </p:nvPr>
        </p:nvSpPr>
        <p:spPr>
          <a:xfrm>
            <a:off x="381000" y="381000"/>
            <a:ext cx="4572000"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5" name="Google Shape;1815;g2402d9e6745_0_29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Text"/>
                <a:sym typeface="Optimistic Text"/>
              </a:rPr>
              <a:t>On Facebook and Instagram, we follow a three-part framework to help prevent the spread of misinformation and give people more context to make informed decisions:</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rPr>
              <a:t>•</a:t>
            </a:r>
            <a:r>
              <a:rPr lang="zh-TW" sz="1200" b="1">
                <a:solidFill>
                  <a:schemeClr val="dk1"/>
                </a:solidFill>
                <a:latin typeface="Noto Sans TC"/>
                <a:ea typeface="Noto Sans TC"/>
                <a:cs typeface="Optimistic Text"/>
                <a:sym typeface="Optimistic Text"/>
              </a:rPr>
              <a:t>Remove </a:t>
            </a:r>
            <a:r>
              <a:rPr lang="zh-TW" sz="1200">
                <a:solidFill>
                  <a:schemeClr val="dk1"/>
                </a:solidFill>
                <a:latin typeface="Noto Sans TC"/>
                <a:ea typeface="Noto Sans TC"/>
                <a:cs typeface="Optimistic Text"/>
                <a:sym typeface="Optimistic Text"/>
              </a:rPr>
              <a:t>accounts and content violating Community Standards or ad policies​</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rPr>
              <a:t>•</a:t>
            </a:r>
            <a:r>
              <a:rPr lang="zh-TW" sz="1200" b="1">
                <a:solidFill>
                  <a:schemeClr val="dk1"/>
                </a:solidFill>
                <a:latin typeface="Noto Sans TC"/>
                <a:ea typeface="Noto Sans TC"/>
                <a:cs typeface="Optimistic Text"/>
                <a:sym typeface="Optimistic Text"/>
              </a:rPr>
              <a:t>Reduce </a:t>
            </a:r>
            <a:r>
              <a:rPr lang="zh-TW" sz="1200">
                <a:solidFill>
                  <a:schemeClr val="dk1"/>
                </a:solidFill>
                <a:latin typeface="Noto Sans TC"/>
                <a:ea typeface="Noto Sans TC"/>
                <a:cs typeface="Optimistic Text"/>
                <a:sym typeface="Optimistic Text"/>
              </a:rPr>
              <a:t>the distribution of false news and inauthentic content, like clickbait, when independent third-party fact-checkers rate content as false</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rPr>
              <a:t>•</a:t>
            </a:r>
            <a:r>
              <a:rPr lang="zh-TW" sz="1200" b="1">
                <a:solidFill>
                  <a:schemeClr val="dk1"/>
                </a:solidFill>
                <a:latin typeface="Noto Sans TC"/>
                <a:ea typeface="Noto Sans TC"/>
                <a:cs typeface="Optimistic Text"/>
                <a:sym typeface="Optimistic Text"/>
              </a:rPr>
              <a:t>Inform </a:t>
            </a:r>
            <a:r>
              <a:rPr lang="zh-TW" sz="1200">
                <a:solidFill>
                  <a:schemeClr val="dk1"/>
                </a:solidFill>
                <a:latin typeface="Noto Sans TC"/>
                <a:ea typeface="Noto Sans TC"/>
                <a:cs typeface="Optimistic Text"/>
                <a:sym typeface="Optimistic Text"/>
              </a:rPr>
              <a:t>people by giving them more context and labels on false posts they see​</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Noto Sans TC"/>
                <a:ea typeface="Noto Sans TC"/>
                <a:cs typeface="Optimistic Display"/>
                <a:sym typeface="Optimistic Display"/>
              </a:rPr>
              <a:t>But like the other major internet platforms and most media, Meta doesn’t fact-check direct speech from politicians.</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Calibri"/>
                <a:ea typeface="Calibri"/>
                <a:cs typeface="Calibri"/>
                <a:sym typeface="Calibri"/>
              </a:rPr>
              <a:t>---</a:t>
            </a:r>
          </a:p>
          <a:p>
            <a:pPr marL="0" lvl="0" indent="0" algn="l" rtl="0">
              <a:lnSpc>
                <a:spcPct val="115000"/>
              </a:lnSpc>
              <a:spcBef>
                <a:spcPts val="0"/>
              </a:spcBef>
              <a:spcAft>
                <a:spcPts val="0"/>
              </a:spcAft>
              <a:buClr>
                <a:schemeClr val="dk1"/>
              </a:buClr>
              <a:buSzPts val="1100"/>
              <a:buFont typeface="Arial"/>
              <a:buNone/>
            </a:pPr>
            <a:r>
              <a:rPr lang="zh-TW" sz="1200" b="1">
                <a:solidFill>
                  <a:schemeClr val="dk1"/>
                </a:solidFill>
                <a:latin typeface="Calibri"/>
                <a:ea typeface="Calibri"/>
                <a:cs typeface="Calibri"/>
                <a:sym typeface="Calibri"/>
              </a:rPr>
              <a:t>ADDITIONAL CONTEXT</a:t>
            </a:r>
          </a:p>
          <a:p>
            <a:pPr marL="0" lvl="0" indent="0" algn="l" rtl="0">
              <a:lnSpc>
                <a:spcPct val="115000"/>
              </a:lnSpc>
              <a:spcBef>
                <a:spcPts val="0"/>
              </a:spcBef>
              <a:spcAft>
                <a:spcPts val="0"/>
              </a:spcAft>
              <a:buClr>
                <a:schemeClr val="dk1"/>
              </a:buClr>
              <a:buSzPts val="1100"/>
              <a:buFont typeface="Arial"/>
              <a:buNone/>
            </a:pPr>
            <a:r>
              <a:rPr lang="zh-TW" sz="1200" b="1">
                <a:solidFill>
                  <a:schemeClr val="dk1"/>
                </a:solidFill>
                <a:latin typeface="Calibri"/>
                <a:ea typeface="Calibri"/>
                <a:cs typeface="Calibri"/>
                <a:sym typeface="Calibri"/>
              </a:rPr>
              <a:t>Fighting misinformation and our approach to politicians</a:t>
            </a:r>
            <a:br>
              <a:rPr lang="zh-TW" sz="1200" b="1">
                <a:solidFill>
                  <a:schemeClr val="dk1"/>
                </a:solidFill>
                <a:latin typeface="Calibri"/>
                <a:ea typeface="Calibri"/>
                <a:cs typeface="Calibri"/>
                <a:sym typeface="Calibri"/>
              </a:rPr>
            </a:br>
            <a:r>
              <a:rPr lang="zh-TW" sz="1200">
                <a:solidFill>
                  <a:schemeClr val="dk1"/>
                </a:solidFill>
                <a:latin typeface="Calibri"/>
                <a:ea typeface="Calibri"/>
                <a:cs typeface="Calibri"/>
                <a:sym typeface="Calibri"/>
              </a:rPr>
              <a:t> We've cut the amount of engagement with fake news on Facebook by more than half according to</a:t>
            </a:r>
            <a:r>
              <a:rPr lang="zh-TW" sz="120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zh-TW"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multiple independent studies</a:t>
            </a:r>
            <a:r>
              <a:rPr lang="zh-TW" sz="1200">
                <a:solidFill>
                  <a:schemeClr val="dk1"/>
                </a:solidFill>
                <a:latin typeface="Calibri"/>
                <a:ea typeface="Calibri"/>
                <a:cs typeface="Calibri"/>
                <a:sym typeface="Calibri"/>
              </a:rPr>
              <a:t> so we know people are seeing much less of it. But misinformation is a complex and evolving problem, and we have much more work to do. On Facebook and Instagram, we follow a three-part framework to help prevent the spread of misinformation and provide additional context so people can make informed decisions.</a:t>
            </a:r>
            <a:br>
              <a:rPr lang="zh-TW" sz="1200">
                <a:solidFill>
                  <a:schemeClr val="dk1"/>
                </a:solidFill>
                <a:latin typeface="Calibri"/>
                <a:ea typeface="Calibri"/>
                <a:cs typeface="Calibri"/>
                <a:sym typeface="Calibri"/>
              </a:rPr>
            </a:br>
            <a:endParaRPr lang="zh-TW"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rPr>
              <a:t>•</a:t>
            </a:r>
            <a:r>
              <a:rPr lang="zh-TW" sz="1200">
                <a:solidFill>
                  <a:schemeClr val="dk1"/>
                </a:solidFill>
                <a:latin typeface="Calibri"/>
                <a:ea typeface="Calibri"/>
                <a:cs typeface="Calibri"/>
                <a:sym typeface="Calibri"/>
              </a:rPr>
              <a:t>Remove: We especially focus on removing content that violates our Community Standards, including fake accounts and misinformation that may contribute to the risk of imminent violence or harm.</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rPr>
              <a:t>•</a:t>
            </a:r>
            <a:r>
              <a:rPr lang="zh-TW" sz="1200">
                <a:solidFill>
                  <a:schemeClr val="dk1"/>
                </a:solidFill>
                <a:latin typeface="Calibri"/>
                <a:ea typeface="Calibri"/>
                <a:cs typeface="Calibri"/>
                <a:sym typeface="Calibri"/>
              </a:rPr>
              <a:t>Reduce: Since 2016, we have partnered with 80 organizations independent third-party fact-checkers around the world, to fact-check potentially false news and content in more than 60 languages. When third-party fact-checkers label content as false, we significantly reduce its distribution on Facebook and Instagram so fewer people see it.</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rPr>
              <a:t>•</a:t>
            </a:r>
            <a:r>
              <a:rPr lang="zh-TW" sz="1200">
                <a:solidFill>
                  <a:schemeClr val="dk1"/>
                </a:solidFill>
                <a:latin typeface="Calibri"/>
                <a:ea typeface="Calibri"/>
                <a:cs typeface="Calibri"/>
                <a:sym typeface="Calibri"/>
              </a:rPr>
              <a:t>Inform: The answer to misinformation isn’t always less information - it’s more context. So, we have introduced more prominent warning labels on Facebook and Instagram which provide more context and information from fact-checkers on false or partly false content. We believe it’s important to inform people who have encountered false news or content, so they can decide for themselves what to read, trust, and share.</a:t>
            </a:r>
          </a:p>
          <a:p>
            <a:pPr marL="0" lvl="0" indent="0" algn="l" rtl="0">
              <a:lnSpc>
                <a:spcPct val="115000"/>
              </a:lnSpc>
              <a:spcBef>
                <a:spcPts val="0"/>
              </a:spcBef>
              <a:spcAft>
                <a:spcPts val="0"/>
              </a:spcAft>
              <a:buClr>
                <a:schemeClr val="dk1"/>
              </a:buClr>
              <a:buSzPts val="1100"/>
              <a:buFont typeface="Arial"/>
              <a:buNone/>
            </a:pPr>
            <a:endParaRPr lang="zh-TW"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Calibri"/>
                <a:ea typeface="Calibri"/>
                <a:cs typeface="Calibri"/>
                <a:sym typeface="Calibri"/>
              </a:rPr>
              <a:t>Protecting Your Vote: We’re committed to fighting harmful attempts to interfere with or suppress voting which undermine elections. That’s why our policies prohibit and remove content that includes incorrect voting information as well as ads that advise people not to vote.</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Calibri"/>
                <a:ea typeface="Calibri"/>
                <a:cs typeface="Calibri"/>
                <a:sym typeface="Calibri"/>
              </a:rPr>
              <a:t>---</a:t>
            </a:r>
          </a:p>
          <a:p>
            <a:pPr marL="0" lvl="0" indent="0" algn="l" rtl="0">
              <a:lnSpc>
                <a:spcPct val="115000"/>
              </a:lnSpc>
              <a:spcBef>
                <a:spcPts val="0"/>
              </a:spcBef>
              <a:spcAft>
                <a:spcPts val="0"/>
              </a:spcAft>
              <a:buClr>
                <a:schemeClr val="dk1"/>
              </a:buClr>
              <a:buSzPts val="1100"/>
              <a:buFont typeface="Arial"/>
              <a:buNone/>
            </a:pPr>
            <a:r>
              <a:rPr lang="zh-TW" sz="1200">
                <a:solidFill>
                  <a:schemeClr val="dk1"/>
                </a:solidFill>
                <a:latin typeface="Calibri"/>
                <a:ea typeface="Calibri"/>
                <a:cs typeface="Calibri"/>
                <a:sym typeface="Calibri"/>
              </a:rPr>
              <a:t>Source:</a:t>
            </a:r>
          </a:p>
          <a:p>
            <a:pPr marL="0" lvl="0" indent="0" algn="l" rtl="0">
              <a:lnSpc>
                <a:spcPct val="115000"/>
              </a:lnSpc>
              <a:spcBef>
                <a:spcPts val="0"/>
              </a:spcBef>
              <a:spcAft>
                <a:spcPts val="0"/>
              </a:spcAft>
              <a:buClr>
                <a:schemeClr val="dk1"/>
              </a:buClr>
              <a:buSzPts val="1100"/>
              <a:buFont typeface="Arial"/>
              <a:buNone/>
            </a:pPr>
            <a:r>
              <a:rPr lang="zh-TW" sz="1200" u="sng">
                <a:solidFill>
                  <a:schemeClr val="hlink"/>
                </a:solidFill>
                <a:latin typeface="Calibri"/>
                <a:ea typeface="Calibri"/>
                <a:cs typeface="Calibri"/>
                <a:sym typeface="Calibri"/>
                <a:hlinkClick r:id="rId4"/>
              </a:rPr>
              <a:t>https://about.fb.com/actions/preventing-election-interference/</a:t>
            </a:r>
            <a:endParaRPr lang="zh-TW" sz="1200" u="sng">
              <a:solidFill>
                <a:schemeClr val="hlink"/>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zh-TW" sz="1200" u="sng">
                <a:solidFill>
                  <a:schemeClr val="hlink"/>
                </a:solidFill>
                <a:latin typeface="Calibri"/>
                <a:ea typeface="Calibri"/>
                <a:cs typeface="Calibri"/>
                <a:sym typeface="Calibri"/>
                <a:hlinkClick r:id="rId5"/>
              </a:rPr>
              <a:t>https://about.fb.com/news/2019/04/protecting-eu-elections-from-misinformation/</a:t>
            </a:r>
            <a:endParaRPr lang="zh-TW" sz="1200" u="sng">
              <a:solidFill>
                <a:schemeClr val="hlink"/>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zh-TW" sz="1200" u="sng">
                <a:solidFill>
                  <a:schemeClr val="hlink"/>
                </a:solidFill>
                <a:latin typeface="Calibri"/>
                <a:ea typeface="Calibri"/>
                <a:cs typeface="Calibri"/>
                <a:sym typeface="Calibri"/>
                <a:hlinkClick r:id="rId6"/>
              </a:rPr>
              <a:t>https://about.fb.com/news/2018/05/hard-questions-false-news/</a:t>
            </a:r>
            <a:endParaRPr lang="zh-TW" sz="1200" u="sng">
              <a:solidFill>
                <a:schemeClr val="hlink"/>
              </a:solidFill>
              <a:latin typeface="Calibri"/>
              <a:ea typeface="Calibri"/>
              <a:cs typeface="Calibri"/>
              <a:sym typeface="Calibri"/>
            </a:endParaRPr>
          </a:p>
          <a:p>
            <a:pPr marL="158750" lvl="0" indent="0" algn="l" rtl="0">
              <a:lnSpc>
                <a:spcPct val="100000"/>
              </a:lnSpc>
              <a:spcBef>
                <a:spcPts val="0"/>
              </a:spcBef>
              <a:spcAft>
                <a:spcPts val="0"/>
              </a:spcAft>
              <a:buSzPts val="1100"/>
              <a:buNone/>
            </a:pPr>
            <a:endParaRPr lang="zh-TW"/>
          </a:p>
        </p:txBody>
      </p:sp>
      <p:sp>
        <p:nvSpPr>
          <p:cNvPr id="1816" name="Google Shape;1816;g2402d9e6745_0_296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46</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5"/>
        <p:cNvGrpSpPr/>
        <p:nvPr/>
      </p:nvGrpSpPr>
      <p:grpSpPr>
        <a:xfrm>
          <a:off x="0" y="0"/>
          <a:ext cx="0" cy="0"/>
          <a:chOff x="0" y="0"/>
          <a:chExt cx="0" cy="0"/>
        </a:xfrm>
      </p:grpSpPr>
      <p:sp>
        <p:nvSpPr>
          <p:cNvPr id="1846" name="Google Shape;1846;g249d8dc2d7d_1_129: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7" name="Google Shape;1847;g249d8dc2d7d_1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We believe that in a democracy, people should decide what is credible, not technology companies. We don’t believe a private company should make decisions about political ads or censor politicians or the news, which is why we welcome regulation that would apply across the industry. In the absence of regulation, Meta and other companies are left to design their own policies.</a:t>
            </a:r>
            <a:br>
              <a:rPr lang="zh-TW">
                <a:solidFill>
                  <a:schemeClr val="dk1"/>
                </a:solidFill>
                <a:latin typeface="Noto Sans TC"/>
                <a:ea typeface="Noto Sans TC"/>
                <a:cs typeface="Optimistic Text"/>
                <a:sym typeface="Optimistic Text"/>
              </a:rPr>
            </a:br>
            <a:br>
              <a:rPr lang="zh-TW">
                <a:solidFill>
                  <a:schemeClr val="dk1"/>
                </a:solidFill>
                <a:latin typeface="Noto Sans TC"/>
                <a:ea typeface="Noto Sans TC"/>
                <a:cs typeface="Optimistic Text"/>
                <a:sym typeface="Optimistic Text"/>
              </a:rPr>
            </a:br>
            <a:r>
              <a:rPr lang="zh-TW">
                <a:solidFill>
                  <a:schemeClr val="dk1"/>
                </a:solidFill>
                <a:latin typeface="Noto Sans TC"/>
                <a:ea typeface="Noto Sans TC"/>
                <a:cs typeface="Optimistic Text"/>
                <a:sym typeface="Optimistic Text"/>
              </a:rPr>
              <a:t> As we stated earlier, our approach is grounded in our fundamental belief in free expression. We believe that, in mature democracies with a free press, political speech is the most scrutinized speech there is, and by limiting it, we would leave people less informed about what their elected officials are saying. People should be able to hear from those who wish to lead them, because ultimately, accountability only works if we can see what those in power seeking our votes are saying and it’s scrutinized and debated in public. Even if we viscerally disagree with what they say.</a:t>
            </a:r>
          </a:p>
          <a:p>
            <a:pPr marL="158750" lvl="0" indent="0" algn="l" rtl="0">
              <a:lnSpc>
                <a:spcPct val="100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600"/>
              </a:spcBef>
              <a:spcAft>
                <a:spcPts val="0"/>
              </a:spcAft>
              <a:buClr>
                <a:schemeClr val="dk1"/>
              </a:buClr>
              <a:buSzPts val="1100"/>
              <a:buFont typeface="Arial"/>
              <a:buNone/>
            </a:pPr>
            <a:r>
              <a:rPr lang="zh-TW" b="1">
                <a:solidFill>
                  <a:schemeClr val="dk1"/>
                </a:solidFill>
                <a:latin typeface="Noto Sans TC"/>
                <a:ea typeface="Noto Sans TC"/>
                <a:cs typeface="Optimistic Text"/>
                <a:sym typeface="Optimistic Text"/>
              </a:rPr>
              <a:t>Exempting direct political speech</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Per our policy, if a claim is made directly by a politician on their Page, in an ad or on their website, it is considered direct speech and ineligible for our third-party fact checking program.</a:t>
            </a:r>
          </a:p>
          <a:p>
            <a:pPr marL="0" lvl="0" indent="0" algn="l" rtl="0">
              <a:lnSpc>
                <a:spcPct val="115000"/>
              </a:lnSpc>
              <a:spcBef>
                <a:spcPts val="600"/>
              </a:spcBef>
              <a:spcAft>
                <a:spcPts val="0"/>
              </a:spcAft>
              <a:buClr>
                <a:schemeClr val="dk1"/>
              </a:buClr>
              <a:buSzPts val="1100"/>
              <a:buFont typeface="Arial"/>
              <a:buNone/>
            </a:pPr>
            <a:r>
              <a:rPr lang="zh-TW" b="1">
                <a:solidFill>
                  <a:schemeClr val="dk1"/>
                </a:solidFill>
                <a:latin typeface="Noto Sans TC"/>
                <a:ea typeface="Noto Sans TC"/>
                <a:cs typeface="Optimistic Text"/>
                <a:sym typeface="Optimistic Text"/>
              </a:rPr>
              <a:t>What political entities are fact-checked?</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Former candidates for office or former officials continue to be covered by our third-party fact-checking program. That remains true for organizations like Super PACs or advocacy organizations that are unaffiliated with candidates.</a:t>
            </a:r>
          </a:p>
          <a:p>
            <a:pPr marL="0" lvl="0" indent="0" algn="l" rtl="0">
              <a:lnSpc>
                <a:spcPct val="115000"/>
              </a:lnSpc>
              <a:spcBef>
                <a:spcPts val="600"/>
              </a:spcBef>
              <a:spcAft>
                <a:spcPts val="0"/>
              </a:spcAft>
              <a:buClr>
                <a:schemeClr val="dk1"/>
              </a:buClr>
              <a:buSzPts val="1100"/>
              <a:buFont typeface="Arial"/>
              <a:buNone/>
            </a:pPr>
            <a:r>
              <a:rPr lang="zh-TW" b="1">
                <a:solidFill>
                  <a:schemeClr val="dk1"/>
                </a:solidFill>
                <a:latin typeface="Noto Sans TC"/>
                <a:ea typeface="Noto Sans TC"/>
                <a:cs typeface="Optimistic Text"/>
                <a:sym typeface="Optimistic Text"/>
              </a:rPr>
              <a:t>What can’t politicians say?</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•Our policies don’t mean that politicians can say whatever they want on Facebook and Instagram.</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•They can’t violate our Advertising Policies or Community Standards by posting content that may incite violence or is considered hate speech.</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•They still can’t, for example, spread misinformation about where, when, or how to vote.</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•There will be some instances where a false or partly false rating from our fact-checking partners will affect politicians. When anyone shares a specific piece of content that has been otherwise debunked, we will demote that content, display a warning and reject the ad. This is different from a politician’s own claim or statement.</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t>
            </a:r>
          </a:p>
          <a:p>
            <a:pPr marL="0" lvl="0" indent="0" algn="l" rtl="0">
              <a:lnSpc>
                <a:spcPct val="115000"/>
              </a:lnSpc>
              <a:spcBef>
                <a:spcPts val="6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Source:</a:t>
            </a:r>
          </a:p>
          <a:p>
            <a:pPr marL="0" lvl="0" indent="0" algn="l" rtl="0">
              <a:lnSpc>
                <a:spcPct val="115000"/>
              </a:lnSpc>
              <a:spcBef>
                <a:spcPts val="600"/>
              </a:spcBef>
              <a:spcAft>
                <a:spcPts val="0"/>
              </a:spcAft>
              <a:buClr>
                <a:schemeClr val="dk1"/>
              </a:buClr>
              <a:buSzPts val="1100"/>
              <a:buFont typeface="Arial"/>
              <a:buNone/>
            </a:pPr>
            <a:r>
              <a:rPr lang="zh-TW" u="sng">
                <a:solidFill>
                  <a:schemeClr val="dk1"/>
                </a:solidFill>
                <a:latin typeface="Noto Sans TC"/>
                <a:ea typeface="Noto Sans TC"/>
                <a:cs typeface="Optimistic Text"/>
                <a:sym typeface="Optimistic Text"/>
                <a:hlinkClick r:id="rId3">
                  <a:extLst>
                    <a:ext uri="{A12FA001-AC4F-418D-AE19-62706E023703}">
                      <ahyp:hlinkClr xmlns:ahyp="http://schemas.microsoft.com/office/drawing/2018/hyperlinkcolor" val="tx"/>
                    </a:ext>
                  </a:extLst>
                </a:hlinkClick>
              </a:rPr>
              <a:t>https://www.facebook.com/business/help/182222309230722</a:t>
            </a:r>
            <a:endParaRPr lang="zh-TW" u="sng">
              <a:solidFill>
                <a:schemeClr val="dk1"/>
              </a:solidFill>
              <a:latin typeface="Noto Sans TC"/>
              <a:ea typeface="Noto Sans TC"/>
              <a:cs typeface="Optimistic Text"/>
              <a:sym typeface="Optimistic Text"/>
            </a:endParaRPr>
          </a:p>
          <a:p>
            <a:pPr marL="158750" lvl="0" indent="0" algn="l" rtl="0">
              <a:lnSpc>
                <a:spcPct val="100000"/>
              </a:lnSpc>
              <a:spcBef>
                <a:spcPts val="0"/>
              </a:spcBef>
              <a:spcAft>
                <a:spcPts val="0"/>
              </a:spcAft>
              <a:buSzPts val="1100"/>
              <a:buNone/>
            </a:pPr>
            <a:endParaRPr lang="zh-TW" sz="1200">
              <a:solidFill>
                <a:schemeClr val="dk1"/>
              </a:solidFill>
            </a:endParaRPr>
          </a:p>
        </p:txBody>
      </p:sp>
      <p:sp>
        <p:nvSpPr>
          <p:cNvPr id="1848" name="Google Shape;1848;g249d8dc2d7d_1_12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47</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249d8dc2d7d_1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9" name="Google Shape;1889;g249d8dc2d7d_1_17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4"/>
        <p:cNvGrpSpPr/>
        <p:nvPr/>
      </p:nvGrpSpPr>
      <p:grpSpPr>
        <a:xfrm>
          <a:off x="0" y="0"/>
          <a:ext cx="0" cy="0"/>
          <a:chOff x="0" y="0"/>
          <a:chExt cx="0" cy="0"/>
        </a:xfrm>
      </p:grpSpPr>
      <p:sp>
        <p:nvSpPr>
          <p:cNvPr id="1895" name="Google Shape;1895;g249d8dc2d7d_1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6" name="Google Shape;1896;g249d8dc2d7d_1_17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The Ad Library is Meta’s comprehensive ads transparency hub, providing a searchable view of ads across Meta’s products.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It provides unprecedented transparency into advertising globally and gives people more information about the ads they see which especially helps journalists, regulators and researchers conduct analysis. The Ad Library constraints all active ads running across Meta’s platforms. To preserve the integrity of elections, the Ad Library offers more insights about ads about social issues, elections or politics including spend range, reach breakdown and more details about the organization or person responsible for funding the ad. We store these ads for seven years. Ads that run with disclaimers are made public in the Ad Library as soon as they receive their first impression. In countries with proactive and reactive enforcement, ads that we take down without disclaimers as also added to the Ad Library.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[Speaker note: If you get questions about the ad library, you can view the ad library deck for more in-depth information: https://docs.google.com/presentation/d/1RLw3p8MkMVPtjuIHshpH9VDOvyFd_6UVlKAG0_AdRzY/edit?usp=sharing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1e3410c8e1b_3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0" name="Google Shape;1010;g1e3410c8e1b_3_13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If you’re familiar with Facebook, chances are you already have a Facebook profile. This is your personal profile page. However, we recommend for individual electoral commissions involved in [government or politics] create a Facebook Page, rather than a profile. Your Page is a public presence designed for connecting with people at-large who you may or may not know personally. Your Page is managed by profiles and will have access to tools such as Page Insights and the ability to advertise. Be sure to add a profile Picture and Cover Photo like the example shown here.</a:t>
            </a:r>
            <a:endParaRPr lang="zh-TW">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2"/>
        <p:cNvGrpSpPr/>
        <p:nvPr/>
      </p:nvGrpSpPr>
      <p:grpSpPr>
        <a:xfrm>
          <a:off x="0" y="0"/>
          <a:ext cx="0" cy="0"/>
          <a:chOff x="0" y="0"/>
          <a:chExt cx="0" cy="0"/>
        </a:xfrm>
      </p:grpSpPr>
      <p:sp>
        <p:nvSpPr>
          <p:cNvPr id="1903" name="Google Shape;1903;g249d8dc2d7d_1_183: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4" name="Google Shape;1904;g249d8dc2d7d_1_1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158750" lvl="0" indent="0" algn="l" rtl="0">
              <a:lnSpc>
                <a:spcPct val="100000"/>
              </a:lnSpc>
              <a:spcBef>
                <a:spcPts val="0"/>
              </a:spcBef>
              <a:spcAft>
                <a:spcPts val="0"/>
              </a:spcAft>
              <a:buClr>
                <a:srgbClr val="000000"/>
              </a:buClr>
              <a:buSzPts val="1100"/>
              <a:buFont typeface="Arial"/>
              <a:buNone/>
            </a:pPr>
            <a:endParaRPr lang="zh-TW"/>
          </a:p>
        </p:txBody>
      </p:sp>
      <p:sp>
        <p:nvSpPr>
          <p:cNvPr id="1905" name="Google Shape;1905;g249d8dc2d7d_1_18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50</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1"/>
        <p:cNvGrpSpPr/>
        <p:nvPr/>
      </p:nvGrpSpPr>
      <p:grpSpPr>
        <a:xfrm>
          <a:off x="0" y="0"/>
          <a:ext cx="0" cy="0"/>
          <a:chOff x="0" y="0"/>
          <a:chExt cx="0" cy="0"/>
        </a:xfrm>
      </p:grpSpPr>
      <p:sp>
        <p:nvSpPr>
          <p:cNvPr id="1912" name="Google Shape;1912;g249d8dc2d7d_1_191: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3" name="Google Shape;1913;g249d8dc2d7d_1_1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457200" lvl="0" indent="-228600" algn="l" rtl="0">
              <a:lnSpc>
                <a:spcPct val="100000"/>
              </a:lnSpc>
              <a:spcBef>
                <a:spcPts val="0"/>
              </a:spcBef>
              <a:spcAft>
                <a:spcPts val="0"/>
              </a:spcAft>
              <a:buSzPts val="1100"/>
              <a:buNone/>
            </a:pPr>
            <a:endParaRPr lang="zh-TW"/>
          </a:p>
        </p:txBody>
      </p:sp>
      <p:sp>
        <p:nvSpPr>
          <p:cNvPr id="1914" name="Google Shape;1914;g249d8dc2d7d_1_19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51</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0"/>
        <p:cNvGrpSpPr/>
        <p:nvPr/>
      </p:nvGrpSpPr>
      <p:grpSpPr>
        <a:xfrm>
          <a:off x="0" y="0"/>
          <a:ext cx="0" cy="0"/>
          <a:chOff x="0" y="0"/>
          <a:chExt cx="0" cy="0"/>
        </a:xfrm>
      </p:grpSpPr>
      <p:sp>
        <p:nvSpPr>
          <p:cNvPr id="1921" name="Google Shape;1921;g249d8dc2d7d_1_199: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2" name="Google Shape;1922;g249d8dc2d7d_1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Clr>
                <a:srgbClr val="000000"/>
              </a:buClr>
              <a:buSzPts val="1120"/>
              <a:buFont typeface="Arial"/>
              <a:buNone/>
            </a:pPr>
            <a:endParaRPr lang="zh-TW" sz="1200">
              <a:latin typeface="Noto Sans TC"/>
              <a:ea typeface="Noto Sans TC"/>
              <a:cs typeface="Arial"/>
              <a:sym typeface="Arial"/>
            </a:endParaRPr>
          </a:p>
        </p:txBody>
      </p:sp>
      <p:sp>
        <p:nvSpPr>
          <p:cNvPr id="1923" name="Google Shape;1923;g249d8dc2d7d_1_19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52</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g249d8dc2d7d_1_207:notes"/>
          <p:cNvSpPr>
            <a:spLocks noGrp="1" noRot="1" noChangeAspect="1"/>
          </p:cNvSpPr>
          <p:nvPr>
            <p:ph type="sldImg" idx="2"/>
          </p:nvPr>
        </p:nvSpPr>
        <p:spPr>
          <a:xfrm>
            <a:off x="379413" y="685800"/>
            <a:ext cx="6097587"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1" name="Google Shape;1931;g249d8dc2d7d_1_2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457200" lvl="0" indent="-228600" algn="l" rtl="0">
              <a:lnSpc>
                <a:spcPct val="100000"/>
              </a:lnSpc>
              <a:spcBef>
                <a:spcPts val="0"/>
              </a:spcBef>
              <a:spcAft>
                <a:spcPts val="0"/>
              </a:spcAft>
              <a:buSzPts val="1100"/>
              <a:buNone/>
            </a:pPr>
            <a:r>
              <a:rPr lang="zh-TW"/>
              <a:t>Ads that run without a disclaimer and are later deemed to be political will also appear in the Ad Library. Page spend information is available for ads about social issues, elections or politics where the Ad Library Report is currently available.</a:t>
            </a:r>
          </a:p>
        </p:txBody>
      </p:sp>
      <p:sp>
        <p:nvSpPr>
          <p:cNvPr id="1932" name="Google Shape;1932;g249d8dc2d7d_1_20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53</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249d8dc2d7d_1_215: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0" name="Google Shape;1940;g249d8dc2d7d_1_2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158750" lvl="0" indent="0" algn="l" rtl="0">
              <a:lnSpc>
                <a:spcPct val="100000"/>
              </a:lnSpc>
              <a:spcBef>
                <a:spcPts val="0"/>
              </a:spcBef>
              <a:spcAft>
                <a:spcPts val="0"/>
              </a:spcAft>
              <a:buClr>
                <a:srgbClr val="000000"/>
              </a:buClr>
              <a:buSzPts val="1100"/>
              <a:buFont typeface="Arial"/>
              <a:buNone/>
            </a:pPr>
            <a:endParaRPr lang="zh-TW"/>
          </a:p>
          <a:p>
            <a:pPr marL="0" lvl="0" indent="0" algn="l" rtl="0">
              <a:lnSpc>
                <a:spcPct val="125000"/>
              </a:lnSpc>
              <a:spcBef>
                <a:spcPts val="0"/>
              </a:spcBef>
              <a:spcAft>
                <a:spcPts val="0"/>
              </a:spcAft>
              <a:buClr>
                <a:schemeClr val="dk1"/>
              </a:buClr>
              <a:buSzPts val="1100"/>
              <a:buFont typeface="Arial"/>
              <a:buNone/>
            </a:pPr>
            <a:r>
              <a:rPr lang="zh-TW" sz="900">
                <a:solidFill>
                  <a:schemeClr val="dk1"/>
                </a:solidFill>
                <a:latin typeface="Noto Sans TC"/>
                <a:ea typeface="Noto Sans TC"/>
                <a:cs typeface="Arial"/>
                <a:sym typeface="Arial"/>
              </a:rPr>
              <a:t>The Ad Library report allows you to get an aggregated, comprehensive view of ads about social issues, elections or politics in a given country, for a given time period. You’ll see how much advertisers are spending, popular search terms and more. We also offer a custom spend tracker to compare the spending of advertisers running ads about social issues, elections or politics. </a:t>
            </a:r>
          </a:p>
          <a:p>
            <a:pPr marL="0" lvl="0" indent="0" algn="l" rtl="0">
              <a:lnSpc>
                <a:spcPct val="125000"/>
              </a:lnSpc>
              <a:spcBef>
                <a:spcPts val="0"/>
              </a:spcBef>
              <a:spcAft>
                <a:spcPts val="0"/>
              </a:spcAft>
              <a:buClr>
                <a:schemeClr val="dk1"/>
              </a:buClr>
              <a:buSzPts val="1100"/>
              <a:buFont typeface="Arial"/>
              <a:buNone/>
            </a:pPr>
            <a:endParaRPr lang="zh-TW" sz="900">
              <a:solidFill>
                <a:schemeClr val="dk1"/>
              </a:solidFill>
              <a:latin typeface="Noto Sans TC"/>
              <a:ea typeface="Noto Sans TC"/>
              <a:cs typeface="Arial"/>
              <a:sym typeface="Arial"/>
            </a:endParaRPr>
          </a:p>
          <a:p>
            <a:pPr marL="0" lvl="0" indent="0" algn="l" rtl="0">
              <a:lnSpc>
                <a:spcPct val="125000"/>
              </a:lnSpc>
              <a:spcBef>
                <a:spcPts val="0"/>
              </a:spcBef>
              <a:spcAft>
                <a:spcPts val="0"/>
              </a:spcAft>
              <a:buClr>
                <a:schemeClr val="dk1"/>
              </a:buClr>
              <a:buSzPts val="1100"/>
              <a:buFont typeface="Arial"/>
              <a:buNone/>
            </a:pPr>
            <a:r>
              <a:rPr lang="zh-TW" sz="900">
                <a:solidFill>
                  <a:schemeClr val="dk1"/>
                </a:solidFill>
                <a:latin typeface="Noto Sans TC"/>
                <a:ea typeface="Noto Sans TC"/>
                <a:cs typeface="Arial"/>
                <a:sym typeface="Arial"/>
              </a:rPr>
              <a:t>Currently, the report is available in the EU, United Kingdom, Canada, Ukraine, Israel, US, India, SIngapore, Taiwan, Argentina and more. </a:t>
            </a:r>
          </a:p>
        </p:txBody>
      </p:sp>
      <p:sp>
        <p:nvSpPr>
          <p:cNvPr id="1941" name="Google Shape;1941;g249d8dc2d7d_1_21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54</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7"/>
        <p:cNvGrpSpPr/>
        <p:nvPr/>
      </p:nvGrpSpPr>
      <p:grpSpPr>
        <a:xfrm>
          <a:off x="0" y="0"/>
          <a:ext cx="0" cy="0"/>
          <a:chOff x="0" y="0"/>
          <a:chExt cx="0" cy="0"/>
        </a:xfrm>
      </p:grpSpPr>
      <p:sp>
        <p:nvSpPr>
          <p:cNvPr id="1948" name="Google Shape;1948;g249d8dc2d7d_1_223:notes"/>
          <p:cNvSpPr>
            <a:spLocks noGrp="1" noRot="1" noChangeAspect="1"/>
          </p:cNvSpPr>
          <p:nvPr>
            <p:ph type="sldImg" idx="2"/>
          </p:nvPr>
        </p:nvSpPr>
        <p:spPr>
          <a:xfrm>
            <a:off x="379413" y="381000"/>
            <a:ext cx="4575175" cy="25733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9" name="Google Shape;1949;g249d8dc2d7d_1_2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158750" lvl="0" indent="0" algn="l" rtl="0">
              <a:lnSpc>
                <a:spcPct val="100000"/>
              </a:lnSpc>
              <a:spcBef>
                <a:spcPts val="0"/>
              </a:spcBef>
              <a:spcAft>
                <a:spcPts val="0"/>
              </a:spcAft>
              <a:buClr>
                <a:srgbClr val="000000"/>
              </a:buClr>
              <a:buSzPts val="1100"/>
              <a:buFont typeface="Arial"/>
              <a:buNone/>
            </a:pPr>
            <a:r>
              <a:rPr lang="zh-TW">
                <a:latin typeface="Noto Sans TC"/>
                <a:ea typeface="Noto Sans TC"/>
                <a:cs typeface="Arial"/>
                <a:sym typeface="Arial"/>
              </a:rPr>
              <a:t>The Ad Library application programming interface (API) allows you to perform customized keyword searches of ads stored in the Ad Library. You can search data for all active and inactive ads about social issues, elections or politics. </a:t>
            </a:r>
          </a:p>
          <a:p>
            <a:pPr marL="158750" lvl="0" indent="0" algn="l" rtl="0">
              <a:lnSpc>
                <a:spcPct val="100000"/>
              </a:lnSpc>
              <a:spcBef>
                <a:spcPts val="0"/>
              </a:spcBef>
              <a:spcAft>
                <a:spcPts val="0"/>
              </a:spcAft>
              <a:buClr>
                <a:srgbClr val="000000"/>
              </a:buClr>
              <a:buSzPts val="1100"/>
              <a:buFont typeface="Arial"/>
              <a:buNone/>
            </a:pPr>
            <a:endParaRPr lang="zh-TW">
              <a:latin typeface="Noto Sans TC"/>
              <a:ea typeface="Noto Sans TC"/>
              <a:cs typeface="Arial"/>
              <a:sym typeface="Arial"/>
            </a:endParaRPr>
          </a:p>
          <a:p>
            <a:pPr marL="158750" lvl="0" indent="0" algn="l" rtl="0">
              <a:lnSpc>
                <a:spcPct val="100000"/>
              </a:lnSpc>
              <a:spcBef>
                <a:spcPts val="0"/>
              </a:spcBef>
              <a:spcAft>
                <a:spcPts val="0"/>
              </a:spcAft>
              <a:buClr>
                <a:srgbClr val="000000"/>
              </a:buClr>
              <a:buSzPts val="1100"/>
              <a:buFont typeface="Arial"/>
              <a:buNone/>
            </a:pPr>
            <a:endParaRPr lang="zh-TW">
              <a:latin typeface="Noto Sans TC"/>
              <a:ea typeface="Noto Sans TC"/>
              <a:cs typeface="Arial"/>
              <a:sym typeface="Arial"/>
            </a:endParaRPr>
          </a:p>
          <a:p>
            <a:pPr marL="158750" lvl="0" indent="0" algn="l" rtl="0">
              <a:lnSpc>
                <a:spcPct val="100000"/>
              </a:lnSpc>
              <a:spcBef>
                <a:spcPts val="0"/>
              </a:spcBef>
              <a:spcAft>
                <a:spcPts val="0"/>
              </a:spcAft>
              <a:buClr>
                <a:srgbClr val="000000"/>
              </a:buClr>
              <a:buSzPts val="1100"/>
              <a:buFont typeface="Arial"/>
              <a:buNone/>
            </a:pPr>
            <a:r>
              <a:rPr lang="zh-TW" u="sng">
                <a:solidFill>
                  <a:schemeClr val="hlink"/>
                </a:solidFill>
                <a:latin typeface="Noto Sans TC"/>
                <a:ea typeface="Noto Sans TC"/>
                <a:cs typeface="Arial"/>
                <a:sym typeface="Arial"/>
                <a:hlinkClick r:id="rId3"/>
              </a:rPr>
              <a:t>https://www.facebook.com/id/hub/</a:t>
            </a:r>
            <a:endParaRPr lang="zh-TW">
              <a:latin typeface="Noto Sans TC"/>
              <a:ea typeface="Noto Sans TC"/>
              <a:cs typeface="Arial"/>
              <a:sym typeface="Arial"/>
            </a:endParaRPr>
          </a:p>
          <a:p>
            <a:pPr marL="158750" lvl="0" indent="0" algn="l" rtl="0">
              <a:lnSpc>
                <a:spcPct val="100000"/>
              </a:lnSpc>
              <a:spcBef>
                <a:spcPts val="0"/>
              </a:spcBef>
              <a:spcAft>
                <a:spcPts val="0"/>
              </a:spcAft>
              <a:buClr>
                <a:srgbClr val="000000"/>
              </a:buClr>
              <a:buSzPts val="1100"/>
              <a:buFont typeface="Arial"/>
              <a:buNone/>
            </a:pPr>
            <a:r>
              <a:rPr lang="zh-TW" u="sng">
                <a:solidFill>
                  <a:schemeClr val="hlink"/>
                </a:solidFill>
                <a:latin typeface="Noto Sans TC"/>
                <a:ea typeface="Noto Sans TC"/>
                <a:cs typeface="Arial"/>
                <a:sym typeface="Arial"/>
                <a:hlinkClick r:id="rId4"/>
              </a:rPr>
              <a:t>https://developers.facebook.com/terms/</a:t>
            </a:r>
            <a:endParaRPr lang="zh-TW">
              <a:latin typeface="Noto Sans TC"/>
              <a:ea typeface="Noto Sans TC"/>
              <a:cs typeface="Arial"/>
              <a:sym typeface="Arial"/>
            </a:endParaRPr>
          </a:p>
          <a:p>
            <a:pPr marL="158750" lvl="0" indent="0" algn="l" rtl="0">
              <a:lnSpc>
                <a:spcPct val="100000"/>
              </a:lnSpc>
              <a:spcBef>
                <a:spcPts val="0"/>
              </a:spcBef>
              <a:spcAft>
                <a:spcPts val="0"/>
              </a:spcAft>
              <a:buClr>
                <a:srgbClr val="000000"/>
              </a:buClr>
              <a:buSzPts val="1100"/>
              <a:buFont typeface="Arial"/>
              <a:buNone/>
            </a:pPr>
            <a:r>
              <a:rPr lang="zh-TW" u="sng">
                <a:solidFill>
                  <a:schemeClr val="hlink"/>
                </a:solidFill>
                <a:latin typeface="Noto Sans TC"/>
                <a:ea typeface="Noto Sans TC"/>
                <a:cs typeface="Arial"/>
                <a:sym typeface="Arial"/>
                <a:hlinkClick r:id="rId5"/>
              </a:rPr>
              <a:t>https://www.facebook.com/ads/library/api</a:t>
            </a:r>
            <a:endParaRPr lang="zh-TW">
              <a:latin typeface="Noto Sans TC"/>
              <a:ea typeface="Noto Sans TC"/>
              <a:cs typeface="Arial"/>
              <a:sym typeface="Arial"/>
            </a:endParaRPr>
          </a:p>
          <a:p>
            <a:pPr marL="158750" lvl="0" indent="0" algn="l" rtl="0">
              <a:lnSpc>
                <a:spcPct val="100000"/>
              </a:lnSpc>
              <a:spcBef>
                <a:spcPts val="0"/>
              </a:spcBef>
              <a:spcAft>
                <a:spcPts val="0"/>
              </a:spcAft>
              <a:buClr>
                <a:srgbClr val="000000"/>
              </a:buClr>
              <a:buSzPts val="1100"/>
              <a:buFont typeface="Arial"/>
              <a:buNone/>
            </a:pPr>
            <a:endParaRPr lang="zh-TW"/>
          </a:p>
        </p:txBody>
      </p:sp>
      <p:sp>
        <p:nvSpPr>
          <p:cNvPr id="1950" name="Google Shape;1950;g249d8dc2d7d_1_22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rtlCol="0" anchor="t" anchorCtr="0">
            <a:noAutofit/>
          </a:bodyPr>
          <a:lstStyle>
            <a:defPPr>
              <a:defRPr lang="zh-TW"/>
            </a:defP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zh-TW" sz="1200" b="0" i="0" u="none" strike="noStrike" cap="none">
                <a:solidFill>
                  <a:srgbClr val="000000"/>
                </a:solidFill>
                <a:latin typeface="Calibri"/>
                <a:ea typeface="Calibri"/>
                <a:cs typeface="Calibri"/>
                <a:sym typeface="Calibri"/>
              </a:rPr>
              <a:t>55</a:t>
            </a:fld>
            <a:endParaRPr lang="zh-TW"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6"/>
        <p:cNvGrpSpPr/>
        <p:nvPr/>
      </p:nvGrpSpPr>
      <p:grpSpPr>
        <a:xfrm>
          <a:off x="0" y="0"/>
          <a:ext cx="0" cy="0"/>
          <a:chOff x="0" y="0"/>
          <a:chExt cx="0" cy="0"/>
        </a:xfrm>
      </p:grpSpPr>
      <p:sp>
        <p:nvSpPr>
          <p:cNvPr id="1957" name="Google Shape;1957;g251b4209c6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8" name="Google Shape;1958;g251b4209c6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rtlCol="0" anchor="t" anchorCtr="0">
            <a:noAutofit/>
          </a:bodyPr>
          <a:lstStyle>
            <a:defPPr>
              <a:defRPr lang="zh-TW"/>
            </a:defPPr>
          </a:lstStyle>
          <a:p>
            <a:pPr marL="0" lvl="0" indent="0" algn="l" rtl="0">
              <a:spcBef>
                <a:spcPts val="0"/>
              </a:spcBef>
              <a:spcAft>
                <a:spcPts val="0"/>
              </a:spcAft>
              <a:buNone/>
            </a:pPr>
            <a:endParaRPr lang="zh-TW"/>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4"/>
        <p:cNvGrpSpPr/>
        <p:nvPr/>
      </p:nvGrpSpPr>
      <p:grpSpPr>
        <a:xfrm>
          <a:off x="0" y="0"/>
          <a:ext cx="0" cy="0"/>
          <a:chOff x="0" y="0"/>
          <a:chExt cx="0" cy="0"/>
        </a:xfrm>
      </p:grpSpPr>
      <p:sp>
        <p:nvSpPr>
          <p:cNvPr id="1965" name="Google Shape;1965;g251b4209c6f_0_5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6" name="Google Shape;1966;g251b4209c6f_0_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rtlCol="0" anchor="t" anchorCtr="0">
            <a:noAutofit/>
          </a:bodyPr>
          <a:lstStyle>
            <a:defPPr>
              <a:defRPr lang="zh-TW"/>
            </a:defPPr>
          </a:lstStyle>
          <a:p>
            <a:pPr marL="0" lvl="0" indent="0" algn="l" rtl="0">
              <a:spcBef>
                <a:spcPts val="0"/>
              </a:spcBef>
              <a:spcAft>
                <a:spcPts val="0"/>
              </a:spcAft>
              <a:buNone/>
            </a:pPr>
            <a:r>
              <a:rPr lang="zh-TW"/>
              <a:t>https://fb.workplace.com/groups/transparencyfyi/posts/2915275445440806/</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g249d8dc2d7d_1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4" name="Google Shape;1974;g249d8dc2d7d_1_23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endParaRPr lang="zh-TW"/>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g1e3410c8e1b_3_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g1e3410c8e1b_3_52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Once you have your Page, the most important thing you can do is turn on two-factor authentication. </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Two-factor authentication is a security feature that helps protect your Facebook account in addition to your password. </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When you set up two-factor authentication, you’ll be asked to enter a special login code or confirm your login attempt each time someone tries accessing Facebook from a browser or mobile device we don’t recognize.</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Privacy checkup will help you control who can see what you share, how your information is used and how to secure your account. </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Security checkup will help you log out of unused browsers and you will get alerts when someone tries logging into your account from an unrecognized computer or mobile device. </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When you are conducting a security checkup, it’s also a good time to ensure that the email associated with your Facebook account is one that you currently have access to.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1e3410c8e1b_3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5" name="Google Shape;1045;g1e3410c8e1b_3_1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Once your Page is up and running, you will want to optimize your Page. </a:t>
            </a:r>
          </a:p>
          <a:p>
            <a:pPr marL="0" lvl="0" indent="0" algn="l" rtl="0">
              <a:lnSpc>
                <a:spcPct val="115000"/>
              </a:lnSpc>
              <a:spcBef>
                <a:spcPts val="0"/>
              </a:spcBef>
              <a:spcAft>
                <a:spcPts val="0"/>
              </a:spcAft>
              <a:buSzPts val="1100"/>
              <a:buNone/>
            </a:pPr>
            <a:br>
              <a:rPr lang="zh-TW" dirty="0">
                <a:solidFill>
                  <a:schemeClr val="dk1"/>
                </a:solidFill>
                <a:latin typeface="Noto Sans TC"/>
                <a:ea typeface="Noto Sans TC"/>
                <a:cs typeface="Optimistic Text"/>
                <a:sym typeface="Optimistic Text"/>
              </a:rPr>
            </a:br>
            <a:r>
              <a:rPr lang="zh-TW" dirty="0">
                <a:solidFill>
                  <a:schemeClr val="dk1"/>
                </a:solidFill>
                <a:latin typeface="Noto Sans TC"/>
                <a:ea typeface="Noto Sans TC"/>
                <a:cs typeface="Optimistic Text"/>
                <a:sym typeface="Optimistic Text"/>
              </a:rPr>
              <a:t>First, visit the “About” section and edit the “Create Page @Username” file under “General.” This will change the URL of your Facebook Page to facebook.com/[USERNAME]. We recommend that your Facebook Page URL/username match your other online accounts if at all possible - it will make them all that much easier for people to remember.</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Second, click on “Settings” to adjust a number of options that will help you optimize your Page. For example, you can block certain words from appearing on your Page by using the Profanity Filter and Page moderation tools. </a:t>
            </a:r>
          </a:p>
          <a:p>
            <a:pPr marL="0" lvl="0" indent="0" algn="l" rtl="0">
              <a:lnSpc>
                <a:spcPct val="115000"/>
              </a:lnSpc>
              <a:spcBef>
                <a:spcPts val="0"/>
              </a:spcBef>
              <a:spcAft>
                <a:spcPts val="0"/>
              </a:spcAft>
              <a:buSzPts val="1100"/>
              <a:buNone/>
            </a:pPr>
            <a:br>
              <a:rPr lang="zh-TW" dirty="0">
                <a:solidFill>
                  <a:schemeClr val="dk1"/>
                </a:solidFill>
                <a:latin typeface="Noto Sans TC"/>
                <a:ea typeface="Noto Sans TC"/>
                <a:cs typeface="Optimistic Text"/>
                <a:sym typeface="Optimistic Text"/>
              </a:rPr>
            </a:br>
            <a:r>
              <a:rPr lang="zh-TW" dirty="0">
                <a:solidFill>
                  <a:schemeClr val="dk1"/>
                </a:solidFill>
                <a:latin typeface="Noto Sans TC"/>
                <a:ea typeface="Noto Sans TC"/>
                <a:cs typeface="Optimistic Text"/>
                <a:sym typeface="Optimistic Text"/>
              </a:rPr>
              <a:t>Comment ranking - Your can turn on comment ranking so that comments with the most likes or replies, as well as comments from verified Profiles and Pages, will appear first. </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For Messaging, people increasingly want to communicate through private messaging because it is fast and convenient. Page admins can turn messaging on or off, set up welcome greetings, instant replies and more. If you do begin to utilize Page messaging, be sure you’re following our Messenger platform policies. </a:t>
            </a:r>
          </a:p>
          <a:p>
            <a:pPr marL="0" lvl="0" indent="0" algn="l" rtl="0">
              <a:lnSpc>
                <a:spcPct val="115000"/>
              </a:lnSpc>
              <a:spcBef>
                <a:spcPts val="0"/>
              </a:spcBef>
              <a:spcAft>
                <a:spcPts val="0"/>
              </a:spcAft>
              <a:buSzPts val="1100"/>
              <a:buNone/>
            </a:pPr>
            <a:endParaRPr lang="zh-TW" dirty="0">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r>
              <a:rPr lang="zh-TW" dirty="0">
                <a:solidFill>
                  <a:schemeClr val="dk1"/>
                </a:solidFill>
                <a:latin typeface="Noto Sans TC"/>
                <a:ea typeface="Noto Sans TC"/>
                <a:cs typeface="Optimistic Text"/>
                <a:sym typeface="Optimistic Text"/>
              </a:rPr>
              <a:t>You can also share important milestones, which are a great way to give people more insight into the history and progress of your organization. Your Page is also the place to celebrate big moments, launches and anniversaries.  </a:t>
            </a: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a:p>
            <a:pPr marL="0" lvl="0" indent="0" algn="l" rtl="0">
              <a:lnSpc>
                <a:spcPct val="100000"/>
              </a:lnSpc>
              <a:spcBef>
                <a:spcPts val="0"/>
              </a:spcBef>
              <a:spcAft>
                <a:spcPts val="0"/>
              </a:spcAft>
              <a:buSzPts val="1100"/>
              <a:buNone/>
            </a:pPr>
            <a:endParaRPr lang="zh-TW" dirty="0">
              <a:latin typeface="Noto Sans TC"/>
              <a:ea typeface="Noto Sans TC"/>
              <a:cs typeface="Optimistic Text"/>
              <a:sym typeface="Optimistic Tex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g2402d9e6745_0_6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1" name="Google Shape;1091;g2402d9e6745_0_6430:notes"/>
          <p:cNvSpPr txBox="1">
            <a:spLocks noGrp="1"/>
          </p:cNvSpPr>
          <p:nvPr>
            <p:ph type="body" idx="1"/>
          </p:nvPr>
        </p:nvSpPr>
        <p:spPr>
          <a:xfrm>
            <a:off x="914400" y="4343400"/>
            <a:ext cx="5029200" cy="4114800"/>
          </a:xfrm>
          <a:prstGeom prst="rect">
            <a:avLst/>
          </a:prstGeom>
        </p:spPr>
        <p:txBody>
          <a:bodyPr spcFirstLastPara="1" wrap="square" lIns="91425" tIns="91425" rIns="91425" bIns="91425" rtlCol="0" anchor="t" anchorCtr="0">
            <a:noAutofit/>
          </a:bodyPr>
          <a:lstStyle>
            <a:defPPr>
              <a:defRPr lang="zh-TW"/>
            </a:defPPr>
          </a:lstStyle>
          <a:p>
            <a:pPr marL="0" lvl="0" indent="0" algn="l" rtl="0">
              <a:lnSpc>
                <a:spcPct val="115000"/>
              </a:lnSpc>
              <a:spcBef>
                <a:spcPts val="0"/>
              </a:spcBef>
              <a:spcAft>
                <a:spcPts val="0"/>
              </a:spcAft>
              <a:buClr>
                <a:schemeClr val="dk1"/>
              </a:buClr>
              <a:buSzPts val="1100"/>
              <a:buFont typeface="Arial"/>
              <a:buNone/>
            </a:pPr>
            <a:r>
              <a:rPr lang="zh-TW" dirty="0">
                <a:latin typeface="Noto Sans TC"/>
                <a:ea typeface="Noto Sans TC"/>
                <a:cs typeface="Optimistic Text"/>
                <a:sym typeface="Optimistic Text"/>
              </a:rPr>
              <a:t>The verified badge means Facebook has confirmed that the Page or profile is the authentic presence of the individual or entity it represents. You can apply for the verified badge if you are a public figure or entity and meet certain account and eligibility requirements. You can scan the QR code on the screen to fill out the form and verify your profile or Page. You must be logged in to view this form and request verification. </a:t>
            </a:r>
          </a:p>
          <a:p>
            <a:pPr marL="0" lvl="0" indent="0" algn="l" rtl="0">
              <a:lnSpc>
                <a:spcPct val="115000"/>
              </a:lnSpc>
              <a:spcBef>
                <a:spcPts val="0"/>
              </a:spcBef>
              <a:spcAft>
                <a:spcPts val="0"/>
              </a:spcAft>
              <a:buClr>
                <a:schemeClr val="dk1"/>
              </a:buClr>
              <a:buSzPts val="1100"/>
              <a:buFont typeface="Arial"/>
              <a:buNone/>
            </a:pPr>
            <a:endParaRPr lang="zh-TW" dirty="0">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dirty="0">
                <a:latin typeface="Noto Sans TC"/>
                <a:ea typeface="Noto Sans TC"/>
                <a:cs typeface="Optimistic Text"/>
                <a:sym typeface="Optimistic Text"/>
              </a:rPr>
              <a:t>In addition to following our terms of service and the Facebook Community Standards, Pages and profiles need to be:</a:t>
            </a:r>
          </a:p>
          <a:p>
            <a:pPr marL="457200" lvl="0" indent="-298450" algn="l" rtl="0">
              <a:lnSpc>
                <a:spcPct val="115000"/>
              </a:lnSpc>
              <a:spcBef>
                <a:spcPts val="0"/>
              </a:spcBef>
              <a:spcAft>
                <a:spcPts val="0"/>
              </a:spcAft>
              <a:buSzPts val="1100"/>
              <a:buFont typeface="Optimistic Text"/>
              <a:buChar char="●"/>
            </a:pPr>
            <a:r>
              <a:rPr lang="zh-TW" dirty="0">
                <a:latin typeface="Noto Sans TC"/>
                <a:ea typeface="Noto Sans TC"/>
                <a:cs typeface="Optimistic Text"/>
                <a:sym typeface="Optimistic Text"/>
              </a:rPr>
              <a:t>Authentic: Represent a real person or entity</a:t>
            </a:r>
          </a:p>
          <a:p>
            <a:pPr marL="457200" lvl="0" indent="-298450" algn="l" rtl="0">
              <a:lnSpc>
                <a:spcPct val="115000"/>
              </a:lnSpc>
              <a:spcBef>
                <a:spcPts val="0"/>
              </a:spcBef>
              <a:spcAft>
                <a:spcPts val="0"/>
              </a:spcAft>
              <a:buSzPts val="1100"/>
              <a:buFont typeface="Optimistic Text"/>
              <a:buChar char="●"/>
            </a:pPr>
            <a:r>
              <a:rPr lang="zh-TW" dirty="0">
                <a:latin typeface="Noto Sans TC"/>
                <a:ea typeface="Noto Sans TC"/>
                <a:cs typeface="Optimistic Text"/>
                <a:sym typeface="Optimistic Text"/>
              </a:rPr>
              <a:t>Unique: Be the only presence of this person or entity. Only one Page or profile per person or entity may be verified, with exceptions for language-specific Pages and profiles.  </a:t>
            </a:r>
          </a:p>
          <a:p>
            <a:pPr marL="457200" lvl="0" indent="-298450" algn="l" rtl="0">
              <a:lnSpc>
                <a:spcPct val="115000"/>
              </a:lnSpc>
              <a:spcBef>
                <a:spcPts val="0"/>
              </a:spcBef>
              <a:spcAft>
                <a:spcPts val="0"/>
              </a:spcAft>
              <a:buSzPts val="1100"/>
              <a:buFont typeface="Optimistic Text"/>
              <a:buChar char="●"/>
            </a:pPr>
            <a:r>
              <a:rPr lang="zh-TW" dirty="0">
                <a:latin typeface="Noto Sans TC"/>
                <a:ea typeface="Noto Sans TC"/>
                <a:cs typeface="Optimistic Text"/>
                <a:sym typeface="Optimistic Text"/>
              </a:rPr>
              <a:t>Complete: Have an about section, Page or profile photo and recent activity, including at least one post.</a:t>
            </a:r>
          </a:p>
          <a:p>
            <a:pPr marL="457200" lvl="0" indent="-298450" algn="l" rtl="0">
              <a:lnSpc>
                <a:spcPct val="115000"/>
              </a:lnSpc>
              <a:spcBef>
                <a:spcPts val="0"/>
              </a:spcBef>
              <a:spcAft>
                <a:spcPts val="0"/>
              </a:spcAft>
              <a:buSzPts val="1100"/>
              <a:buFont typeface="Optimistic Text"/>
              <a:buChar char="●"/>
            </a:pPr>
            <a:r>
              <a:rPr lang="zh-TW" dirty="0">
                <a:latin typeface="Noto Sans TC"/>
                <a:ea typeface="Noto Sans TC"/>
                <a:cs typeface="Optimistic Text"/>
                <a:sym typeface="Optimistic Text"/>
              </a:rPr>
              <a:t>Notable: Represent a well-known, often-searched person or entity for paid verification. </a:t>
            </a:r>
          </a:p>
          <a:p>
            <a:pPr marL="0" lvl="0" indent="0" algn="l" rtl="0">
              <a:lnSpc>
                <a:spcPct val="115000"/>
              </a:lnSpc>
              <a:spcBef>
                <a:spcPts val="0"/>
              </a:spcBef>
              <a:spcAft>
                <a:spcPts val="0"/>
              </a:spcAft>
              <a:buNone/>
            </a:pPr>
            <a:endParaRPr lang="zh-TW" dirty="0">
              <a:latin typeface="Noto Sans TC"/>
              <a:ea typeface="Noto Sans TC"/>
              <a:cs typeface="Optimistic Text"/>
              <a:sym typeface="Optimistic Text"/>
            </a:endParaRPr>
          </a:p>
          <a:p>
            <a:pPr marL="0" lvl="0" indent="0" algn="l" rtl="0">
              <a:spcBef>
                <a:spcPts val="0"/>
              </a:spcBef>
              <a:spcAft>
                <a:spcPts val="0"/>
              </a:spcAft>
              <a:buNone/>
            </a:pPr>
            <a:endParaRPr lang="zh-TW" dirty="0">
              <a:latin typeface="Noto Sans TC"/>
              <a:ea typeface="Noto Sans TC"/>
              <a:cs typeface="Optimistic Text"/>
              <a:sym typeface="Optimistic Text"/>
            </a:endParaRPr>
          </a:p>
          <a:p>
            <a:pPr marL="0" lvl="0" indent="0" algn="l" rtl="0">
              <a:spcBef>
                <a:spcPts val="0"/>
              </a:spcBef>
              <a:spcAft>
                <a:spcPts val="0"/>
              </a:spcAft>
              <a:buNone/>
            </a:pPr>
            <a:r>
              <a:rPr lang="zh-TW" u="sng" dirty="0">
                <a:solidFill>
                  <a:schemeClr val="hlink"/>
                </a:solidFill>
                <a:hlinkClick r:id="rId3"/>
              </a:rPr>
              <a:t>https://www.facebook.com/help/1288173394636262</a:t>
            </a:r>
            <a:r>
              <a:rPr lang="zh-TW" dirty="0"/>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1e3410c8e1b_3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5" name="Google Shape;1115;g1e3410c8e1b_3_21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l" rtl="0">
              <a:lnSpc>
                <a:spcPct val="100000"/>
              </a:lnSpc>
              <a:spcBef>
                <a:spcPts val="0"/>
              </a:spcBef>
              <a:spcAft>
                <a:spcPts val="0"/>
              </a:spcAft>
              <a:buSzPts val="1100"/>
              <a:buNone/>
            </a:pPr>
            <a:r>
              <a:rPr lang="zh-TW">
                <a:latin typeface="Noto Sans TC"/>
                <a:ea typeface="Noto Sans TC"/>
                <a:cs typeface="Optimistic Text"/>
                <a:sym typeface="Optimistic Text"/>
              </a:rPr>
              <a:t>Meta has tools in place to help you manage what supporters and potential voters and post on your Page. One core tool we offer is Moderation Assist. This is a tool to manage comments for the new Pages experience where you can automatically hide all new comments that have images or links. You can review hidden comments in your Moderation Assist Activity Log to determine if you want them to be visible. </a:t>
            </a:r>
          </a:p>
          <a:p>
            <a:pPr marL="0" lvl="0" indent="0" algn="l" rtl="0">
              <a:lnSpc>
                <a:spcPct val="100000"/>
              </a:lnSpc>
              <a:spcBef>
                <a:spcPts val="0"/>
              </a:spcBef>
              <a:spcAft>
                <a:spcPts val="0"/>
              </a:spcAft>
              <a:buSzPts val="1100"/>
              <a:buNone/>
            </a:pPr>
            <a:endParaRPr lang="zh-TW">
              <a:latin typeface="Noto Sans TC"/>
              <a:ea typeface="Noto Sans TC"/>
              <a:cs typeface="Optimistic Text"/>
              <a:sym typeface="Optimistic Text"/>
            </a:endParaRPr>
          </a:p>
          <a:p>
            <a:pPr marL="0" lvl="0" indent="0" algn="l" rtl="0">
              <a:lnSpc>
                <a:spcPct val="115000"/>
              </a:lnSpc>
              <a:spcBef>
                <a:spcPts val="12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In addition to Moderation Assist, you can turn on additional tools such as: </a:t>
            </a:r>
          </a:p>
          <a:p>
            <a:pPr marL="762000" lvl="0" indent="-298450" algn="l" rtl="0">
              <a:lnSpc>
                <a:spcPct val="115000"/>
              </a:lnSpc>
              <a:spcBef>
                <a:spcPts val="1200"/>
              </a:spcBef>
              <a:spcAft>
                <a:spcPts val="0"/>
              </a:spcAft>
              <a:buClr>
                <a:srgbClr val="444950"/>
              </a:buClr>
              <a:buSzPts val="1100"/>
              <a:buChar char="●"/>
            </a:pPr>
            <a:r>
              <a:rPr lang="zh-TW" b="1" u="sng">
                <a:solidFill>
                  <a:schemeClr val="hlink"/>
                </a:solidFill>
                <a:latin typeface="Noto Sans TC"/>
                <a:ea typeface="Noto Sans TC"/>
                <a:cs typeface="Optimistic Text"/>
                <a:sym typeface="Optimistic Text"/>
                <a:hlinkClick r:id="rId3"/>
              </a:rPr>
              <a:t>Profanity filter</a:t>
            </a:r>
            <a:r>
              <a:rPr lang="zh-TW">
                <a:solidFill>
                  <a:schemeClr val="dk1"/>
                </a:solidFill>
                <a:latin typeface="Noto Sans TC"/>
                <a:ea typeface="Noto Sans TC"/>
                <a:cs typeface="Optimistic Text"/>
                <a:sym typeface="Optimistic Text"/>
              </a:rPr>
              <a:t> to block different degrees of profanity from appearing on your Page. We determine what to block by using the most commonly reported words and phrases marked offensive by the community.</a:t>
            </a:r>
          </a:p>
          <a:p>
            <a:pPr marL="762000" lvl="0" indent="-298450" algn="l" rtl="0">
              <a:lnSpc>
                <a:spcPct val="115000"/>
              </a:lnSpc>
              <a:spcBef>
                <a:spcPts val="0"/>
              </a:spcBef>
              <a:spcAft>
                <a:spcPts val="0"/>
              </a:spcAft>
              <a:buClr>
                <a:srgbClr val="444950"/>
              </a:buClr>
              <a:buSzPts val="1100"/>
              <a:buChar char="●"/>
            </a:pPr>
            <a:r>
              <a:rPr lang="zh-TW" b="1" u="sng">
                <a:solidFill>
                  <a:schemeClr val="hlink"/>
                </a:solidFill>
                <a:latin typeface="Noto Sans TC"/>
                <a:ea typeface="Noto Sans TC"/>
                <a:cs typeface="Optimistic Text"/>
                <a:sym typeface="Optimistic Text"/>
                <a:hlinkClick r:id="rId3"/>
              </a:rPr>
              <a:t>Page Moderation</a:t>
            </a:r>
            <a:r>
              <a:rPr lang="zh-TW">
                <a:solidFill>
                  <a:srgbClr val="444950"/>
                </a:solidFill>
                <a:latin typeface="Noto Sans TC"/>
                <a:ea typeface="Noto Sans TC"/>
                <a:cs typeface="Optimistic Text"/>
                <a:sym typeface="Optimistic Text"/>
              </a:rPr>
              <a:t> </a:t>
            </a:r>
            <a:r>
              <a:rPr lang="zh-TW">
                <a:solidFill>
                  <a:schemeClr val="dk1"/>
                </a:solidFill>
                <a:latin typeface="Noto Sans TC"/>
                <a:ea typeface="Noto Sans TC"/>
                <a:cs typeface="Optimistic Text"/>
                <a:sym typeface="Optimistic Text"/>
              </a:rPr>
              <a:t>to block posts or comments containing the words, phrases or emojis you manually enter. When people include a word you've blocked in a post or comment on your Page, it won't appear on your Page</a:t>
            </a:r>
            <a:r>
              <a:rPr lang="zh-TW">
                <a:solidFill>
                  <a:srgbClr val="444950"/>
                </a:solidFill>
                <a:latin typeface="Noto Sans TC"/>
                <a:ea typeface="Noto Sans TC"/>
                <a:cs typeface="Optimistic Text"/>
                <a:sym typeface="Optimistic Text"/>
              </a:rPr>
              <a:t>.</a:t>
            </a:r>
          </a:p>
          <a:p>
            <a:pPr marL="762000" lvl="0" indent="-298450" algn="l" rtl="0">
              <a:lnSpc>
                <a:spcPct val="115000"/>
              </a:lnSpc>
              <a:spcBef>
                <a:spcPts val="0"/>
              </a:spcBef>
              <a:spcAft>
                <a:spcPts val="0"/>
              </a:spcAft>
              <a:buClr>
                <a:srgbClr val="444950"/>
              </a:buClr>
              <a:buSzPts val="1100"/>
              <a:buChar char="●"/>
            </a:pPr>
            <a:r>
              <a:rPr lang="zh-TW" b="1" u="sng">
                <a:solidFill>
                  <a:schemeClr val="hlink"/>
                </a:solidFill>
                <a:latin typeface="Noto Sans TC"/>
                <a:ea typeface="Noto Sans TC"/>
                <a:cs typeface="Optimistic Text"/>
                <a:sym typeface="Optimistic Text"/>
                <a:hlinkClick r:id="rId4"/>
              </a:rPr>
              <a:t>Comment ranking</a:t>
            </a:r>
            <a:r>
              <a:rPr lang="zh-TW">
                <a:solidFill>
                  <a:srgbClr val="444950"/>
                </a:solidFill>
                <a:latin typeface="Noto Sans TC"/>
                <a:ea typeface="Noto Sans TC"/>
                <a:cs typeface="Optimistic Text"/>
                <a:sym typeface="Optimistic Text"/>
              </a:rPr>
              <a:t> </a:t>
            </a:r>
            <a:r>
              <a:rPr lang="zh-TW">
                <a:solidFill>
                  <a:schemeClr val="dk1"/>
                </a:solidFill>
                <a:latin typeface="Noto Sans TC"/>
                <a:ea typeface="Noto Sans TC"/>
                <a:cs typeface="Optimistic Text"/>
                <a:sym typeface="Optimistic Text"/>
              </a:rPr>
              <a:t>so that comments with the most likes or replies as well as comments from friends or verified profiles and Pages will appear at the top by default. If you've turned off comment ranking for your Page, your Page will display comments chronologically by default.</a:t>
            </a:r>
          </a:p>
          <a:p>
            <a:pPr marL="0" lvl="0" indent="0" algn="l" rtl="0">
              <a:lnSpc>
                <a:spcPct val="115000"/>
              </a:lnSpc>
              <a:spcBef>
                <a:spcPts val="120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After posting to your Facebook Page, you can manage comments by:</a:t>
            </a:r>
          </a:p>
          <a:p>
            <a:pPr marL="762000" lvl="0" indent="-298450" algn="l" rtl="0">
              <a:lnSpc>
                <a:spcPct val="115000"/>
              </a:lnSpc>
              <a:spcBef>
                <a:spcPts val="1200"/>
              </a:spcBef>
              <a:spcAft>
                <a:spcPts val="0"/>
              </a:spcAft>
              <a:buClr>
                <a:srgbClr val="444950"/>
              </a:buClr>
              <a:buSzPts val="1100"/>
              <a:buFont typeface="Optimistic Text"/>
              <a:buChar char="●"/>
            </a:pPr>
            <a:r>
              <a:rPr lang="zh-TW" u="sng">
                <a:solidFill>
                  <a:schemeClr val="hlink"/>
                </a:solidFill>
                <a:latin typeface="Noto Sans TC"/>
                <a:ea typeface="Noto Sans TC"/>
                <a:cs typeface="Optimistic Text"/>
                <a:sym typeface="Optimistic Text"/>
                <a:hlinkClick r:id="rId5"/>
              </a:rPr>
              <a:t>Limiting the people and Pages</a:t>
            </a:r>
            <a:r>
              <a:rPr lang="zh-TW">
                <a:solidFill>
                  <a:schemeClr val="dk1"/>
                </a:solidFill>
                <a:latin typeface="Noto Sans TC"/>
                <a:ea typeface="Noto Sans TC"/>
                <a:cs typeface="Optimistic Text"/>
                <a:sym typeface="Optimistic Text"/>
              </a:rPr>
              <a:t> who can comment on each of your organic posts.</a:t>
            </a:r>
          </a:p>
          <a:p>
            <a:pPr marL="762000" lvl="0" indent="-298450" algn="l" rtl="0">
              <a:lnSpc>
                <a:spcPct val="115000"/>
              </a:lnSpc>
              <a:spcBef>
                <a:spcPts val="0"/>
              </a:spcBef>
              <a:spcAft>
                <a:spcPts val="0"/>
              </a:spcAft>
              <a:buClr>
                <a:srgbClr val="444950"/>
              </a:buClr>
              <a:buSzPts val="1100"/>
              <a:buFont typeface="Optimistic Text"/>
              <a:buChar char="●"/>
            </a:pPr>
            <a:r>
              <a:rPr lang="zh-TW" u="sng">
                <a:solidFill>
                  <a:schemeClr val="hlink"/>
                </a:solidFill>
                <a:latin typeface="Noto Sans TC"/>
                <a:ea typeface="Noto Sans TC"/>
                <a:cs typeface="Optimistic Text"/>
                <a:sym typeface="Optimistic Text"/>
                <a:hlinkClick r:id="rId6"/>
              </a:rPr>
              <a:t>Hiding or deleting a comment</a:t>
            </a:r>
            <a:r>
              <a:rPr lang="zh-TW">
                <a:solidFill>
                  <a:schemeClr val="dk1"/>
                </a:solidFill>
                <a:latin typeface="Noto Sans TC"/>
                <a:ea typeface="Noto Sans TC"/>
                <a:cs typeface="Optimistic Text"/>
                <a:sym typeface="Optimistic Text"/>
              </a:rPr>
              <a:t> from a post on your Facebook Page. When you hide a comment from a post on your Page, the comment will only be visible to the person who wrote it and their friends. When you delete a comment from a post on your Page, the comment will be permanently removed from the post.</a:t>
            </a:r>
          </a:p>
          <a:p>
            <a:pPr marL="762000" lvl="0" indent="-298450" algn="l" rtl="0">
              <a:lnSpc>
                <a:spcPct val="115000"/>
              </a:lnSpc>
              <a:spcBef>
                <a:spcPts val="0"/>
              </a:spcBef>
              <a:spcAft>
                <a:spcPts val="0"/>
              </a:spcAft>
              <a:buClr>
                <a:srgbClr val="444950"/>
              </a:buClr>
              <a:buSzPts val="1100"/>
              <a:buFont typeface="Optimistic Text"/>
              <a:buChar char="●"/>
            </a:pPr>
            <a:r>
              <a:rPr lang="zh-TW" u="sng">
                <a:solidFill>
                  <a:schemeClr val="hlink"/>
                </a:solidFill>
                <a:latin typeface="Noto Sans TC"/>
                <a:ea typeface="Noto Sans TC"/>
                <a:cs typeface="Optimistic Text"/>
                <a:sym typeface="Optimistic Text"/>
                <a:hlinkClick r:id="rId7"/>
              </a:rPr>
              <a:t>Reporting a comment</a:t>
            </a:r>
            <a:r>
              <a:rPr lang="zh-TW">
                <a:solidFill>
                  <a:srgbClr val="444950"/>
                </a:solidFill>
                <a:latin typeface="Noto Sans TC"/>
                <a:ea typeface="Noto Sans TC"/>
                <a:cs typeface="Optimistic Text"/>
                <a:sym typeface="Optimistic Text"/>
              </a:rPr>
              <a:t> </a:t>
            </a:r>
            <a:r>
              <a:rPr lang="zh-TW">
                <a:solidFill>
                  <a:schemeClr val="dk1"/>
                </a:solidFill>
                <a:latin typeface="Noto Sans TC"/>
                <a:ea typeface="Noto Sans TC"/>
                <a:cs typeface="Optimistic Text"/>
                <a:sym typeface="Optimistic Text"/>
              </a:rPr>
              <a:t>if it doesn't follow the Meta Community Standards.</a:t>
            </a:r>
          </a:p>
          <a:p>
            <a:pPr marL="0" lvl="0" indent="0" algn="l" rtl="0">
              <a:lnSpc>
                <a:spcPct val="115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Clr>
                <a:schemeClr val="dk1"/>
              </a:buClr>
              <a:buSzPts val="1100"/>
              <a:buFont typeface="Arial"/>
              <a:buNone/>
            </a:pPr>
            <a:r>
              <a:rPr lang="zh-TW">
                <a:solidFill>
                  <a:schemeClr val="dk1"/>
                </a:solidFill>
                <a:latin typeface="Noto Sans TC"/>
                <a:ea typeface="Noto Sans TC"/>
                <a:cs typeface="Optimistic Text"/>
                <a:sym typeface="Optimistic Text"/>
              </a:rPr>
              <a:t>Note: </a:t>
            </a:r>
            <a:r>
              <a:rPr lang="zh-TW">
                <a:solidFill>
                  <a:schemeClr val="dk1"/>
                </a:solidFill>
                <a:highlight>
                  <a:srgbClr val="FFFFFF"/>
                </a:highlight>
                <a:latin typeface="Noto Sans TC"/>
                <a:ea typeface="Noto Sans TC"/>
                <a:cs typeface="Optimistic Text"/>
                <a:sym typeface="Optimistic Text"/>
              </a:rPr>
              <a:t>There may be restrictions on the ability of government or political officials to take these actions pursuant to applicable laws and regulations. Please consult with your legal counsel if you have questions.</a:t>
            </a:r>
            <a:endParaRPr lang="zh-TW">
              <a:solidFill>
                <a:schemeClr val="dk1"/>
              </a:solidFill>
              <a:latin typeface="Noto Sans TC"/>
              <a:ea typeface="Noto Sans TC"/>
              <a:cs typeface="Optimistic Text"/>
              <a:sym typeface="Optimistic Text"/>
            </a:endParaRPr>
          </a:p>
          <a:p>
            <a:pPr marL="0" lvl="0" indent="0" algn="l" rtl="0">
              <a:lnSpc>
                <a:spcPct val="115000"/>
              </a:lnSpc>
              <a:spcBef>
                <a:spcPts val="0"/>
              </a:spcBef>
              <a:spcAft>
                <a:spcPts val="0"/>
              </a:spcAft>
              <a:buSzPts val="1100"/>
              <a:buNone/>
            </a:pPr>
            <a:endParaRPr lang="zh-TW">
              <a:solidFill>
                <a:schemeClr val="dk1"/>
              </a:solidFill>
              <a:latin typeface="Noto Sans TC"/>
              <a:ea typeface="Noto Sans TC"/>
              <a:cs typeface="Optimistic Text"/>
              <a:sym typeface="Optimistic Tex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rtlCol="0" anchor="b" anchorCtr="0">
            <a:normAutofit/>
          </a:bodyPr>
          <a:lstStyle>
            <a:lvl1pPr lvl="0" algn="ctr">
              <a:spcBef>
                <a:spcPts val="0"/>
              </a:spcBef>
              <a:spcAft>
                <a:spcPts val="0"/>
              </a:spcAft>
              <a:buSzPts val="5200"/>
              <a:buNone/>
              <a:defRPr lang="zh-TW" sz="5200"/>
            </a:lvl1pPr>
            <a:lvl2pPr lvl="1" algn="ctr">
              <a:spcBef>
                <a:spcPts val="0"/>
              </a:spcBef>
              <a:spcAft>
                <a:spcPts val="0"/>
              </a:spcAft>
              <a:buSzPts val="5200"/>
              <a:buNone/>
              <a:defRPr lang="zh-TW" sz="5200"/>
            </a:lvl2pPr>
            <a:lvl3pPr lvl="2" algn="ctr">
              <a:spcBef>
                <a:spcPts val="0"/>
              </a:spcBef>
              <a:spcAft>
                <a:spcPts val="0"/>
              </a:spcAft>
              <a:buSzPts val="5200"/>
              <a:buNone/>
              <a:defRPr lang="zh-TW" sz="5200"/>
            </a:lvl3pPr>
            <a:lvl4pPr lvl="3" algn="ctr">
              <a:spcBef>
                <a:spcPts val="0"/>
              </a:spcBef>
              <a:spcAft>
                <a:spcPts val="0"/>
              </a:spcAft>
              <a:buSzPts val="5200"/>
              <a:buNone/>
              <a:defRPr lang="zh-TW" sz="5200"/>
            </a:lvl4pPr>
            <a:lvl5pPr lvl="4" algn="ctr">
              <a:spcBef>
                <a:spcPts val="0"/>
              </a:spcBef>
              <a:spcAft>
                <a:spcPts val="0"/>
              </a:spcAft>
              <a:buSzPts val="5200"/>
              <a:buNone/>
              <a:defRPr lang="zh-TW" sz="5200"/>
            </a:lvl5pPr>
            <a:lvl6pPr lvl="5" algn="ctr">
              <a:spcBef>
                <a:spcPts val="0"/>
              </a:spcBef>
              <a:spcAft>
                <a:spcPts val="0"/>
              </a:spcAft>
              <a:buSzPts val="5200"/>
              <a:buNone/>
              <a:defRPr lang="zh-TW" sz="5200"/>
            </a:lvl6pPr>
            <a:lvl7pPr lvl="6" algn="ctr">
              <a:spcBef>
                <a:spcPts val="0"/>
              </a:spcBef>
              <a:spcAft>
                <a:spcPts val="0"/>
              </a:spcAft>
              <a:buSzPts val="5200"/>
              <a:buNone/>
              <a:defRPr lang="zh-TW" sz="5200"/>
            </a:lvl7pPr>
            <a:lvl8pPr lvl="7" algn="ctr">
              <a:spcBef>
                <a:spcPts val="0"/>
              </a:spcBef>
              <a:spcAft>
                <a:spcPts val="0"/>
              </a:spcAft>
              <a:buSzPts val="5200"/>
              <a:buNone/>
              <a:defRPr lang="zh-TW" sz="5200"/>
            </a:lvl8pPr>
            <a:lvl9pPr lvl="8" algn="ctr">
              <a:spcBef>
                <a:spcPts val="0"/>
              </a:spcBef>
              <a:spcAft>
                <a:spcPts val="0"/>
              </a:spcAft>
              <a:buSzPts val="5200"/>
              <a:buNone/>
              <a:defRPr lang="zh-TW" sz="5200"/>
            </a:lvl9pPr>
          </a:lstStyle>
          <a:p>
            <a:pPr rtl="0"/>
            <a:endParaRPr lang="zh-TW"/>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rtlCol="0" anchor="t" anchorCtr="0">
            <a:normAutofit/>
          </a:bodyPr>
          <a:lstStyle>
            <a:lvl1pPr lvl="0" algn="ctr">
              <a:lnSpc>
                <a:spcPct val="100000"/>
              </a:lnSpc>
              <a:spcBef>
                <a:spcPts val="0"/>
              </a:spcBef>
              <a:spcAft>
                <a:spcPts val="0"/>
              </a:spcAft>
              <a:buSzPts val="2800"/>
              <a:buNone/>
              <a:defRPr lang="zh-TW" sz="2800"/>
            </a:lvl1pPr>
            <a:lvl2pPr lvl="1" algn="ctr">
              <a:lnSpc>
                <a:spcPct val="100000"/>
              </a:lnSpc>
              <a:spcBef>
                <a:spcPts val="0"/>
              </a:spcBef>
              <a:spcAft>
                <a:spcPts val="0"/>
              </a:spcAft>
              <a:buSzPts val="2800"/>
              <a:buNone/>
              <a:defRPr lang="zh-TW" sz="2800"/>
            </a:lvl2pPr>
            <a:lvl3pPr lvl="2" algn="ctr">
              <a:lnSpc>
                <a:spcPct val="100000"/>
              </a:lnSpc>
              <a:spcBef>
                <a:spcPts val="0"/>
              </a:spcBef>
              <a:spcAft>
                <a:spcPts val="0"/>
              </a:spcAft>
              <a:buSzPts val="2800"/>
              <a:buNone/>
              <a:defRPr lang="zh-TW" sz="2800"/>
            </a:lvl3pPr>
            <a:lvl4pPr lvl="3" algn="ctr">
              <a:lnSpc>
                <a:spcPct val="100000"/>
              </a:lnSpc>
              <a:spcBef>
                <a:spcPts val="0"/>
              </a:spcBef>
              <a:spcAft>
                <a:spcPts val="0"/>
              </a:spcAft>
              <a:buSzPts val="2800"/>
              <a:buNone/>
              <a:defRPr lang="zh-TW" sz="2800"/>
            </a:lvl4pPr>
            <a:lvl5pPr lvl="4" algn="ctr">
              <a:lnSpc>
                <a:spcPct val="100000"/>
              </a:lnSpc>
              <a:spcBef>
                <a:spcPts val="0"/>
              </a:spcBef>
              <a:spcAft>
                <a:spcPts val="0"/>
              </a:spcAft>
              <a:buSzPts val="2800"/>
              <a:buNone/>
              <a:defRPr lang="zh-TW" sz="2800"/>
            </a:lvl5pPr>
            <a:lvl6pPr lvl="5" algn="ctr">
              <a:lnSpc>
                <a:spcPct val="100000"/>
              </a:lnSpc>
              <a:spcBef>
                <a:spcPts val="0"/>
              </a:spcBef>
              <a:spcAft>
                <a:spcPts val="0"/>
              </a:spcAft>
              <a:buSzPts val="2800"/>
              <a:buNone/>
              <a:defRPr lang="zh-TW" sz="2800"/>
            </a:lvl6pPr>
            <a:lvl7pPr lvl="6" algn="ctr">
              <a:lnSpc>
                <a:spcPct val="100000"/>
              </a:lnSpc>
              <a:spcBef>
                <a:spcPts val="0"/>
              </a:spcBef>
              <a:spcAft>
                <a:spcPts val="0"/>
              </a:spcAft>
              <a:buSzPts val="2800"/>
              <a:buNone/>
              <a:defRPr lang="zh-TW" sz="2800"/>
            </a:lvl7pPr>
            <a:lvl8pPr lvl="7" algn="ctr">
              <a:lnSpc>
                <a:spcPct val="100000"/>
              </a:lnSpc>
              <a:spcBef>
                <a:spcPts val="0"/>
              </a:spcBef>
              <a:spcAft>
                <a:spcPts val="0"/>
              </a:spcAft>
              <a:buSzPts val="2800"/>
              <a:buNone/>
              <a:defRPr lang="zh-TW" sz="2800"/>
            </a:lvl8pPr>
            <a:lvl9pPr lvl="8" algn="ctr">
              <a:lnSpc>
                <a:spcPct val="100000"/>
              </a:lnSpc>
              <a:spcBef>
                <a:spcPts val="0"/>
              </a:spcBef>
              <a:spcAft>
                <a:spcPts val="0"/>
              </a:spcAft>
              <a:buSzPts val="2800"/>
              <a:buNone/>
              <a:defRPr lang="zh-TW" sz="2800"/>
            </a:lvl9pPr>
          </a:lstStyle>
          <a:p>
            <a:pPr rtl="0"/>
            <a:endParaRPr lang="zh-TW"/>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rtlCol="0" anchor="b" anchorCtr="0">
            <a:normAutofit/>
          </a:bodyPr>
          <a:lstStyle>
            <a:lvl1pPr lvl="0" algn="ctr">
              <a:spcBef>
                <a:spcPts val="0"/>
              </a:spcBef>
              <a:spcAft>
                <a:spcPts val="0"/>
              </a:spcAft>
              <a:buSzPts val="12000"/>
              <a:buNone/>
              <a:defRPr lang="zh-TW" sz="12000"/>
            </a:lvl1pPr>
            <a:lvl2pPr lvl="1" algn="ctr">
              <a:spcBef>
                <a:spcPts val="0"/>
              </a:spcBef>
              <a:spcAft>
                <a:spcPts val="0"/>
              </a:spcAft>
              <a:buSzPts val="12000"/>
              <a:buNone/>
              <a:defRPr lang="zh-TW" sz="12000"/>
            </a:lvl2pPr>
            <a:lvl3pPr lvl="2" algn="ctr">
              <a:spcBef>
                <a:spcPts val="0"/>
              </a:spcBef>
              <a:spcAft>
                <a:spcPts val="0"/>
              </a:spcAft>
              <a:buSzPts val="12000"/>
              <a:buNone/>
              <a:defRPr lang="zh-TW" sz="12000"/>
            </a:lvl3pPr>
            <a:lvl4pPr lvl="3" algn="ctr">
              <a:spcBef>
                <a:spcPts val="0"/>
              </a:spcBef>
              <a:spcAft>
                <a:spcPts val="0"/>
              </a:spcAft>
              <a:buSzPts val="12000"/>
              <a:buNone/>
              <a:defRPr lang="zh-TW" sz="12000"/>
            </a:lvl4pPr>
            <a:lvl5pPr lvl="4" algn="ctr">
              <a:spcBef>
                <a:spcPts val="0"/>
              </a:spcBef>
              <a:spcAft>
                <a:spcPts val="0"/>
              </a:spcAft>
              <a:buSzPts val="12000"/>
              <a:buNone/>
              <a:defRPr lang="zh-TW" sz="12000"/>
            </a:lvl5pPr>
            <a:lvl6pPr lvl="5" algn="ctr">
              <a:spcBef>
                <a:spcPts val="0"/>
              </a:spcBef>
              <a:spcAft>
                <a:spcPts val="0"/>
              </a:spcAft>
              <a:buSzPts val="12000"/>
              <a:buNone/>
              <a:defRPr lang="zh-TW" sz="12000"/>
            </a:lvl6pPr>
            <a:lvl7pPr lvl="6" algn="ctr">
              <a:spcBef>
                <a:spcPts val="0"/>
              </a:spcBef>
              <a:spcAft>
                <a:spcPts val="0"/>
              </a:spcAft>
              <a:buSzPts val="12000"/>
              <a:buNone/>
              <a:defRPr lang="zh-TW" sz="12000"/>
            </a:lvl7pPr>
            <a:lvl8pPr lvl="7" algn="ctr">
              <a:spcBef>
                <a:spcPts val="0"/>
              </a:spcBef>
              <a:spcAft>
                <a:spcPts val="0"/>
              </a:spcAft>
              <a:buSzPts val="12000"/>
              <a:buNone/>
              <a:defRPr lang="zh-TW" sz="12000"/>
            </a:lvl8pPr>
            <a:lvl9pPr lvl="8" algn="ctr">
              <a:spcBef>
                <a:spcPts val="0"/>
              </a:spcBef>
              <a:spcAft>
                <a:spcPts val="0"/>
              </a:spcAft>
              <a:buSzPts val="12000"/>
              <a:buNone/>
              <a:defRPr lang="zh-TW" sz="12000"/>
            </a:lvl9pPr>
          </a:lstStyle>
          <a:p>
            <a:pPr rtl="0"/>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rtlCol="0" anchor="t" anchorCtr="0">
            <a:normAutofit/>
          </a:bodyPr>
          <a:lstStyle>
            <a:lvl1pPr marL="457200" lvl="0" indent="-342900" algn="ctr">
              <a:spcBef>
                <a:spcPts val="0"/>
              </a:spcBef>
              <a:spcAft>
                <a:spcPts val="0"/>
              </a:spcAft>
              <a:buSzPts val="1800"/>
              <a:buChar char="●"/>
              <a:defRPr lang="zh-TW"/>
            </a:lvl1pPr>
            <a:lvl2pPr marL="914400" lvl="1" indent="-317500" algn="ctr">
              <a:spcBef>
                <a:spcPts val="0"/>
              </a:spcBef>
              <a:spcAft>
                <a:spcPts val="0"/>
              </a:spcAft>
              <a:buSzPts val="1400"/>
              <a:buChar char="○"/>
              <a:defRPr lang="zh-TW"/>
            </a:lvl2pPr>
            <a:lvl3pPr marL="1371600" lvl="2" indent="-317500" algn="ctr">
              <a:spcBef>
                <a:spcPts val="0"/>
              </a:spcBef>
              <a:spcAft>
                <a:spcPts val="0"/>
              </a:spcAft>
              <a:buSzPts val="1400"/>
              <a:buChar char="■"/>
              <a:defRPr lang="zh-TW"/>
            </a:lvl3pPr>
            <a:lvl4pPr marL="1828800" lvl="3" indent="-317500" algn="ctr">
              <a:spcBef>
                <a:spcPts val="0"/>
              </a:spcBef>
              <a:spcAft>
                <a:spcPts val="0"/>
              </a:spcAft>
              <a:buSzPts val="1400"/>
              <a:buChar char="●"/>
              <a:defRPr lang="zh-TW"/>
            </a:lvl4pPr>
            <a:lvl5pPr marL="2286000" lvl="4" indent="-317500" algn="ctr">
              <a:spcBef>
                <a:spcPts val="0"/>
              </a:spcBef>
              <a:spcAft>
                <a:spcPts val="0"/>
              </a:spcAft>
              <a:buSzPts val="1400"/>
              <a:buChar char="○"/>
              <a:defRPr lang="zh-TW"/>
            </a:lvl5pPr>
            <a:lvl6pPr marL="2743200" lvl="5" indent="-317500" algn="ctr">
              <a:spcBef>
                <a:spcPts val="0"/>
              </a:spcBef>
              <a:spcAft>
                <a:spcPts val="0"/>
              </a:spcAft>
              <a:buSzPts val="1400"/>
              <a:buChar char="■"/>
              <a:defRPr lang="zh-TW"/>
            </a:lvl6pPr>
            <a:lvl7pPr marL="3200400" lvl="6" indent="-317500" algn="ctr">
              <a:spcBef>
                <a:spcPts val="0"/>
              </a:spcBef>
              <a:spcAft>
                <a:spcPts val="0"/>
              </a:spcAft>
              <a:buSzPts val="1400"/>
              <a:buChar char="●"/>
              <a:defRPr lang="zh-TW"/>
            </a:lvl7pPr>
            <a:lvl8pPr marL="3657600" lvl="7" indent="-317500" algn="ctr">
              <a:spcBef>
                <a:spcPts val="0"/>
              </a:spcBef>
              <a:spcAft>
                <a:spcPts val="0"/>
              </a:spcAft>
              <a:buSzPts val="1400"/>
              <a:buChar char="○"/>
              <a:defRPr lang="zh-TW"/>
            </a:lvl8pPr>
            <a:lvl9pPr marL="4114800" lvl="8" indent="-317500" algn="ctr">
              <a:spcBef>
                <a:spcPts val="0"/>
              </a:spcBef>
              <a:spcAft>
                <a:spcPts val="0"/>
              </a:spcAft>
              <a:buSzPts val="1400"/>
              <a:buChar char="■"/>
              <a:defRPr lang="zh-TW"/>
            </a:lvl9pPr>
          </a:lstStyle>
          <a:p>
            <a:pPr rtl="0"/>
            <a:endParaRPr lang="zh-TW"/>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89_Dark Gradient">
  <p:cSld name="CUSTOM_1">
    <p:bg>
      <p:bgPr>
        <a:blipFill>
          <a:blip r:embed="rId2">
            <a:alphaModFix/>
          </a:blip>
          <a:stretch>
            <a:fillRect/>
          </a:stretch>
        </a:blipFill>
        <a:effectLst/>
      </p:bgPr>
    </p:bg>
    <p:spTree>
      <p:nvGrpSpPr>
        <p:cNvPr id="1" name="Shape 564"/>
        <p:cNvGrpSpPr/>
        <p:nvPr/>
      </p:nvGrpSpPr>
      <p:grpSpPr>
        <a:xfrm>
          <a:off x="0" y="0"/>
          <a:ext cx="0" cy="0"/>
          <a:chOff x="0" y="0"/>
          <a:chExt cx="0" cy="0"/>
        </a:xfrm>
      </p:grpSpPr>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90_ Light Gradient">
  <p:cSld name="CUSTOM_1_1">
    <p:bg>
      <p:bgPr>
        <a:blipFill>
          <a:blip r:embed="rId2">
            <a:alphaModFix/>
          </a:blip>
          <a:stretch>
            <a:fillRect/>
          </a:stretch>
        </a:blipFill>
        <a:effectLst/>
      </p:bgPr>
    </p:bg>
    <p:spTree>
      <p:nvGrpSpPr>
        <p:cNvPr id="1" name="Shape 565"/>
        <p:cNvGrpSpPr/>
        <p:nvPr/>
      </p:nvGrpSpPr>
      <p:grpSpPr>
        <a:xfrm>
          <a:off x="0" y="0"/>
          <a:ext cx="0" cy="0"/>
          <a:chOff x="0" y="0"/>
          <a:chExt cx="0" cy="0"/>
        </a:xfrm>
      </p:grpSpPr>
      <p:sp>
        <p:nvSpPr>
          <p:cNvPr id="566" name="Google Shape;566;p103"/>
          <p:cNvSpPr/>
          <p:nvPr/>
        </p:nvSpPr>
        <p:spPr>
          <a:xfrm>
            <a:off x="6628898" y="3707606"/>
            <a:ext cx="707400" cy="550500"/>
          </a:xfrm>
          <a:prstGeom prst="rect">
            <a:avLst/>
          </a:prstGeom>
          <a:solidFill>
            <a:srgbClr val="FDFDDC"/>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67" name="Google Shape;567;p103"/>
          <p:cNvSpPr/>
          <p:nvPr/>
        </p:nvSpPr>
        <p:spPr>
          <a:xfrm>
            <a:off x="6628898" y="2799881"/>
            <a:ext cx="707400" cy="550500"/>
          </a:xfrm>
          <a:prstGeom prst="rect">
            <a:avLst/>
          </a:prstGeom>
          <a:solidFill>
            <a:srgbClr val="FFF3AD"/>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68" name="Google Shape;568;p103"/>
          <p:cNvSpPr/>
          <p:nvPr/>
        </p:nvSpPr>
        <p:spPr>
          <a:xfrm>
            <a:off x="6628898" y="1892156"/>
            <a:ext cx="707400" cy="550500"/>
          </a:xfrm>
          <a:prstGeom prst="rect">
            <a:avLst/>
          </a:prstGeom>
          <a:solidFill>
            <a:srgbClr val="FFDC32"/>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69" name="Google Shape;569;p103"/>
          <p:cNvSpPr/>
          <p:nvPr/>
        </p:nvSpPr>
        <p:spPr>
          <a:xfrm>
            <a:off x="5664661" y="3707606"/>
            <a:ext cx="707400" cy="550500"/>
          </a:xfrm>
          <a:prstGeom prst="rect">
            <a:avLst/>
          </a:prstGeom>
          <a:solidFill>
            <a:srgbClr val="B9F5AA"/>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0" name="Google Shape;570;p103"/>
          <p:cNvSpPr/>
          <p:nvPr/>
        </p:nvSpPr>
        <p:spPr>
          <a:xfrm>
            <a:off x="5664661" y="2799881"/>
            <a:ext cx="707400" cy="550500"/>
          </a:xfrm>
          <a:prstGeom prst="rect">
            <a:avLst/>
          </a:prstGeom>
          <a:solidFill>
            <a:srgbClr val="28D232"/>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1" name="Google Shape;571;p103"/>
          <p:cNvSpPr/>
          <p:nvPr/>
        </p:nvSpPr>
        <p:spPr>
          <a:xfrm>
            <a:off x="5664661" y="1892156"/>
            <a:ext cx="707400" cy="550500"/>
          </a:xfrm>
          <a:prstGeom prst="rect">
            <a:avLst/>
          </a:prstGeom>
          <a:solidFill>
            <a:srgbClr val="007D1E"/>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2" name="Google Shape;572;p103"/>
          <p:cNvSpPr/>
          <p:nvPr/>
        </p:nvSpPr>
        <p:spPr>
          <a:xfrm>
            <a:off x="5664661" y="984431"/>
            <a:ext cx="707400" cy="550500"/>
          </a:xfrm>
          <a:prstGeom prst="rect">
            <a:avLst/>
          </a:prstGeom>
          <a:solidFill>
            <a:srgbClr val="003728"/>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3" name="Google Shape;573;p103"/>
          <p:cNvSpPr/>
          <p:nvPr/>
        </p:nvSpPr>
        <p:spPr>
          <a:xfrm>
            <a:off x="4700423" y="3707606"/>
            <a:ext cx="707400" cy="550500"/>
          </a:xfrm>
          <a:prstGeom prst="rect">
            <a:avLst/>
          </a:prstGeom>
          <a:solidFill>
            <a:srgbClr val="A5F0E6"/>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4" name="Google Shape;574;p103"/>
          <p:cNvSpPr/>
          <p:nvPr/>
        </p:nvSpPr>
        <p:spPr>
          <a:xfrm>
            <a:off x="4700423" y="2799881"/>
            <a:ext cx="707400" cy="550500"/>
          </a:xfrm>
          <a:prstGeom prst="rect">
            <a:avLst/>
          </a:prstGeom>
          <a:solidFill>
            <a:srgbClr val="00D2BE"/>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5" name="Google Shape;575;p103"/>
          <p:cNvSpPr/>
          <p:nvPr/>
        </p:nvSpPr>
        <p:spPr>
          <a:xfrm>
            <a:off x="4700423" y="1892156"/>
            <a:ext cx="707400" cy="550500"/>
          </a:xfrm>
          <a:prstGeom prst="rect">
            <a:avLst/>
          </a:prstGeom>
          <a:solidFill>
            <a:srgbClr val="00787D"/>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6" name="Google Shape;576;p103"/>
          <p:cNvSpPr/>
          <p:nvPr/>
        </p:nvSpPr>
        <p:spPr>
          <a:xfrm>
            <a:off x="4700423" y="984431"/>
            <a:ext cx="707400" cy="550500"/>
          </a:xfrm>
          <a:prstGeom prst="rect">
            <a:avLst/>
          </a:prstGeom>
          <a:solidFill>
            <a:srgbClr val="00414B"/>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7" name="Google Shape;577;p103"/>
          <p:cNvSpPr/>
          <p:nvPr/>
        </p:nvSpPr>
        <p:spPr>
          <a:xfrm>
            <a:off x="3736186" y="984431"/>
            <a:ext cx="707400" cy="550500"/>
          </a:xfrm>
          <a:prstGeom prst="rect">
            <a:avLst/>
          </a:prstGeom>
          <a:solidFill>
            <a:srgbClr val="280578"/>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8" name="Google Shape;578;p103"/>
          <p:cNvSpPr/>
          <p:nvPr/>
        </p:nvSpPr>
        <p:spPr>
          <a:xfrm>
            <a:off x="3736186" y="2799881"/>
            <a:ext cx="707400" cy="550500"/>
          </a:xfrm>
          <a:prstGeom prst="rect">
            <a:avLst/>
          </a:prstGeom>
          <a:solidFill>
            <a:srgbClr val="8773FF"/>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79" name="Google Shape;579;p103"/>
          <p:cNvSpPr/>
          <p:nvPr/>
        </p:nvSpPr>
        <p:spPr>
          <a:xfrm>
            <a:off x="3736186" y="1892156"/>
            <a:ext cx="707400" cy="550500"/>
          </a:xfrm>
          <a:prstGeom prst="rect">
            <a:avLst/>
          </a:prstGeom>
          <a:solidFill>
            <a:srgbClr val="6441D2"/>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0" name="Google Shape;580;p103"/>
          <p:cNvSpPr/>
          <p:nvPr/>
        </p:nvSpPr>
        <p:spPr>
          <a:xfrm>
            <a:off x="3736186" y="3707606"/>
            <a:ext cx="707400" cy="550500"/>
          </a:xfrm>
          <a:prstGeom prst="rect">
            <a:avLst/>
          </a:prstGeom>
          <a:solidFill>
            <a:srgbClr val="D2D2FF"/>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1" name="Google Shape;581;p103"/>
          <p:cNvSpPr/>
          <p:nvPr/>
        </p:nvSpPr>
        <p:spPr>
          <a:xfrm>
            <a:off x="2771948" y="3707606"/>
            <a:ext cx="707400" cy="550500"/>
          </a:xfrm>
          <a:prstGeom prst="rect">
            <a:avLst/>
          </a:prstGeom>
          <a:solidFill>
            <a:srgbClr val="FFD2F0"/>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2" name="Google Shape;582;p103"/>
          <p:cNvSpPr/>
          <p:nvPr/>
        </p:nvSpPr>
        <p:spPr>
          <a:xfrm>
            <a:off x="2771948" y="2799881"/>
            <a:ext cx="707400" cy="550500"/>
          </a:xfrm>
          <a:prstGeom prst="rect">
            <a:avLst/>
          </a:prstGeom>
          <a:solidFill>
            <a:srgbClr val="FA7DC8"/>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3" name="Google Shape;583;p103"/>
          <p:cNvSpPr/>
          <p:nvPr/>
        </p:nvSpPr>
        <p:spPr>
          <a:xfrm>
            <a:off x="2771948" y="1892156"/>
            <a:ext cx="707400" cy="550500"/>
          </a:xfrm>
          <a:prstGeom prst="rect">
            <a:avLst/>
          </a:prstGeom>
          <a:solidFill>
            <a:srgbClr val="B43C8C"/>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4" name="Google Shape;584;p103"/>
          <p:cNvSpPr/>
          <p:nvPr/>
        </p:nvSpPr>
        <p:spPr>
          <a:xfrm>
            <a:off x="1807711" y="984431"/>
            <a:ext cx="707400" cy="550500"/>
          </a:xfrm>
          <a:prstGeom prst="rect">
            <a:avLst/>
          </a:prstGeom>
          <a:solidFill>
            <a:srgbClr val="001E6E"/>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5" name="Google Shape;585;p103"/>
          <p:cNvSpPr/>
          <p:nvPr/>
        </p:nvSpPr>
        <p:spPr>
          <a:xfrm>
            <a:off x="1807711" y="2799881"/>
            <a:ext cx="707400" cy="550500"/>
          </a:xfrm>
          <a:prstGeom prst="rect">
            <a:avLst/>
          </a:prstGeom>
          <a:solidFill>
            <a:srgbClr val="0082FB"/>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6" name="Google Shape;586;p103"/>
          <p:cNvSpPr/>
          <p:nvPr/>
        </p:nvSpPr>
        <p:spPr>
          <a:xfrm>
            <a:off x="1807711" y="1892156"/>
            <a:ext cx="707400" cy="550500"/>
          </a:xfrm>
          <a:prstGeom prst="rect">
            <a:avLst/>
          </a:prstGeom>
          <a:solidFill>
            <a:srgbClr val="004BB9"/>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7" name="Google Shape;587;p103"/>
          <p:cNvSpPr/>
          <p:nvPr/>
        </p:nvSpPr>
        <p:spPr>
          <a:xfrm>
            <a:off x="1807711" y="3707606"/>
            <a:ext cx="707400" cy="550500"/>
          </a:xfrm>
          <a:prstGeom prst="rect">
            <a:avLst/>
          </a:prstGeom>
          <a:solidFill>
            <a:srgbClr val="AFD7FF"/>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sp>
        <p:nvSpPr>
          <p:cNvPr id="588" name="Google Shape;588;p103"/>
          <p:cNvSpPr/>
          <p:nvPr/>
        </p:nvSpPr>
        <p:spPr>
          <a:xfrm>
            <a:off x="2771948" y="984431"/>
            <a:ext cx="707400" cy="550500"/>
          </a:xfrm>
          <a:prstGeom prst="rect">
            <a:avLst/>
          </a:prstGeom>
          <a:solidFill>
            <a:srgbClr val="640055"/>
          </a:solidFill>
          <a:ln>
            <a:noFill/>
          </a:ln>
        </p:spPr>
        <p:txBody>
          <a:bodyPr spcFirstLastPara="1" wrap="square" lIns="45725" tIns="45725" rIns="45725" bIns="45725" rtlCol="0" anchor="ctr" anchorCtr="0">
            <a:noAutofit/>
          </a:bodyPr>
          <a:lstStyle>
            <a:defPPr>
              <a:defRPr lang="zh-TW"/>
            </a:defPPr>
          </a:lstStyle>
          <a:p>
            <a:pPr marL="0" lvl="0" indent="0" algn="l" rtl="0">
              <a:spcBef>
                <a:spcPts val="0"/>
              </a:spcBef>
              <a:spcAft>
                <a:spcPts val="0"/>
              </a:spcAft>
              <a:buNone/>
            </a:pPr>
            <a:endParaRPr lang="zh-TW"/>
          </a:p>
        </p:txBody>
      </p:sp>
      <p:pic>
        <p:nvPicPr>
          <p:cNvPr id="589" name="Google Shape;589;p103"/>
          <p:cNvPicPr preferRelativeResize="0"/>
          <p:nvPr/>
        </p:nvPicPr>
        <p:blipFill>
          <a:blip r:embed="rId3">
            <a:alphaModFix/>
          </a:blip>
          <a:stretch>
            <a:fillRect/>
          </a:stretch>
        </p:blipFill>
        <p:spPr>
          <a:xfrm>
            <a:off x="4" y="-910"/>
            <a:ext cx="9144003" cy="5143493"/>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590"/>
        <p:cNvGrpSpPr/>
        <p:nvPr/>
      </p:nvGrpSpPr>
      <p:grpSpPr>
        <a:xfrm>
          <a:off x="0" y="0"/>
          <a:ext cx="0" cy="0"/>
          <a:chOff x="0" y="0"/>
          <a:chExt cx="0" cy="0"/>
        </a:xfrm>
      </p:grpSpPr>
      <p:sp>
        <p:nvSpPr>
          <p:cNvPr id="591" name="Google Shape;591;p104"/>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317500" algn="l" rtl="0">
              <a:lnSpc>
                <a:spcPct val="110000"/>
              </a:lnSpc>
              <a:spcBef>
                <a:spcPts val="0"/>
              </a:spcBef>
              <a:spcAft>
                <a:spcPts val="0"/>
              </a:spcAft>
              <a:buClr>
                <a:schemeClr val="dk1"/>
              </a:buClr>
              <a:buSzPts val="1400"/>
              <a:buChar char="•"/>
              <a:defRPr lang="zh-TW" sz="1400"/>
            </a:lvl1pPr>
            <a:lvl2pPr marL="914400" marR="0" lvl="1" indent="-317500" algn="l" rtl="0">
              <a:lnSpc>
                <a:spcPct val="110000"/>
              </a:lnSpc>
              <a:spcBef>
                <a:spcPts val="500"/>
              </a:spcBef>
              <a:spcAft>
                <a:spcPts val="0"/>
              </a:spcAft>
              <a:buClr>
                <a:schemeClr val="dk1"/>
              </a:buClr>
              <a:buSzPts val="1400"/>
              <a:buFont typeface="Arial"/>
              <a:buChar char="•"/>
              <a:defRPr lang="zh-TW" sz="1400"/>
            </a:lvl2pPr>
            <a:lvl3pPr marL="1371600" lvl="2" indent="-317500" algn="l" rtl="0">
              <a:lnSpc>
                <a:spcPct val="110000"/>
              </a:lnSpc>
              <a:spcBef>
                <a:spcPts val="0"/>
              </a:spcBef>
              <a:spcAft>
                <a:spcPts val="0"/>
              </a:spcAft>
              <a:buClr>
                <a:schemeClr val="dk1"/>
              </a:buClr>
              <a:buSzPts val="1400"/>
              <a:buChar char="﹘"/>
              <a:defRPr lang="zh-TW" sz="1400"/>
            </a:lvl3pPr>
            <a:lvl4pPr marL="1828800" lvl="3" indent="-317500" algn="l" rtl="0">
              <a:lnSpc>
                <a:spcPct val="110000"/>
              </a:lnSpc>
              <a:spcBef>
                <a:spcPts val="500"/>
              </a:spcBef>
              <a:spcAft>
                <a:spcPts val="0"/>
              </a:spcAft>
              <a:buClr>
                <a:schemeClr val="dk1"/>
              </a:buClr>
              <a:buSzPts val="1400"/>
              <a:buChar char="﹘"/>
              <a:defRPr lang="zh-TW" sz="1400"/>
            </a:lvl4pPr>
            <a:lvl5pPr marL="2286000" lvl="4" indent="-317500" algn="l" rtl="0">
              <a:lnSpc>
                <a:spcPct val="110000"/>
              </a:lnSpc>
              <a:spcBef>
                <a:spcPts val="500"/>
              </a:spcBef>
              <a:spcAft>
                <a:spcPts val="0"/>
              </a:spcAft>
              <a:buClr>
                <a:schemeClr val="dk1"/>
              </a:buClr>
              <a:buSzPts val="1400"/>
              <a:buChar char="﹘"/>
              <a:defRPr lang="zh-TW" sz="1400"/>
            </a:lvl5pPr>
            <a:lvl6pPr marL="2743200" lvl="5" indent="-317500" algn="l" rtl="0">
              <a:lnSpc>
                <a:spcPct val="90000"/>
              </a:lnSpc>
              <a:spcBef>
                <a:spcPts val="500"/>
              </a:spcBef>
              <a:spcAft>
                <a:spcPts val="0"/>
              </a:spcAft>
              <a:buClr>
                <a:schemeClr val="dk1"/>
              </a:buClr>
              <a:buSzPts val="1400"/>
              <a:buChar char="﹘"/>
              <a:defRPr lang="zh-TW" sz="1100"/>
            </a:lvl6pPr>
            <a:lvl7pPr marL="3200400" lvl="6" indent="-317500" algn="l" rtl="0">
              <a:lnSpc>
                <a:spcPct val="90000"/>
              </a:lnSpc>
              <a:spcBef>
                <a:spcPts val="500"/>
              </a:spcBef>
              <a:spcAft>
                <a:spcPts val="0"/>
              </a:spcAft>
              <a:buClr>
                <a:schemeClr val="dk1"/>
              </a:buClr>
              <a:buSzPts val="1400"/>
              <a:buChar char="﹘"/>
              <a:defRPr lang="zh-TW" sz="1100"/>
            </a:lvl7pPr>
            <a:lvl8pPr marL="3657600" lvl="7" indent="-317500" algn="l" rtl="0">
              <a:lnSpc>
                <a:spcPct val="90000"/>
              </a:lnSpc>
              <a:spcBef>
                <a:spcPts val="500"/>
              </a:spcBef>
              <a:spcAft>
                <a:spcPts val="0"/>
              </a:spcAft>
              <a:buClr>
                <a:schemeClr val="dk1"/>
              </a:buClr>
              <a:buSzPts val="1400"/>
              <a:buChar char="﹘"/>
              <a:defRPr lang="zh-TW" sz="1100"/>
            </a:lvl8pPr>
            <a:lvl9pPr marL="4114800" lvl="8" indent="-317500" algn="l" rtl="0">
              <a:lnSpc>
                <a:spcPct val="90000"/>
              </a:lnSpc>
              <a:spcBef>
                <a:spcPts val="500"/>
              </a:spcBef>
              <a:spcAft>
                <a:spcPts val="500"/>
              </a:spcAft>
              <a:buClr>
                <a:schemeClr val="dk1"/>
              </a:buClr>
              <a:buSzPts val="1400"/>
              <a:buChar char="﹘"/>
              <a:defRPr lang="zh-TW" sz="1100"/>
            </a:lvl9pPr>
          </a:lstStyle>
          <a:p>
            <a:pPr rtl="0"/>
            <a:endParaRPr lang="zh-TW"/>
          </a:p>
        </p:txBody>
      </p:sp>
      <p:sp>
        <p:nvSpPr>
          <p:cNvPr id="592" name="Google Shape;592;p104"/>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lang="zh-TW" sz="1100"/>
            </a:lvl1pPr>
            <a:lvl2pPr lvl="1" algn="l" rtl="0">
              <a:lnSpc>
                <a:spcPct val="100000"/>
              </a:lnSpc>
              <a:spcBef>
                <a:spcPts val="0"/>
              </a:spcBef>
              <a:spcAft>
                <a:spcPts val="0"/>
              </a:spcAft>
              <a:buSzPts val="1100"/>
              <a:buNone/>
              <a:defRPr lang="zh-TW" sz="1100"/>
            </a:lvl2pPr>
            <a:lvl3pPr lvl="2" algn="l" rtl="0">
              <a:lnSpc>
                <a:spcPct val="100000"/>
              </a:lnSpc>
              <a:spcBef>
                <a:spcPts val="0"/>
              </a:spcBef>
              <a:spcAft>
                <a:spcPts val="0"/>
              </a:spcAft>
              <a:buSzPts val="1100"/>
              <a:buNone/>
              <a:defRPr lang="zh-TW" sz="1100"/>
            </a:lvl3pPr>
            <a:lvl4pPr lvl="3" algn="l" rtl="0">
              <a:lnSpc>
                <a:spcPct val="100000"/>
              </a:lnSpc>
              <a:spcBef>
                <a:spcPts val="0"/>
              </a:spcBef>
              <a:spcAft>
                <a:spcPts val="0"/>
              </a:spcAft>
              <a:buSzPts val="1100"/>
              <a:buNone/>
              <a:defRPr lang="zh-TW" sz="1100"/>
            </a:lvl4pPr>
            <a:lvl5pPr lvl="4" algn="l" rtl="0">
              <a:lnSpc>
                <a:spcPct val="100000"/>
              </a:lnSpc>
              <a:spcBef>
                <a:spcPts val="0"/>
              </a:spcBef>
              <a:spcAft>
                <a:spcPts val="0"/>
              </a:spcAft>
              <a:buSzPts val="1100"/>
              <a:buNone/>
              <a:defRPr lang="zh-TW" sz="1100"/>
            </a:lvl5pPr>
            <a:lvl6pPr lvl="5" algn="l" rtl="0">
              <a:lnSpc>
                <a:spcPct val="100000"/>
              </a:lnSpc>
              <a:spcBef>
                <a:spcPts val="0"/>
              </a:spcBef>
              <a:spcAft>
                <a:spcPts val="0"/>
              </a:spcAft>
              <a:buSzPts val="1100"/>
              <a:buNone/>
              <a:defRPr lang="zh-TW" sz="1100"/>
            </a:lvl6pPr>
            <a:lvl7pPr lvl="6" algn="l" rtl="0">
              <a:lnSpc>
                <a:spcPct val="100000"/>
              </a:lnSpc>
              <a:spcBef>
                <a:spcPts val="0"/>
              </a:spcBef>
              <a:spcAft>
                <a:spcPts val="0"/>
              </a:spcAft>
              <a:buSzPts val="1100"/>
              <a:buNone/>
              <a:defRPr lang="zh-TW" sz="1100"/>
            </a:lvl7pPr>
            <a:lvl8pPr lvl="7" algn="l" rtl="0">
              <a:lnSpc>
                <a:spcPct val="100000"/>
              </a:lnSpc>
              <a:spcBef>
                <a:spcPts val="0"/>
              </a:spcBef>
              <a:spcAft>
                <a:spcPts val="0"/>
              </a:spcAft>
              <a:buSzPts val="1100"/>
              <a:buNone/>
              <a:defRPr lang="zh-TW" sz="1100"/>
            </a:lvl8pPr>
            <a:lvl9pPr lvl="8" algn="l" rtl="0">
              <a:lnSpc>
                <a:spcPct val="100000"/>
              </a:lnSpc>
              <a:spcBef>
                <a:spcPts val="0"/>
              </a:spcBef>
              <a:spcAft>
                <a:spcPts val="0"/>
              </a:spcAft>
              <a:buSzPts val="1100"/>
              <a:buNone/>
              <a:defRPr lang="zh-TW" sz="1100"/>
            </a:lvl9pPr>
          </a:lstStyle>
          <a:p>
            <a:pPr rtl="0"/>
            <a:endParaRPr lang="zh-TW"/>
          </a:p>
        </p:txBody>
      </p:sp>
      <p:sp>
        <p:nvSpPr>
          <p:cNvPr id="593" name="Google Shape;593;p104"/>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lang="zh-TW" sz="1100"/>
            </a:lvl1pPr>
            <a:lvl2pPr lvl="1" algn="l" rtl="0">
              <a:lnSpc>
                <a:spcPct val="100000"/>
              </a:lnSpc>
              <a:spcBef>
                <a:spcPts val="0"/>
              </a:spcBef>
              <a:spcAft>
                <a:spcPts val="0"/>
              </a:spcAft>
              <a:buSzPts val="1100"/>
              <a:buNone/>
              <a:defRPr lang="zh-TW" sz="1100"/>
            </a:lvl2pPr>
            <a:lvl3pPr lvl="2" algn="l" rtl="0">
              <a:lnSpc>
                <a:spcPct val="100000"/>
              </a:lnSpc>
              <a:spcBef>
                <a:spcPts val="0"/>
              </a:spcBef>
              <a:spcAft>
                <a:spcPts val="0"/>
              </a:spcAft>
              <a:buSzPts val="1100"/>
              <a:buNone/>
              <a:defRPr lang="zh-TW" sz="1100"/>
            </a:lvl3pPr>
            <a:lvl4pPr lvl="3" algn="l" rtl="0">
              <a:lnSpc>
                <a:spcPct val="100000"/>
              </a:lnSpc>
              <a:spcBef>
                <a:spcPts val="0"/>
              </a:spcBef>
              <a:spcAft>
                <a:spcPts val="0"/>
              </a:spcAft>
              <a:buSzPts val="1100"/>
              <a:buNone/>
              <a:defRPr lang="zh-TW" sz="1100"/>
            </a:lvl4pPr>
            <a:lvl5pPr lvl="4" algn="l" rtl="0">
              <a:lnSpc>
                <a:spcPct val="100000"/>
              </a:lnSpc>
              <a:spcBef>
                <a:spcPts val="0"/>
              </a:spcBef>
              <a:spcAft>
                <a:spcPts val="0"/>
              </a:spcAft>
              <a:buSzPts val="1100"/>
              <a:buNone/>
              <a:defRPr lang="zh-TW" sz="1100"/>
            </a:lvl5pPr>
            <a:lvl6pPr lvl="5" algn="l" rtl="0">
              <a:lnSpc>
                <a:spcPct val="100000"/>
              </a:lnSpc>
              <a:spcBef>
                <a:spcPts val="0"/>
              </a:spcBef>
              <a:spcAft>
                <a:spcPts val="0"/>
              </a:spcAft>
              <a:buSzPts val="1100"/>
              <a:buNone/>
              <a:defRPr lang="zh-TW" sz="1100"/>
            </a:lvl6pPr>
            <a:lvl7pPr lvl="6" algn="l" rtl="0">
              <a:lnSpc>
                <a:spcPct val="100000"/>
              </a:lnSpc>
              <a:spcBef>
                <a:spcPts val="0"/>
              </a:spcBef>
              <a:spcAft>
                <a:spcPts val="0"/>
              </a:spcAft>
              <a:buSzPts val="1100"/>
              <a:buNone/>
              <a:defRPr lang="zh-TW" sz="1100"/>
            </a:lvl7pPr>
            <a:lvl8pPr lvl="7" algn="l" rtl="0">
              <a:lnSpc>
                <a:spcPct val="100000"/>
              </a:lnSpc>
              <a:spcBef>
                <a:spcPts val="0"/>
              </a:spcBef>
              <a:spcAft>
                <a:spcPts val="0"/>
              </a:spcAft>
              <a:buSzPts val="1100"/>
              <a:buNone/>
              <a:defRPr lang="zh-TW" sz="1100"/>
            </a:lvl8pPr>
            <a:lvl9pPr lvl="8" algn="l" rtl="0">
              <a:lnSpc>
                <a:spcPct val="100000"/>
              </a:lnSpc>
              <a:spcBef>
                <a:spcPts val="0"/>
              </a:spcBef>
              <a:spcAft>
                <a:spcPts val="0"/>
              </a:spcAft>
              <a:buSzPts val="1100"/>
              <a:buNone/>
              <a:defRPr lang="zh-TW" sz="1100"/>
            </a:lvl9pPr>
          </a:lstStyle>
          <a:p>
            <a:pPr rtl="0"/>
            <a:endParaRPr lang="zh-TW"/>
          </a:p>
        </p:txBody>
      </p:sp>
      <p:sp>
        <p:nvSpPr>
          <p:cNvPr id="594" name="Google Shape;594;p104"/>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lvl="0" indent="0" algn="r" rtl="0">
              <a:lnSpc>
                <a:spcPct val="100000"/>
              </a:lnSpc>
              <a:spcBef>
                <a:spcPts val="0"/>
              </a:spcBef>
              <a:spcAft>
                <a:spcPts val="0"/>
              </a:spcAft>
              <a:buNone/>
              <a:defRPr lang="zh-TW" sz="1100"/>
            </a:lvl1pPr>
            <a:lvl2pPr marL="0" lvl="1" indent="0" algn="r" rtl="0">
              <a:lnSpc>
                <a:spcPct val="100000"/>
              </a:lnSpc>
              <a:spcBef>
                <a:spcPts val="0"/>
              </a:spcBef>
              <a:spcAft>
                <a:spcPts val="0"/>
              </a:spcAft>
              <a:buNone/>
              <a:defRPr lang="zh-TW" sz="1100"/>
            </a:lvl2pPr>
            <a:lvl3pPr marL="0" lvl="2" indent="0" algn="r" rtl="0">
              <a:lnSpc>
                <a:spcPct val="100000"/>
              </a:lnSpc>
              <a:spcBef>
                <a:spcPts val="0"/>
              </a:spcBef>
              <a:spcAft>
                <a:spcPts val="0"/>
              </a:spcAft>
              <a:buNone/>
              <a:defRPr lang="zh-TW" sz="1100"/>
            </a:lvl3pPr>
            <a:lvl4pPr marL="0" lvl="3" indent="0" algn="r" rtl="0">
              <a:lnSpc>
                <a:spcPct val="100000"/>
              </a:lnSpc>
              <a:spcBef>
                <a:spcPts val="0"/>
              </a:spcBef>
              <a:spcAft>
                <a:spcPts val="0"/>
              </a:spcAft>
              <a:buNone/>
              <a:defRPr lang="zh-TW" sz="1100"/>
            </a:lvl4pPr>
            <a:lvl5pPr marL="0" lvl="4" indent="0" algn="r" rtl="0">
              <a:lnSpc>
                <a:spcPct val="100000"/>
              </a:lnSpc>
              <a:spcBef>
                <a:spcPts val="0"/>
              </a:spcBef>
              <a:spcAft>
                <a:spcPts val="0"/>
              </a:spcAft>
              <a:buNone/>
              <a:defRPr lang="zh-TW" sz="1100"/>
            </a:lvl5pPr>
            <a:lvl6pPr marL="0" lvl="5" indent="0" algn="r" rtl="0">
              <a:lnSpc>
                <a:spcPct val="100000"/>
              </a:lnSpc>
              <a:spcBef>
                <a:spcPts val="0"/>
              </a:spcBef>
              <a:spcAft>
                <a:spcPts val="0"/>
              </a:spcAft>
              <a:buNone/>
              <a:defRPr lang="zh-TW" sz="1100"/>
            </a:lvl6pPr>
            <a:lvl7pPr marL="0" lvl="6" indent="0" algn="r" rtl="0">
              <a:lnSpc>
                <a:spcPct val="100000"/>
              </a:lnSpc>
              <a:spcBef>
                <a:spcPts val="0"/>
              </a:spcBef>
              <a:spcAft>
                <a:spcPts val="0"/>
              </a:spcAft>
              <a:buNone/>
              <a:defRPr lang="zh-TW" sz="1100"/>
            </a:lvl7pPr>
            <a:lvl8pPr marL="0" lvl="7" indent="0" algn="r" rtl="0">
              <a:lnSpc>
                <a:spcPct val="100000"/>
              </a:lnSpc>
              <a:spcBef>
                <a:spcPts val="0"/>
              </a:spcBef>
              <a:spcAft>
                <a:spcPts val="0"/>
              </a:spcAft>
              <a:buNone/>
              <a:defRPr lang="zh-TW" sz="1100"/>
            </a:lvl8pPr>
            <a:lvl9pPr marL="0" lvl="8" indent="0" algn="r" rtl="0">
              <a:lnSpc>
                <a:spcPct val="100000"/>
              </a:lnSpc>
              <a:spcBef>
                <a:spcPts val="0"/>
              </a:spcBef>
              <a:spcAft>
                <a:spcPts val="0"/>
              </a:spcAft>
              <a:buNone/>
              <a:defRPr lang="zh-TW" sz="1100"/>
            </a:lvl9pPr>
          </a:lstStyle>
          <a:p>
            <a:pPr marL="0" lvl="0" indent="0" algn="r" rtl="0">
              <a:spcBef>
                <a:spcPts val="0"/>
              </a:spcBef>
              <a:spcAft>
                <a:spcPts val="0"/>
              </a:spcAft>
              <a:buNone/>
            </a:pPr>
            <a:fld id="{00000000-1234-1234-1234-123412341234}" type="slidenum">
              <a:rPr lang="zh-TW"/>
              <a:t>‹#›</a:t>
            </a:fld>
            <a:endParaRPr lang="zh-TW"/>
          </a:p>
        </p:txBody>
      </p:sp>
      <p:sp>
        <p:nvSpPr>
          <p:cNvPr id="595" name="Google Shape;595;p104"/>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rtl="0">
              <a:lnSpc>
                <a:spcPct val="110000"/>
              </a:lnSpc>
              <a:spcBef>
                <a:spcPts val="0"/>
              </a:spcBef>
              <a:spcAft>
                <a:spcPts val="0"/>
              </a:spcAft>
              <a:buClr>
                <a:schemeClr val="dk2"/>
              </a:buClr>
              <a:buSzPts val="1400"/>
              <a:buNone/>
              <a:defRPr lang="zh-TW" sz="1100"/>
            </a:lvl1pPr>
            <a:lvl2pPr lvl="1" rtl="0">
              <a:spcBef>
                <a:spcPts val="0"/>
              </a:spcBef>
              <a:spcAft>
                <a:spcPts val="0"/>
              </a:spcAft>
              <a:buSzPts val="1100"/>
              <a:buNone/>
              <a:defRPr lang="zh-TW" sz="1100"/>
            </a:lvl2pPr>
            <a:lvl3pPr lvl="2" rtl="0">
              <a:spcBef>
                <a:spcPts val="0"/>
              </a:spcBef>
              <a:spcAft>
                <a:spcPts val="0"/>
              </a:spcAft>
              <a:buSzPts val="1100"/>
              <a:buNone/>
              <a:defRPr lang="zh-TW" sz="1100"/>
            </a:lvl3pPr>
            <a:lvl4pPr lvl="3" rtl="0">
              <a:spcBef>
                <a:spcPts val="0"/>
              </a:spcBef>
              <a:spcAft>
                <a:spcPts val="0"/>
              </a:spcAft>
              <a:buSzPts val="1100"/>
              <a:buNone/>
              <a:defRPr lang="zh-TW" sz="1100"/>
            </a:lvl4pPr>
            <a:lvl5pPr lvl="4" rtl="0">
              <a:spcBef>
                <a:spcPts val="0"/>
              </a:spcBef>
              <a:spcAft>
                <a:spcPts val="0"/>
              </a:spcAft>
              <a:buSzPts val="1100"/>
              <a:buNone/>
              <a:defRPr lang="zh-TW" sz="1100"/>
            </a:lvl5pPr>
            <a:lvl6pPr lvl="5" rtl="0">
              <a:spcBef>
                <a:spcPts val="0"/>
              </a:spcBef>
              <a:spcAft>
                <a:spcPts val="0"/>
              </a:spcAft>
              <a:buSzPts val="1100"/>
              <a:buNone/>
              <a:defRPr lang="zh-TW" sz="1100"/>
            </a:lvl6pPr>
            <a:lvl7pPr lvl="6" rtl="0">
              <a:spcBef>
                <a:spcPts val="0"/>
              </a:spcBef>
              <a:spcAft>
                <a:spcPts val="0"/>
              </a:spcAft>
              <a:buSzPts val="1100"/>
              <a:buNone/>
              <a:defRPr lang="zh-TW" sz="1100"/>
            </a:lvl7pPr>
            <a:lvl8pPr lvl="7" rtl="0">
              <a:spcBef>
                <a:spcPts val="0"/>
              </a:spcBef>
              <a:spcAft>
                <a:spcPts val="0"/>
              </a:spcAft>
              <a:buSzPts val="1100"/>
              <a:buNone/>
              <a:defRPr lang="zh-TW" sz="1100"/>
            </a:lvl8pPr>
            <a:lvl9pPr lvl="8" rtl="0">
              <a:spcBef>
                <a:spcPts val="0"/>
              </a:spcBef>
              <a:spcAft>
                <a:spcPts val="0"/>
              </a:spcAft>
              <a:buSzPts val="1100"/>
              <a:buNone/>
              <a:defRPr lang="zh-TW" sz="1100"/>
            </a:lvl9pPr>
          </a:lstStyle>
          <a:p>
            <a:pPr rtl="0"/>
            <a:endParaRPr lang="zh-TW"/>
          </a:p>
        </p:txBody>
      </p:sp>
      <p:sp>
        <p:nvSpPr>
          <p:cNvPr id="596" name="Google Shape;596;p104"/>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85750" algn="l" rtl="0">
              <a:lnSpc>
                <a:spcPct val="110000"/>
              </a:lnSpc>
              <a:spcBef>
                <a:spcPts val="800"/>
              </a:spcBef>
              <a:spcAft>
                <a:spcPts val="0"/>
              </a:spcAft>
              <a:buClr>
                <a:schemeClr val="dk1"/>
              </a:buClr>
              <a:buSzPts val="900"/>
              <a:buChar char="•"/>
              <a:defRPr lang="zh-TW" sz="900">
                <a:solidFill>
                  <a:schemeClr val="dk1"/>
                </a:solidFill>
              </a:defRPr>
            </a:lvl1pPr>
            <a:lvl2pPr marL="914400" lvl="1" indent="-317500" algn="l" rtl="0">
              <a:lnSpc>
                <a:spcPct val="110000"/>
              </a:lnSpc>
              <a:spcBef>
                <a:spcPts val="500"/>
              </a:spcBef>
              <a:spcAft>
                <a:spcPts val="0"/>
              </a:spcAft>
              <a:buClr>
                <a:schemeClr val="dk1"/>
              </a:buClr>
              <a:buSzPts val="1400"/>
              <a:buChar char="﹘"/>
              <a:defRPr lang="zh-TW" sz="1100"/>
            </a:lvl2pPr>
            <a:lvl3pPr marL="1371600" lvl="2" indent="-317500" algn="l" rtl="0">
              <a:lnSpc>
                <a:spcPct val="110000"/>
              </a:lnSpc>
              <a:spcBef>
                <a:spcPts val="400"/>
              </a:spcBef>
              <a:spcAft>
                <a:spcPts val="0"/>
              </a:spcAft>
              <a:buClr>
                <a:schemeClr val="dk1"/>
              </a:buClr>
              <a:buSzPts val="1400"/>
              <a:buChar char="﹘"/>
              <a:defRPr lang="zh-TW" sz="1100"/>
            </a:lvl3pPr>
            <a:lvl4pPr marL="1828800" lvl="3" indent="-317500" algn="l" rtl="0">
              <a:lnSpc>
                <a:spcPct val="110000"/>
              </a:lnSpc>
              <a:spcBef>
                <a:spcPts val="500"/>
              </a:spcBef>
              <a:spcAft>
                <a:spcPts val="0"/>
              </a:spcAft>
              <a:buClr>
                <a:schemeClr val="dk1"/>
              </a:buClr>
              <a:buSzPts val="1400"/>
              <a:buChar char="﹘"/>
              <a:defRPr lang="zh-TW" sz="1100"/>
            </a:lvl4pPr>
            <a:lvl5pPr marL="2286000" lvl="4" indent="-317500" algn="l" rtl="0">
              <a:lnSpc>
                <a:spcPct val="110000"/>
              </a:lnSpc>
              <a:spcBef>
                <a:spcPts val="500"/>
              </a:spcBef>
              <a:spcAft>
                <a:spcPts val="0"/>
              </a:spcAft>
              <a:buClr>
                <a:schemeClr val="dk1"/>
              </a:buClr>
              <a:buSzPts val="1400"/>
              <a:buChar char="﹘"/>
              <a:defRPr lang="zh-TW" sz="1100"/>
            </a:lvl5pPr>
            <a:lvl6pPr marL="2743200" lvl="5" indent="-317500" algn="l" rtl="0">
              <a:lnSpc>
                <a:spcPct val="90000"/>
              </a:lnSpc>
              <a:spcBef>
                <a:spcPts val="500"/>
              </a:spcBef>
              <a:spcAft>
                <a:spcPts val="0"/>
              </a:spcAft>
              <a:buClr>
                <a:schemeClr val="dk1"/>
              </a:buClr>
              <a:buSzPts val="1400"/>
              <a:buChar char="﹘"/>
              <a:defRPr lang="zh-TW" sz="1100"/>
            </a:lvl6pPr>
            <a:lvl7pPr marL="3200400" lvl="6" indent="-317500" algn="l" rtl="0">
              <a:lnSpc>
                <a:spcPct val="90000"/>
              </a:lnSpc>
              <a:spcBef>
                <a:spcPts val="500"/>
              </a:spcBef>
              <a:spcAft>
                <a:spcPts val="0"/>
              </a:spcAft>
              <a:buClr>
                <a:schemeClr val="dk1"/>
              </a:buClr>
              <a:buSzPts val="1400"/>
              <a:buChar char="﹘"/>
              <a:defRPr lang="zh-TW" sz="1100"/>
            </a:lvl7pPr>
            <a:lvl8pPr marL="3657600" lvl="7" indent="-317500" algn="l" rtl="0">
              <a:lnSpc>
                <a:spcPct val="90000"/>
              </a:lnSpc>
              <a:spcBef>
                <a:spcPts val="500"/>
              </a:spcBef>
              <a:spcAft>
                <a:spcPts val="0"/>
              </a:spcAft>
              <a:buClr>
                <a:schemeClr val="dk1"/>
              </a:buClr>
              <a:buSzPts val="1400"/>
              <a:buChar char="﹘"/>
              <a:defRPr lang="zh-TW" sz="1100"/>
            </a:lvl8pPr>
            <a:lvl9pPr marL="4114800" lvl="8" indent="-317500" algn="l" rtl="0">
              <a:lnSpc>
                <a:spcPct val="90000"/>
              </a:lnSpc>
              <a:spcBef>
                <a:spcPts val="500"/>
              </a:spcBef>
              <a:spcAft>
                <a:spcPts val="500"/>
              </a:spcAft>
              <a:buClr>
                <a:schemeClr val="dk1"/>
              </a:buClr>
              <a:buSzPts val="1400"/>
              <a:buChar char="﹘"/>
              <a:defRPr lang="zh-TW" sz="1100"/>
            </a:lvl9pPr>
          </a:lstStyle>
          <a:p>
            <a:pPr rtl="0"/>
            <a:endParaRPr lang="zh-TW"/>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Headline and Small Text 1">
  <p:cSld name="Headline and Small Text_1">
    <p:spTree>
      <p:nvGrpSpPr>
        <p:cNvPr id="1" name="Shape 597"/>
        <p:cNvGrpSpPr/>
        <p:nvPr/>
      </p:nvGrpSpPr>
      <p:grpSpPr>
        <a:xfrm>
          <a:off x="0" y="0"/>
          <a:ext cx="0" cy="0"/>
          <a:chOff x="0" y="0"/>
          <a:chExt cx="0" cy="0"/>
        </a:xfrm>
      </p:grpSpPr>
      <p:sp>
        <p:nvSpPr>
          <p:cNvPr id="598" name="Google Shape;598;p105"/>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317500" algn="l" rtl="0">
              <a:lnSpc>
                <a:spcPct val="110000"/>
              </a:lnSpc>
              <a:spcBef>
                <a:spcPts val="0"/>
              </a:spcBef>
              <a:spcAft>
                <a:spcPts val="0"/>
              </a:spcAft>
              <a:buClr>
                <a:schemeClr val="dk1"/>
              </a:buClr>
              <a:buSzPts val="1400"/>
              <a:buChar char="•"/>
              <a:defRPr lang="zh-TW" sz="1400"/>
            </a:lvl1pPr>
            <a:lvl2pPr marL="914400" marR="0" lvl="1" indent="-317500" algn="l" rtl="0">
              <a:lnSpc>
                <a:spcPct val="110000"/>
              </a:lnSpc>
              <a:spcBef>
                <a:spcPts val="500"/>
              </a:spcBef>
              <a:spcAft>
                <a:spcPts val="0"/>
              </a:spcAft>
              <a:buClr>
                <a:schemeClr val="dk1"/>
              </a:buClr>
              <a:buSzPts val="1400"/>
              <a:buFont typeface="Arial"/>
              <a:buChar char="•"/>
              <a:defRPr lang="zh-TW" sz="1400"/>
            </a:lvl2pPr>
            <a:lvl3pPr marL="1371600" lvl="2" indent="-317500" algn="l" rtl="0">
              <a:lnSpc>
                <a:spcPct val="110000"/>
              </a:lnSpc>
              <a:spcBef>
                <a:spcPts val="0"/>
              </a:spcBef>
              <a:spcAft>
                <a:spcPts val="0"/>
              </a:spcAft>
              <a:buClr>
                <a:schemeClr val="dk1"/>
              </a:buClr>
              <a:buSzPts val="1400"/>
              <a:buChar char="﹘"/>
              <a:defRPr lang="zh-TW" sz="1400"/>
            </a:lvl3pPr>
            <a:lvl4pPr marL="1828800" lvl="3" indent="-317500" algn="l" rtl="0">
              <a:lnSpc>
                <a:spcPct val="110000"/>
              </a:lnSpc>
              <a:spcBef>
                <a:spcPts val="500"/>
              </a:spcBef>
              <a:spcAft>
                <a:spcPts val="0"/>
              </a:spcAft>
              <a:buClr>
                <a:schemeClr val="dk1"/>
              </a:buClr>
              <a:buSzPts val="1400"/>
              <a:buChar char="﹘"/>
              <a:defRPr lang="zh-TW" sz="1400"/>
            </a:lvl4pPr>
            <a:lvl5pPr marL="2286000" lvl="4" indent="-317500" algn="l" rtl="0">
              <a:lnSpc>
                <a:spcPct val="110000"/>
              </a:lnSpc>
              <a:spcBef>
                <a:spcPts val="500"/>
              </a:spcBef>
              <a:spcAft>
                <a:spcPts val="0"/>
              </a:spcAft>
              <a:buClr>
                <a:schemeClr val="dk1"/>
              </a:buClr>
              <a:buSzPts val="1400"/>
              <a:buChar char="﹘"/>
              <a:defRPr lang="zh-TW" sz="1400"/>
            </a:lvl5pPr>
            <a:lvl6pPr marL="2743200" lvl="5" indent="-317500" algn="l" rtl="0">
              <a:lnSpc>
                <a:spcPct val="90000"/>
              </a:lnSpc>
              <a:spcBef>
                <a:spcPts val="500"/>
              </a:spcBef>
              <a:spcAft>
                <a:spcPts val="0"/>
              </a:spcAft>
              <a:buClr>
                <a:schemeClr val="dk1"/>
              </a:buClr>
              <a:buSzPts val="1400"/>
              <a:buChar char="﹘"/>
              <a:defRPr lang="zh-TW" sz="1100"/>
            </a:lvl6pPr>
            <a:lvl7pPr marL="3200400" lvl="6" indent="-317500" algn="l" rtl="0">
              <a:lnSpc>
                <a:spcPct val="90000"/>
              </a:lnSpc>
              <a:spcBef>
                <a:spcPts val="500"/>
              </a:spcBef>
              <a:spcAft>
                <a:spcPts val="0"/>
              </a:spcAft>
              <a:buClr>
                <a:schemeClr val="dk1"/>
              </a:buClr>
              <a:buSzPts val="1400"/>
              <a:buChar char="﹘"/>
              <a:defRPr lang="zh-TW" sz="1100"/>
            </a:lvl7pPr>
            <a:lvl8pPr marL="3657600" lvl="7" indent="-317500" algn="l" rtl="0">
              <a:lnSpc>
                <a:spcPct val="90000"/>
              </a:lnSpc>
              <a:spcBef>
                <a:spcPts val="500"/>
              </a:spcBef>
              <a:spcAft>
                <a:spcPts val="0"/>
              </a:spcAft>
              <a:buClr>
                <a:schemeClr val="dk1"/>
              </a:buClr>
              <a:buSzPts val="1400"/>
              <a:buChar char="﹘"/>
              <a:defRPr lang="zh-TW" sz="1100"/>
            </a:lvl8pPr>
            <a:lvl9pPr marL="4114800" lvl="8" indent="-317500" algn="l" rtl="0">
              <a:lnSpc>
                <a:spcPct val="90000"/>
              </a:lnSpc>
              <a:spcBef>
                <a:spcPts val="500"/>
              </a:spcBef>
              <a:spcAft>
                <a:spcPts val="500"/>
              </a:spcAft>
              <a:buClr>
                <a:schemeClr val="dk1"/>
              </a:buClr>
              <a:buSzPts val="1400"/>
              <a:buChar char="﹘"/>
              <a:defRPr lang="zh-TW" sz="1100"/>
            </a:lvl9pPr>
          </a:lstStyle>
          <a:p>
            <a:pPr rtl="0"/>
            <a:endParaRPr lang="zh-TW"/>
          </a:p>
        </p:txBody>
      </p:sp>
      <p:sp>
        <p:nvSpPr>
          <p:cNvPr id="599" name="Google Shape;599;p105"/>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lang="zh-TW" sz="1100"/>
            </a:lvl1pPr>
            <a:lvl2pPr lvl="1" algn="l" rtl="0">
              <a:lnSpc>
                <a:spcPct val="100000"/>
              </a:lnSpc>
              <a:spcBef>
                <a:spcPts val="0"/>
              </a:spcBef>
              <a:spcAft>
                <a:spcPts val="0"/>
              </a:spcAft>
              <a:buSzPts val="1100"/>
              <a:buNone/>
              <a:defRPr lang="zh-TW" sz="1100"/>
            </a:lvl2pPr>
            <a:lvl3pPr lvl="2" algn="l" rtl="0">
              <a:lnSpc>
                <a:spcPct val="100000"/>
              </a:lnSpc>
              <a:spcBef>
                <a:spcPts val="0"/>
              </a:spcBef>
              <a:spcAft>
                <a:spcPts val="0"/>
              </a:spcAft>
              <a:buSzPts val="1100"/>
              <a:buNone/>
              <a:defRPr lang="zh-TW" sz="1100"/>
            </a:lvl3pPr>
            <a:lvl4pPr lvl="3" algn="l" rtl="0">
              <a:lnSpc>
                <a:spcPct val="100000"/>
              </a:lnSpc>
              <a:spcBef>
                <a:spcPts val="0"/>
              </a:spcBef>
              <a:spcAft>
                <a:spcPts val="0"/>
              </a:spcAft>
              <a:buSzPts val="1100"/>
              <a:buNone/>
              <a:defRPr lang="zh-TW" sz="1100"/>
            </a:lvl4pPr>
            <a:lvl5pPr lvl="4" algn="l" rtl="0">
              <a:lnSpc>
                <a:spcPct val="100000"/>
              </a:lnSpc>
              <a:spcBef>
                <a:spcPts val="0"/>
              </a:spcBef>
              <a:spcAft>
                <a:spcPts val="0"/>
              </a:spcAft>
              <a:buSzPts val="1100"/>
              <a:buNone/>
              <a:defRPr lang="zh-TW" sz="1100"/>
            </a:lvl5pPr>
            <a:lvl6pPr lvl="5" algn="l" rtl="0">
              <a:lnSpc>
                <a:spcPct val="100000"/>
              </a:lnSpc>
              <a:spcBef>
                <a:spcPts val="0"/>
              </a:spcBef>
              <a:spcAft>
                <a:spcPts val="0"/>
              </a:spcAft>
              <a:buSzPts val="1100"/>
              <a:buNone/>
              <a:defRPr lang="zh-TW" sz="1100"/>
            </a:lvl6pPr>
            <a:lvl7pPr lvl="6" algn="l" rtl="0">
              <a:lnSpc>
                <a:spcPct val="100000"/>
              </a:lnSpc>
              <a:spcBef>
                <a:spcPts val="0"/>
              </a:spcBef>
              <a:spcAft>
                <a:spcPts val="0"/>
              </a:spcAft>
              <a:buSzPts val="1100"/>
              <a:buNone/>
              <a:defRPr lang="zh-TW" sz="1100"/>
            </a:lvl7pPr>
            <a:lvl8pPr lvl="7" algn="l" rtl="0">
              <a:lnSpc>
                <a:spcPct val="100000"/>
              </a:lnSpc>
              <a:spcBef>
                <a:spcPts val="0"/>
              </a:spcBef>
              <a:spcAft>
                <a:spcPts val="0"/>
              </a:spcAft>
              <a:buSzPts val="1100"/>
              <a:buNone/>
              <a:defRPr lang="zh-TW" sz="1100"/>
            </a:lvl8pPr>
            <a:lvl9pPr lvl="8" algn="l" rtl="0">
              <a:lnSpc>
                <a:spcPct val="100000"/>
              </a:lnSpc>
              <a:spcBef>
                <a:spcPts val="0"/>
              </a:spcBef>
              <a:spcAft>
                <a:spcPts val="0"/>
              </a:spcAft>
              <a:buSzPts val="1100"/>
              <a:buNone/>
              <a:defRPr lang="zh-TW" sz="1100"/>
            </a:lvl9pPr>
          </a:lstStyle>
          <a:p>
            <a:pPr rtl="0"/>
            <a:endParaRPr lang="zh-TW"/>
          </a:p>
        </p:txBody>
      </p:sp>
      <p:sp>
        <p:nvSpPr>
          <p:cNvPr id="600" name="Google Shape;600;p105"/>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lang="zh-TW" sz="1100"/>
            </a:lvl1pPr>
            <a:lvl2pPr lvl="1" algn="l" rtl="0">
              <a:lnSpc>
                <a:spcPct val="100000"/>
              </a:lnSpc>
              <a:spcBef>
                <a:spcPts val="0"/>
              </a:spcBef>
              <a:spcAft>
                <a:spcPts val="0"/>
              </a:spcAft>
              <a:buSzPts val="1100"/>
              <a:buNone/>
              <a:defRPr lang="zh-TW" sz="1100"/>
            </a:lvl2pPr>
            <a:lvl3pPr lvl="2" algn="l" rtl="0">
              <a:lnSpc>
                <a:spcPct val="100000"/>
              </a:lnSpc>
              <a:spcBef>
                <a:spcPts val="0"/>
              </a:spcBef>
              <a:spcAft>
                <a:spcPts val="0"/>
              </a:spcAft>
              <a:buSzPts val="1100"/>
              <a:buNone/>
              <a:defRPr lang="zh-TW" sz="1100"/>
            </a:lvl3pPr>
            <a:lvl4pPr lvl="3" algn="l" rtl="0">
              <a:lnSpc>
                <a:spcPct val="100000"/>
              </a:lnSpc>
              <a:spcBef>
                <a:spcPts val="0"/>
              </a:spcBef>
              <a:spcAft>
                <a:spcPts val="0"/>
              </a:spcAft>
              <a:buSzPts val="1100"/>
              <a:buNone/>
              <a:defRPr lang="zh-TW" sz="1100"/>
            </a:lvl4pPr>
            <a:lvl5pPr lvl="4" algn="l" rtl="0">
              <a:lnSpc>
                <a:spcPct val="100000"/>
              </a:lnSpc>
              <a:spcBef>
                <a:spcPts val="0"/>
              </a:spcBef>
              <a:spcAft>
                <a:spcPts val="0"/>
              </a:spcAft>
              <a:buSzPts val="1100"/>
              <a:buNone/>
              <a:defRPr lang="zh-TW" sz="1100"/>
            </a:lvl5pPr>
            <a:lvl6pPr lvl="5" algn="l" rtl="0">
              <a:lnSpc>
                <a:spcPct val="100000"/>
              </a:lnSpc>
              <a:spcBef>
                <a:spcPts val="0"/>
              </a:spcBef>
              <a:spcAft>
                <a:spcPts val="0"/>
              </a:spcAft>
              <a:buSzPts val="1100"/>
              <a:buNone/>
              <a:defRPr lang="zh-TW" sz="1100"/>
            </a:lvl6pPr>
            <a:lvl7pPr lvl="6" algn="l" rtl="0">
              <a:lnSpc>
                <a:spcPct val="100000"/>
              </a:lnSpc>
              <a:spcBef>
                <a:spcPts val="0"/>
              </a:spcBef>
              <a:spcAft>
                <a:spcPts val="0"/>
              </a:spcAft>
              <a:buSzPts val="1100"/>
              <a:buNone/>
              <a:defRPr lang="zh-TW" sz="1100"/>
            </a:lvl7pPr>
            <a:lvl8pPr lvl="7" algn="l" rtl="0">
              <a:lnSpc>
                <a:spcPct val="100000"/>
              </a:lnSpc>
              <a:spcBef>
                <a:spcPts val="0"/>
              </a:spcBef>
              <a:spcAft>
                <a:spcPts val="0"/>
              </a:spcAft>
              <a:buSzPts val="1100"/>
              <a:buNone/>
              <a:defRPr lang="zh-TW" sz="1100"/>
            </a:lvl8pPr>
            <a:lvl9pPr lvl="8" algn="l" rtl="0">
              <a:lnSpc>
                <a:spcPct val="100000"/>
              </a:lnSpc>
              <a:spcBef>
                <a:spcPts val="0"/>
              </a:spcBef>
              <a:spcAft>
                <a:spcPts val="0"/>
              </a:spcAft>
              <a:buSzPts val="1100"/>
              <a:buNone/>
              <a:defRPr lang="zh-TW" sz="1100"/>
            </a:lvl9pPr>
          </a:lstStyle>
          <a:p>
            <a:pPr rtl="0"/>
            <a:endParaRPr lang="zh-TW"/>
          </a:p>
        </p:txBody>
      </p:sp>
      <p:sp>
        <p:nvSpPr>
          <p:cNvPr id="601" name="Google Shape;601;p105"/>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lvl="0" indent="0" algn="r" rtl="0">
              <a:lnSpc>
                <a:spcPct val="100000"/>
              </a:lnSpc>
              <a:spcBef>
                <a:spcPts val="0"/>
              </a:spcBef>
              <a:spcAft>
                <a:spcPts val="0"/>
              </a:spcAft>
              <a:buNone/>
              <a:defRPr lang="zh-TW" sz="1100"/>
            </a:lvl1pPr>
            <a:lvl2pPr marL="0" lvl="1" indent="0" algn="r" rtl="0">
              <a:lnSpc>
                <a:spcPct val="100000"/>
              </a:lnSpc>
              <a:spcBef>
                <a:spcPts val="0"/>
              </a:spcBef>
              <a:spcAft>
                <a:spcPts val="0"/>
              </a:spcAft>
              <a:buNone/>
              <a:defRPr lang="zh-TW" sz="1100"/>
            </a:lvl2pPr>
            <a:lvl3pPr marL="0" lvl="2" indent="0" algn="r" rtl="0">
              <a:lnSpc>
                <a:spcPct val="100000"/>
              </a:lnSpc>
              <a:spcBef>
                <a:spcPts val="0"/>
              </a:spcBef>
              <a:spcAft>
                <a:spcPts val="0"/>
              </a:spcAft>
              <a:buNone/>
              <a:defRPr lang="zh-TW" sz="1100"/>
            </a:lvl3pPr>
            <a:lvl4pPr marL="0" lvl="3" indent="0" algn="r" rtl="0">
              <a:lnSpc>
                <a:spcPct val="100000"/>
              </a:lnSpc>
              <a:spcBef>
                <a:spcPts val="0"/>
              </a:spcBef>
              <a:spcAft>
                <a:spcPts val="0"/>
              </a:spcAft>
              <a:buNone/>
              <a:defRPr lang="zh-TW" sz="1100"/>
            </a:lvl4pPr>
            <a:lvl5pPr marL="0" lvl="4" indent="0" algn="r" rtl="0">
              <a:lnSpc>
                <a:spcPct val="100000"/>
              </a:lnSpc>
              <a:spcBef>
                <a:spcPts val="0"/>
              </a:spcBef>
              <a:spcAft>
                <a:spcPts val="0"/>
              </a:spcAft>
              <a:buNone/>
              <a:defRPr lang="zh-TW" sz="1100"/>
            </a:lvl5pPr>
            <a:lvl6pPr marL="0" lvl="5" indent="0" algn="r" rtl="0">
              <a:lnSpc>
                <a:spcPct val="100000"/>
              </a:lnSpc>
              <a:spcBef>
                <a:spcPts val="0"/>
              </a:spcBef>
              <a:spcAft>
                <a:spcPts val="0"/>
              </a:spcAft>
              <a:buNone/>
              <a:defRPr lang="zh-TW" sz="1100"/>
            </a:lvl6pPr>
            <a:lvl7pPr marL="0" lvl="6" indent="0" algn="r" rtl="0">
              <a:lnSpc>
                <a:spcPct val="100000"/>
              </a:lnSpc>
              <a:spcBef>
                <a:spcPts val="0"/>
              </a:spcBef>
              <a:spcAft>
                <a:spcPts val="0"/>
              </a:spcAft>
              <a:buNone/>
              <a:defRPr lang="zh-TW" sz="1100"/>
            </a:lvl7pPr>
            <a:lvl8pPr marL="0" lvl="7" indent="0" algn="r" rtl="0">
              <a:lnSpc>
                <a:spcPct val="100000"/>
              </a:lnSpc>
              <a:spcBef>
                <a:spcPts val="0"/>
              </a:spcBef>
              <a:spcAft>
                <a:spcPts val="0"/>
              </a:spcAft>
              <a:buNone/>
              <a:defRPr lang="zh-TW" sz="1100"/>
            </a:lvl8pPr>
            <a:lvl9pPr marL="0" lvl="8" indent="0" algn="r" rtl="0">
              <a:lnSpc>
                <a:spcPct val="100000"/>
              </a:lnSpc>
              <a:spcBef>
                <a:spcPts val="0"/>
              </a:spcBef>
              <a:spcAft>
                <a:spcPts val="0"/>
              </a:spcAft>
              <a:buNone/>
              <a:defRPr lang="zh-TW" sz="1100"/>
            </a:lvl9pPr>
          </a:lstStyle>
          <a:p>
            <a:pPr marL="0" lvl="0" indent="0" algn="r" rtl="0">
              <a:spcBef>
                <a:spcPts val="0"/>
              </a:spcBef>
              <a:spcAft>
                <a:spcPts val="0"/>
              </a:spcAft>
              <a:buNone/>
            </a:pPr>
            <a:fld id="{00000000-1234-1234-1234-123412341234}" type="slidenum">
              <a:rPr lang="zh-TW"/>
              <a:t>‹#›</a:t>
            </a:fld>
            <a:endParaRPr lang="zh-TW"/>
          </a:p>
        </p:txBody>
      </p:sp>
      <p:sp>
        <p:nvSpPr>
          <p:cNvPr id="602" name="Google Shape;602;p105"/>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rtl="0">
              <a:lnSpc>
                <a:spcPct val="110000"/>
              </a:lnSpc>
              <a:spcBef>
                <a:spcPts val="0"/>
              </a:spcBef>
              <a:spcAft>
                <a:spcPts val="0"/>
              </a:spcAft>
              <a:buClr>
                <a:schemeClr val="dk2"/>
              </a:buClr>
              <a:buSzPts val="1400"/>
              <a:buNone/>
              <a:defRPr lang="zh-TW" sz="1100"/>
            </a:lvl1pPr>
            <a:lvl2pPr lvl="1" rtl="0">
              <a:spcBef>
                <a:spcPts val="0"/>
              </a:spcBef>
              <a:spcAft>
                <a:spcPts val="0"/>
              </a:spcAft>
              <a:buSzPts val="1100"/>
              <a:buNone/>
              <a:defRPr lang="zh-TW" sz="1100"/>
            </a:lvl2pPr>
            <a:lvl3pPr lvl="2" rtl="0">
              <a:spcBef>
                <a:spcPts val="0"/>
              </a:spcBef>
              <a:spcAft>
                <a:spcPts val="0"/>
              </a:spcAft>
              <a:buSzPts val="1100"/>
              <a:buNone/>
              <a:defRPr lang="zh-TW" sz="1100"/>
            </a:lvl3pPr>
            <a:lvl4pPr lvl="3" rtl="0">
              <a:spcBef>
                <a:spcPts val="0"/>
              </a:spcBef>
              <a:spcAft>
                <a:spcPts val="0"/>
              </a:spcAft>
              <a:buSzPts val="1100"/>
              <a:buNone/>
              <a:defRPr lang="zh-TW" sz="1100"/>
            </a:lvl4pPr>
            <a:lvl5pPr lvl="4" rtl="0">
              <a:spcBef>
                <a:spcPts val="0"/>
              </a:spcBef>
              <a:spcAft>
                <a:spcPts val="0"/>
              </a:spcAft>
              <a:buSzPts val="1100"/>
              <a:buNone/>
              <a:defRPr lang="zh-TW" sz="1100"/>
            </a:lvl5pPr>
            <a:lvl6pPr lvl="5" rtl="0">
              <a:spcBef>
                <a:spcPts val="0"/>
              </a:spcBef>
              <a:spcAft>
                <a:spcPts val="0"/>
              </a:spcAft>
              <a:buSzPts val="1100"/>
              <a:buNone/>
              <a:defRPr lang="zh-TW" sz="1100"/>
            </a:lvl6pPr>
            <a:lvl7pPr lvl="6" rtl="0">
              <a:spcBef>
                <a:spcPts val="0"/>
              </a:spcBef>
              <a:spcAft>
                <a:spcPts val="0"/>
              </a:spcAft>
              <a:buSzPts val="1100"/>
              <a:buNone/>
              <a:defRPr lang="zh-TW" sz="1100"/>
            </a:lvl7pPr>
            <a:lvl8pPr lvl="7" rtl="0">
              <a:spcBef>
                <a:spcPts val="0"/>
              </a:spcBef>
              <a:spcAft>
                <a:spcPts val="0"/>
              </a:spcAft>
              <a:buSzPts val="1100"/>
              <a:buNone/>
              <a:defRPr lang="zh-TW" sz="1100"/>
            </a:lvl8pPr>
            <a:lvl9pPr lvl="8" rtl="0">
              <a:spcBef>
                <a:spcPts val="0"/>
              </a:spcBef>
              <a:spcAft>
                <a:spcPts val="0"/>
              </a:spcAft>
              <a:buSzPts val="1100"/>
              <a:buNone/>
              <a:defRPr lang="zh-TW" sz="1100"/>
            </a:lvl9pPr>
          </a:lstStyle>
          <a:p>
            <a:pPr rtl="0"/>
            <a:endParaRPr lang="zh-TW"/>
          </a:p>
        </p:txBody>
      </p:sp>
      <p:sp>
        <p:nvSpPr>
          <p:cNvPr id="603" name="Google Shape;603;p105"/>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85750" algn="l" rtl="0">
              <a:lnSpc>
                <a:spcPct val="110000"/>
              </a:lnSpc>
              <a:spcBef>
                <a:spcPts val="800"/>
              </a:spcBef>
              <a:spcAft>
                <a:spcPts val="0"/>
              </a:spcAft>
              <a:buClr>
                <a:schemeClr val="dk1"/>
              </a:buClr>
              <a:buSzPts val="900"/>
              <a:buChar char="•"/>
              <a:defRPr lang="zh-TW" sz="900">
                <a:solidFill>
                  <a:schemeClr val="dk1"/>
                </a:solidFill>
              </a:defRPr>
            </a:lvl1pPr>
            <a:lvl2pPr marL="914400" lvl="1" indent="-317500" algn="l" rtl="0">
              <a:lnSpc>
                <a:spcPct val="110000"/>
              </a:lnSpc>
              <a:spcBef>
                <a:spcPts val="500"/>
              </a:spcBef>
              <a:spcAft>
                <a:spcPts val="0"/>
              </a:spcAft>
              <a:buClr>
                <a:schemeClr val="dk1"/>
              </a:buClr>
              <a:buSzPts val="1400"/>
              <a:buChar char="﹘"/>
              <a:defRPr lang="zh-TW" sz="1100"/>
            </a:lvl2pPr>
            <a:lvl3pPr marL="1371600" lvl="2" indent="-317500" algn="l" rtl="0">
              <a:lnSpc>
                <a:spcPct val="110000"/>
              </a:lnSpc>
              <a:spcBef>
                <a:spcPts val="400"/>
              </a:spcBef>
              <a:spcAft>
                <a:spcPts val="0"/>
              </a:spcAft>
              <a:buClr>
                <a:schemeClr val="dk1"/>
              </a:buClr>
              <a:buSzPts val="1400"/>
              <a:buChar char="﹘"/>
              <a:defRPr lang="zh-TW" sz="1100"/>
            </a:lvl3pPr>
            <a:lvl4pPr marL="1828800" lvl="3" indent="-317500" algn="l" rtl="0">
              <a:lnSpc>
                <a:spcPct val="110000"/>
              </a:lnSpc>
              <a:spcBef>
                <a:spcPts val="500"/>
              </a:spcBef>
              <a:spcAft>
                <a:spcPts val="0"/>
              </a:spcAft>
              <a:buClr>
                <a:schemeClr val="dk1"/>
              </a:buClr>
              <a:buSzPts val="1400"/>
              <a:buChar char="﹘"/>
              <a:defRPr lang="zh-TW" sz="1100"/>
            </a:lvl4pPr>
            <a:lvl5pPr marL="2286000" lvl="4" indent="-317500" algn="l" rtl="0">
              <a:lnSpc>
                <a:spcPct val="110000"/>
              </a:lnSpc>
              <a:spcBef>
                <a:spcPts val="500"/>
              </a:spcBef>
              <a:spcAft>
                <a:spcPts val="0"/>
              </a:spcAft>
              <a:buClr>
                <a:schemeClr val="dk1"/>
              </a:buClr>
              <a:buSzPts val="1400"/>
              <a:buChar char="﹘"/>
              <a:defRPr lang="zh-TW" sz="1100"/>
            </a:lvl5pPr>
            <a:lvl6pPr marL="2743200" lvl="5" indent="-317500" algn="l" rtl="0">
              <a:lnSpc>
                <a:spcPct val="90000"/>
              </a:lnSpc>
              <a:spcBef>
                <a:spcPts val="500"/>
              </a:spcBef>
              <a:spcAft>
                <a:spcPts val="0"/>
              </a:spcAft>
              <a:buClr>
                <a:schemeClr val="dk1"/>
              </a:buClr>
              <a:buSzPts val="1400"/>
              <a:buChar char="﹘"/>
              <a:defRPr lang="zh-TW" sz="1100"/>
            </a:lvl6pPr>
            <a:lvl7pPr marL="3200400" lvl="6" indent="-317500" algn="l" rtl="0">
              <a:lnSpc>
                <a:spcPct val="90000"/>
              </a:lnSpc>
              <a:spcBef>
                <a:spcPts val="500"/>
              </a:spcBef>
              <a:spcAft>
                <a:spcPts val="0"/>
              </a:spcAft>
              <a:buClr>
                <a:schemeClr val="dk1"/>
              </a:buClr>
              <a:buSzPts val="1400"/>
              <a:buChar char="﹘"/>
              <a:defRPr lang="zh-TW" sz="1100"/>
            </a:lvl7pPr>
            <a:lvl8pPr marL="3657600" lvl="7" indent="-317500" algn="l" rtl="0">
              <a:lnSpc>
                <a:spcPct val="90000"/>
              </a:lnSpc>
              <a:spcBef>
                <a:spcPts val="500"/>
              </a:spcBef>
              <a:spcAft>
                <a:spcPts val="0"/>
              </a:spcAft>
              <a:buClr>
                <a:schemeClr val="dk1"/>
              </a:buClr>
              <a:buSzPts val="1400"/>
              <a:buChar char="﹘"/>
              <a:defRPr lang="zh-TW" sz="1100"/>
            </a:lvl8pPr>
            <a:lvl9pPr marL="4114800" lvl="8" indent="-317500" algn="l" rtl="0">
              <a:lnSpc>
                <a:spcPct val="90000"/>
              </a:lnSpc>
              <a:spcBef>
                <a:spcPts val="500"/>
              </a:spcBef>
              <a:spcAft>
                <a:spcPts val="500"/>
              </a:spcAft>
              <a:buClr>
                <a:schemeClr val="dk1"/>
              </a:buClr>
              <a:buSzPts val="1400"/>
              <a:buChar char="﹘"/>
              <a:defRPr lang="zh-TW" sz="1100"/>
            </a:lvl9pPr>
          </a:lstStyle>
          <a:p>
            <a:pPr rtl="0"/>
            <a:endParaRPr lang="zh-TW"/>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ank Slide, Grey Text">
  <p:cSld name="Blank Slide, Grey Text">
    <p:spTree>
      <p:nvGrpSpPr>
        <p:cNvPr id="1" name="Shape 604"/>
        <p:cNvGrpSpPr/>
        <p:nvPr/>
      </p:nvGrpSpPr>
      <p:grpSpPr>
        <a:xfrm>
          <a:off x="0" y="0"/>
          <a:ext cx="0" cy="0"/>
          <a:chOff x="0" y="0"/>
          <a:chExt cx="0" cy="0"/>
        </a:xfrm>
      </p:grpSpPr>
      <p:sp>
        <p:nvSpPr>
          <p:cNvPr id="605" name="Google Shape;605;p106"/>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lang="zh-TW" sz="1100"/>
            </a:lvl1pPr>
            <a:lvl2pPr lvl="1" algn="l" rtl="0">
              <a:lnSpc>
                <a:spcPct val="100000"/>
              </a:lnSpc>
              <a:spcBef>
                <a:spcPts val="0"/>
              </a:spcBef>
              <a:spcAft>
                <a:spcPts val="0"/>
              </a:spcAft>
              <a:buSzPts val="1100"/>
              <a:buNone/>
              <a:defRPr lang="zh-TW" sz="1100"/>
            </a:lvl2pPr>
            <a:lvl3pPr lvl="2" algn="l" rtl="0">
              <a:lnSpc>
                <a:spcPct val="100000"/>
              </a:lnSpc>
              <a:spcBef>
                <a:spcPts val="0"/>
              </a:spcBef>
              <a:spcAft>
                <a:spcPts val="0"/>
              </a:spcAft>
              <a:buSzPts val="1100"/>
              <a:buNone/>
              <a:defRPr lang="zh-TW" sz="1100"/>
            </a:lvl3pPr>
            <a:lvl4pPr lvl="3" algn="l" rtl="0">
              <a:lnSpc>
                <a:spcPct val="100000"/>
              </a:lnSpc>
              <a:spcBef>
                <a:spcPts val="0"/>
              </a:spcBef>
              <a:spcAft>
                <a:spcPts val="0"/>
              </a:spcAft>
              <a:buSzPts val="1100"/>
              <a:buNone/>
              <a:defRPr lang="zh-TW" sz="1100"/>
            </a:lvl4pPr>
            <a:lvl5pPr lvl="4" algn="l" rtl="0">
              <a:lnSpc>
                <a:spcPct val="100000"/>
              </a:lnSpc>
              <a:spcBef>
                <a:spcPts val="0"/>
              </a:spcBef>
              <a:spcAft>
                <a:spcPts val="0"/>
              </a:spcAft>
              <a:buSzPts val="1100"/>
              <a:buNone/>
              <a:defRPr lang="zh-TW" sz="1100"/>
            </a:lvl5pPr>
            <a:lvl6pPr lvl="5" algn="l" rtl="0">
              <a:lnSpc>
                <a:spcPct val="100000"/>
              </a:lnSpc>
              <a:spcBef>
                <a:spcPts val="0"/>
              </a:spcBef>
              <a:spcAft>
                <a:spcPts val="0"/>
              </a:spcAft>
              <a:buSzPts val="1100"/>
              <a:buNone/>
              <a:defRPr lang="zh-TW" sz="1100"/>
            </a:lvl6pPr>
            <a:lvl7pPr lvl="6" algn="l" rtl="0">
              <a:lnSpc>
                <a:spcPct val="100000"/>
              </a:lnSpc>
              <a:spcBef>
                <a:spcPts val="0"/>
              </a:spcBef>
              <a:spcAft>
                <a:spcPts val="0"/>
              </a:spcAft>
              <a:buSzPts val="1100"/>
              <a:buNone/>
              <a:defRPr lang="zh-TW" sz="1100"/>
            </a:lvl7pPr>
            <a:lvl8pPr lvl="7" algn="l" rtl="0">
              <a:lnSpc>
                <a:spcPct val="100000"/>
              </a:lnSpc>
              <a:spcBef>
                <a:spcPts val="0"/>
              </a:spcBef>
              <a:spcAft>
                <a:spcPts val="0"/>
              </a:spcAft>
              <a:buSzPts val="1100"/>
              <a:buNone/>
              <a:defRPr lang="zh-TW" sz="1100"/>
            </a:lvl8pPr>
            <a:lvl9pPr lvl="8" algn="l" rtl="0">
              <a:lnSpc>
                <a:spcPct val="100000"/>
              </a:lnSpc>
              <a:spcBef>
                <a:spcPts val="0"/>
              </a:spcBef>
              <a:spcAft>
                <a:spcPts val="0"/>
              </a:spcAft>
              <a:buSzPts val="1100"/>
              <a:buNone/>
              <a:defRPr lang="zh-TW" sz="1100"/>
            </a:lvl9pPr>
          </a:lstStyle>
          <a:p>
            <a:pPr rtl="0"/>
            <a:endParaRPr lang="zh-TW"/>
          </a:p>
        </p:txBody>
      </p:sp>
      <p:sp>
        <p:nvSpPr>
          <p:cNvPr id="606" name="Google Shape;606;p106"/>
          <p:cNvSpPr txBox="1">
            <a:spLocks noGrp="1"/>
          </p:cNvSpPr>
          <p:nvPr>
            <p:ph type="ftr" idx="11"/>
          </p:nvPr>
        </p:nvSpPr>
        <p:spPr>
          <a:xfrm>
            <a:off x="2324700" y="4789800"/>
            <a:ext cx="3588300" cy="91800"/>
          </a:xfrm>
          <a:prstGeom prst="rect">
            <a:avLst/>
          </a:prstGeom>
          <a:noFill/>
          <a:ln>
            <a:noFill/>
          </a:ln>
        </p:spPr>
        <p:txBody>
          <a:bodyPr spcFirstLastPara="1" wrap="square" lIns="0" tIns="0" rIns="0" bIns="0" rtlCol="0" anchor="ctr" anchorCtr="0">
            <a:noAutofit/>
          </a:bodyPr>
          <a:lstStyle>
            <a:lvl1pPr lvl="0" algn="l" rtl="0">
              <a:lnSpc>
                <a:spcPct val="100000"/>
              </a:lnSpc>
              <a:spcBef>
                <a:spcPts val="0"/>
              </a:spcBef>
              <a:spcAft>
                <a:spcPts val="0"/>
              </a:spcAft>
              <a:buSzPts val="1100"/>
              <a:buNone/>
              <a:defRPr lang="zh-TW" sz="1100"/>
            </a:lvl1pPr>
            <a:lvl2pPr lvl="1" algn="l" rtl="0">
              <a:lnSpc>
                <a:spcPct val="100000"/>
              </a:lnSpc>
              <a:spcBef>
                <a:spcPts val="0"/>
              </a:spcBef>
              <a:spcAft>
                <a:spcPts val="0"/>
              </a:spcAft>
              <a:buSzPts val="1100"/>
              <a:buNone/>
              <a:defRPr lang="zh-TW" sz="1100"/>
            </a:lvl2pPr>
            <a:lvl3pPr lvl="2" algn="l" rtl="0">
              <a:lnSpc>
                <a:spcPct val="100000"/>
              </a:lnSpc>
              <a:spcBef>
                <a:spcPts val="0"/>
              </a:spcBef>
              <a:spcAft>
                <a:spcPts val="0"/>
              </a:spcAft>
              <a:buSzPts val="1100"/>
              <a:buNone/>
              <a:defRPr lang="zh-TW" sz="1100"/>
            </a:lvl3pPr>
            <a:lvl4pPr lvl="3" algn="l" rtl="0">
              <a:lnSpc>
                <a:spcPct val="100000"/>
              </a:lnSpc>
              <a:spcBef>
                <a:spcPts val="0"/>
              </a:spcBef>
              <a:spcAft>
                <a:spcPts val="0"/>
              </a:spcAft>
              <a:buSzPts val="1100"/>
              <a:buNone/>
              <a:defRPr lang="zh-TW" sz="1100"/>
            </a:lvl4pPr>
            <a:lvl5pPr lvl="4" algn="l" rtl="0">
              <a:lnSpc>
                <a:spcPct val="100000"/>
              </a:lnSpc>
              <a:spcBef>
                <a:spcPts val="0"/>
              </a:spcBef>
              <a:spcAft>
                <a:spcPts val="0"/>
              </a:spcAft>
              <a:buSzPts val="1100"/>
              <a:buNone/>
              <a:defRPr lang="zh-TW" sz="1100"/>
            </a:lvl5pPr>
            <a:lvl6pPr lvl="5" algn="l" rtl="0">
              <a:lnSpc>
                <a:spcPct val="100000"/>
              </a:lnSpc>
              <a:spcBef>
                <a:spcPts val="0"/>
              </a:spcBef>
              <a:spcAft>
                <a:spcPts val="0"/>
              </a:spcAft>
              <a:buSzPts val="1100"/>
              <a:buNone/>
              <a:defRPr lang="zh-TW" sz="1100"/>
            </a:lvl6pPr>
            <a:lvl7pPr lvl="6" algn="l" rtl="0">
              <a:lnSpc>
                <a:spcPct val="100000"/>
              </a:lnSpc>
              <a:spcBef>
                <a:spcPts val="0"/>
              </a:spcBef>
              <a:spcAft>
                <a:spcPts val="0"/>
              </a:spcAft>
              <a:buSzPts val="1100"/>
              <a:buNone/>
              <a:defRPr lang="zh-TW" sz="1100"/>
            </a:lvl7pPr>
            <a:lvl8pPr lvl="7" algn="l" rtl="0">
              <a:lnSpc>
                <a:spcPct val="100000"/>
              </a:lnSpc>
              <a:spcBef>
                <a:spcPts val="0"/>
              </a:spcBef>
              <a:spcAft>
                <a:spcPts val="0"/>
              </a:spcAft>
              <a:buSzPts val="1100"/>
              <a:buNone/>
              <a:defRPr lang="zh-TW" sz="1100"/>
            </a:lvl8pPr>
            <a:lvl9pPr lvl="8" algn="l" rtl="0">
              <a:lnSpc>
                <a:spcPct val="100000"/>
              </a:lnSpc>
              <a:spcBef>
                <a:spcPts val="0"/>
              </a:spcBef>
              <a:spcAft>
                <a:spcPts val="0"/>
              </a:spcAft>
              <a:buSzPts val="1100"/>
              <a:buNone/>
              <a:defRPr lang="zh-TW" sz="1100"/>
            </a:lvl9pPr>
          </a:lstStyle>
          <a:p>
            <a:pPr rtl="0"/>
            <a:endParaRPr lang="zh-TW"/>
          </a:p>
        </p:txBody>
      </p:sp>
      <p:sp>
        <p:nvSpPr>
          <p:cNvPr id="607" name="Google Shape;607;p106"/>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lvl="0" indent="0" algn="r" rtl="0">
              <a:lnSpc>
                <a:spcPct val="100000"/>
              </a:lnSpc>
              <a:spcBef>
                <a:spcPts val="0"/>
              </a:spcBef>
              <a:spcAft>
                <a:spcPts val="0"/>
              </a:spcAft>
              <a:buNone/>
              <a:defRPr lang="zh-TW" sz="1100"/>
            </a:lvl1pPr>
            <a:lvl2pPr marL="0" lvl="1" indent="0" algn="r" rtl="0">
              <a:lnSpc>
                <a:spcPct val="100000"/>
              </a:lnSpc>
              <a:spcBef>
                <a:spcPts val="0"/>
              </a:spcBef>
              <a:spcAft>
                <a:spcPts val="0"/>
              </a:spcAft>
              <a:buNone/>
              <a:defRPr lang="zh-TW" sz="1100"/>
            </a:lvl2pPr>
            <a:lvl3pPr marL="0" lvl="2" indent="0" algn="r" rtl="0">
              <a:lnSpc>
                <a:spcPct val="100000"/>
              </a:lnSpc>
              <a:spcBef>
                <a:spcPts val="0"/>
              </a:spcBef>
              <a:spcAft>
                <a:spcPts val="0"/>
              </a:spcAft>
              <a:buNone/>
              <a:defRPr lang="zh-TW" sz="1100"/>
            </a:lvl3pPr>
            <a:lvl4pPr marL="0" lvl="3" indent="0" algn="r" rtl="0">
              <a:lnSpc>
                <a:spcPct val="100000"/>
              </a:lnSpc>
              <a:spcBef>
                <a:spcPts val="0"/>
              </a:spcBef>
              <a:spcAft>
                <a:spcPts val="0"/>
              </a:spcAft>
              <a:buNone/>
              <a:defRPr lang="zh-TW" sz="1100"/>
            </a:lvl4pPr>
            <a:lvl5pPr marL="0" lvl="4" indent="0" algn="r" rtl="0">
              <a:lnSpc>
                <a:spcPct val="100000"/>
              </a:lnSpc>
              <a:spcBef>
                <a:spcPts val="0"/>
              </a:spcBef>
              <a:spcAft>
                <a:spcPts val="0"/>
              </a:spcAft>
              <a:buNone/>
              <a:defRPr lang="zh-TW" sz="1100"/>
            </a:lvl5pPr>
            <a:lvl6pPr marL="0" lvl="5" indent="0" algn="r" rtl="0">
              <a:lnSpc>
                <a:spcPct val="100000"/>
              </a:lnSpc>
              <a:spcBef>
                <a:spcPts val="0"/>
              </a:spcBef>
              <a:spcAft>
                <a:spcPts val="0"/>
              </a:spcAft>
              <a:buNone/>
              <a:defRPr lang="zh-TW" sz="1100"/>
            </a:lvl6pPr>
            <a:lvl7pPr marL="0" lvl="6" indent="0" algn="r" rtl="0">
              <a:lnSpc>
                <a:spcPct val="100000"/>
              </a:lnSpc>
              <a:spcBef>
                <a:spcPts val="0"/>
              </a:spcBef>
              <a:spcAft>
                <a:spcPts val="0"/>
              </a:spcAft>
              <a:buNone/>
              <a:defRPr lang="zh-TW" sz="1100"/>
            </a:lvl7pPr>
            <a:lvl8pPr marL="0" lvl="7" indent="0" algn="r" rtl="0">
              <a:lnSpc>
                <a:spcPct val="100000"/>
              </a:lnSpc>
              <a:spcBef>
                <a:spcPts val="0"/>
              </a:spcBef>
              <a:spcAft>
                <a:spcPts val="0"/>
              </a:spcAft>
              <a:buNone/>
              <a:defRPr lang="zh-TW" sz="1100"/>
            </a:lvl8pPr>
            <a:lvl9pPr marL="0" lvl="8" indent="0" algn="r" rtl="0">
              <a:lnSpc>
                <a:spcPct val="100000"/>
              </a:lnSpc>
              <a:spcBef>
                <a:spcPts val="0"/>
              </a:spcBef>
              <a:spcAft>
                <a:spcPts val="0"/>
              </a:spcAft>
              <a:buNone/>
              <a:defRPr lang="zh-TW" sz="1100"/>
            </a:lvl9pPr>
          </a:lstStyle>
          <a:p>
            <a:pPr marL="0" lvl="0" indent="0" algn="r" rtl="0">
              <a:spcBef>
                <a:spcPts val="0"/>
              </a:spcBef>
              <a:spcAft>
                <a:spcPts val="0"/>
              </a:spcAft>
              <a:buNone/>
            </a:pPr>
            <a:fld id="{00000000-1234-1234-1234-123412341234}" type="slidenum">
              <a:rPr lang="zh-TW"/>
              <a:t>‹#›</a:t>
            </a:fld>
            <a:endParaRPr lang="zh-TW"/>
          </a:p>
        </p:txBody>
      </p:sp>
      <p:sp>
        <p:nvSpPr>
          <p:cNvPr id="608" name="Google Shape;608;p106"/>
          <p:cNvSpPr txBox="1">
            <a:spLocks noGrp="1"/>
          </p:cNvSpPr>
          <p:nvPr>
            <p:ph type="body" idx="1"/>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85750" algn="l" rtl="0">
              <a:lnSpc>
                <a:spcPct val="110000"/>
              </a:lnSpc>
              <a:spcBef>
                <a:spcPts val="800"/>
              </a:spcBef>
              <a:spcAft>
                <a:spcPts val="0"/>
              </a:spcAft>
              <a:buClr>
                <a:schemeClr val="dk1"/>
              </a:buClr>
              <a:buSzPts val="900"/>
              <a:buChar char="•"/>
              <a:defRPr lang="zh-TW" sz="900">
                <a:solidFill>
                  <a:schemeClr val="dk1"/>
                </a:solidFill>
              </a:defRPr>
            </a:lvl1pPr>
            <a:lvl2pPr marL="914400" lvl="1" indent="-317500" algn="l" rtl="0">
              <a:lnSpc>
                <a:spcPct val="110000"/>
              </a:lnSpc>
              <a:spcBef>
                <a:spcPts val="500"/>
              </a:spcBef>
              <a:spcAft>
                <a:spcPts val="0"/>
              </a:spcAft>
              <a:buClr>
                <a:schemeClr val="dk1"/>
              </a:buClr>
              <a:buSzPts val="1400"/>
              <a:buChar char="﹘"/>
              <a:defRPr lang="zh-TW" sz="1100"/>
            </a:lvl2pPr>
            <a:lvl3pPr marL="1371600" lvl="2" indent="-317500" algn="l" rtl="0">
              <a:lnSpc>
                <a:spcPct val="110000"/>
              </a:lnSpc>
              <a:spcBef>
                <a:spcPts val="400"/>
              </a:spcBef>
              <a:spcAft>
                <a:spcPts val="0"/>
              </a:spcAft>
              <a:buClr>
                <a:schemeClr val="dk1"/>
              </a:buClr>
              <a:buSzPts val="1400"/>
              <a:buChar char="﹘"/>
              <a:defRPr lang="zh-TW" sz="1100"/>
            </a:lvl3pPr>
            <a:lvl4pPr marL="1828800" lvl="3" indent="-317500" algn="l" rtl="0">
              <a:lnSpc>
                <a:spcPct val="110000"/>
              </a:lnSpc>
              <a:spcBef>
                <a:spcPts val="500"/>
              </a:spcBef>
              <a:spcAft>
                <a:spcPts val="0"/>
              </a:spcAft>
              <a:buClr>
                <a:schemeClr val="dk1"/>
              </a:buClr>
              <a:buSzPts val="1400"/>
              <a:buChar char="﹘"/>
              <a:defRPr lang="zh-TW" sz="1100"/>
            </a:lvl4pPr>
            <a:lvl5pPr marL="2286000" lvl="4" indent="-317500" algn="l" rtl="0">
              <a:lnSpc>
                <a:spcPct val="110000"/>
              </a:lnSpc>
              <a:spcBef>
                <a:spcPts val="500"/>
              </a:spcBef>
              <a:spcAft>
                <a:spcPts val="0"/>
              </a:spcAft>
              <a:buClr>
                <a:schemeClr val="dk1"/>
              </a:buClr>
              <a:buSzPts val="1400"/>
              <a:buChar char="﹘"/>
              <a:defRPr lang="zh-TW" sz="1100"/>
            </a:lvl5pPr>
            <a:lvl6pPr marL="2743200" lvl="5" indent="-317500" algn="l" rtl="0">
              <a:lnSpc>
                <a:spcPct val="90000"/>
              </a:lnSpc>
              <a:spcBef>
                <a:spcPts val="500"/>
              </a:spcBef>
              <a:spcAft>
                <a:spcPts val="0"/>
              </a:spcAft>
              <a:buClr>
                <a:schemeClr val="dk1"/>
              </a:buClr>
              <a:buSzPts val="1400"/>
              <a:buChar char="﹘"/>
              <a:defRPr lang="zh-TW" sz="1100"/>
            </a:lvl6pPr>
            <a:lvl7pPr marL="3200400" lvl="6" indent="-317500" algn="l" rtl="0">
              <a:lnSpc>
                <a:spcPct val="90000"/>
              </a:lnSpc>
              <a:spcBef>
                <a:spcPts val="500"/>
              </a:spcBef>
              <a:spcAft>
                <a:spcPts val="0"/>
              </a:spcAft>
              <a:buClr>
                <a:schemeClr val="dk1"/>
              </a:buClr>
              <a:buSzPts val="1400"/>
              <a:buChar char="﹘"/>
              <a:defRPr lang="zh-TW" sz="1100"/>
            </a:lvl7pPr>
            <a:lvl8pPr marL="3657600" lvl="7" indent="-317500" algn="l" rtl="0">
              <a:lnSpc>
                <a:spcPct val="90000"/>
              </a:lnSpc>
              <a:spcBef>
                <a:spcPts val="500"/>
              </a:spcBef>
              <a:spcAft>
                <a:spcPts val="0"/>
              </a:spcAft>
              <a:buClr>
                <a:schemeClr val="dk1"/>
              </a:buClr>
              <a:buSzPts val="1400"/>
              <a:buChar char="﹘"/>
              <a:defRPr lang="zh-TW" sz="1100"/>
            </a:lvl8pPr>
            <a:lvl9pPr marL="4114800" lvl="8" indent="-317500" algn="l" rtl="0">
              <a:lnSpc>
                <a:spcPct val="90000"/>
              </a:lnSpc>
              <a:spcBef>
                <a:spcPts val="500"/>
              </a:spcBef>
              <a:spcAft>
                <a:spcPts val="500"/>
              </a:spcAft>
              <a:buClr>
                <a:schemeClr val="dk1"/>
              </a:buClr>
              <a:buSzPts val="1400"/>
              <a:buChar char="﹘"/>
              <a:defRPr lang="zh-TW" sz="1100"/>
            </a:lvl9pPr>
          </a:lstStyle>
          <a:p>
            <a:pPr rtl="0"/>
            <a:endParaRPr lang="zh-TW"/>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12"/>
        <p:cNvGrpSpPr/>
        <p:nvPr/>
      </p:nvGrpSpPr>
      <p:grpSpPr>
        <a:xfrm>
          <a:off x="0" y="0"/>
          <a:ext cx="0" cy="0"/>
          <a:chOff x="0" y="0"/>
          <a:chExt cx="0" cy="0"/>
        </a:xfrm>
      </p:grpSpPr>
      <p:sp>
        <p:nvSpPr>
          <p:cNvPr id="613" name="Google Shape;613;p108"/>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lang="zh-TW" sz="2500" b="0" i="0">
                <a:latin typeface="Noto Sans TC"/>
                <a:ea typeface="Noto Sans TC"/>
                <a:cs typeface="Arial"/>
                <a:sym typeface="Arial"/>
              </a:defRPr>
            </a:lvl1pPr>
            <a:lvl2pPr lvl="1" algn="l">
              <a:lnSpc>
                <a:spcPct val="100000"/>
              </a:lnSpc>
              <a:spcBef>
                <a:spcPts val="0"/>
              </a:spcBef>
              <a:spcAft>
                <a:spcPts val="0"/>
              </a:spcAft>
              <a:buSzPts val="500"/>
              <a:buNone/>
              <a:defRPr lang="zh-TW"/>
            </a:lvl2pPr>
            <a:lvl3pPr lvl="2" algn="l">
              <a:lnSpc>
                <a:spcPct val="100000"/>
              </a:lnSpc>
              <a:spcBef>
                <a:spcPts val="0"/>
              </a:spcBef>
              <a:spcAft>
                <a:spcPts val="0"/>
              </a:spcAft>
              <a:buSzPts val="500"/>
              <a:buNone/>
              <a:defRPr lang="zh-TW"/>
            </a:lvl3pPr>
            <a:lvl4pPr lvl="3" algn="l">
              <a:lnSpc>
                <a:spcPct val="100000"/>
              </a:lnSpc>
              <a:spcBef>
                <a:spcPts val="0"/>
              </a:spcBef>
              <a:spcAft>
                <a:spcPts val="0"/>
              </a:spcAft>
              <a:buSzPts val="500"/>
              <a:buNone/>
              <a:defRPr lang="zh-TW"/>
            </a:lvl4pPr>
            <a:lvl5pPr lvl="4" algn="l">
              <a:lnSpc>
                <a:spcPct val="100000"/>
              </a:lnSpc>
              <a:spcBef>
                <a:spcPts val="0"/>
              </a:spcBef>
              <a:spcAft>
                <a:spcPts val="0"/>
              </a:spcAft>
              <a:buSzPts val="500"/>
              <a:buNone/>
              <a:defRPr lang="zh-TW"/>
            </a:lvl5pPr>
            <a:lvl6pPr lvl="5" algn="l">
              <a:lnSpc>
                <a:spcPct val="100000"/>
              </a:lnSpc>
              <a:spcBef>
                <a:spcPts val="0"/>
              </a:spcBef>
              <a:spcAft>
                <a:spcPts val="0"/>
              </a:spcAft>
              <a:buSzPts val="500"/>
              <a:buNone/>
              <a:defRPr lang="zh-TW"/>
            </a:lvl6pPr>
            <a:lvl7pPr lvl="6" algn="l">
              <a:lnSpc>
                <a:spcPct val="100000"/>
              </a:lnSpc>
              <a:spcBef>
                <a:spcPts val="0"/>
              </a:spcBef>
              <a:spcAft>
                <a:spcPts val="0"/>
              </a:spcAft>
              <a:buSzPts val="500"/>
              <a:buNone/>
              <a:defRPr lang="zh-TW"/>
            </a:lvl7pPr>
            <a:lvl8pPr lvl="7" algn="l">
              <a:lnSpc>
                <a:spcPct val="100000"/>
              </a:lnSpc>
              <a:spcBef>
                <a:spcPts val="0"/>
              </a:spcBef>
              <a:spcAft>
                <a:spcPts val="0"/>
              </a:spcAft>
              <a:buSzPts val="500"/>
              <a:buNone/>
              <a:defRPr lang="zh-TW"/>
            </a:lvl8pPr>
            <a:lvl9pPr lvl="8" algn="l">
              <a:lnSpc>
                <a:spcPct val="100000"/>
              </a:lnSpc>
              <a:spcBef>
                <a:spcPts val="0"/>
              </a:spcBef>
              <a:spcAft>
                <a:spcPts val="0"/>
              </a:spcAft>
              <a:buSzPts val="500"/>
              <a:buNone/>
              <a:defRPr lang="zh-TW"/>
            </a:lvl9pPr>
          </a:lstStyle>
          <a:p>
            <a:pPr rtl="0"/>
            <a:endParaRPr lang="zh-TW"/>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85_White">
  <p:cSld name="85_White">
    <p:spTree>
      <p:nvGrpSpPr>
        <p:cNvPr id="1" name="Shape 614"/>
        <p:cNvGrpSpPr/>
        <p:nvPr/>
      </p:nvGrpSpPr>
      <p:grpSpPr>
        <a:xfrm>
          <a:off x="0" y="0"/>
          <a:ext cx="0" cy="0"/>
          <a:chOff x="0" y="0"/>
          <a:chExt cx="0" cy="0"/>
        </a:xfrm>
      </p:grpSpPr>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615"/>
        <p:cNvGrpSpPr/>
        <p:nvPr/>
      </p:nvGrpSpPr>
      <p:grpSpPr>
        <a:xfrm>
          <a:off x="0" y="0"/>
          <a:ext cx="0" cy="0"/>
          <a:chOff x="0" y="0"/>
          <a:chExt cx="0" cy="0"/>
        </a:xfrm>
      </p:grpSpPr>
      <p:pic>
        <p:nvPicPr>
          <p:cNvPr id="616" name="Google Shape;616;p110"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Meta gradient">
  <p:cSld name="Meta gradient">
    <p:spTree>
      <p:nvGrpSpPr>
        <p:cNvPr id="1" name="Shape 617"/>
        <p:cNvGrpSpPr/>
        <p:nvPr/>
      </p:nvGrpSpPr>
      <p:grpSpPr>
        <a:xfrm>
          <a:off x="0" y="0"/>
          <a:ext cx="0" cy="0"/>
          <a:chOff x="0" y="0"/>
          <a:chExt cx="0" cy="0"/>
        </a:xfrm>
      </p:grpSpPr>
      <p:pic>
        <p:nvPicPr>
          <p:cNvPr id="618" name="Google Shape;618;p111"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lank Slide, Grey Text">
  <p:cSld name="Blank Slide, Grey Text">
    <p:spTree>
      <p:nvGrpSpPr>
        <p:cNvPr id="1" name="Shape 619"/>
        <p:cNvGrpSpPr/>
        <p:nvPr/>
      </p:nvGrpSpPr>
      <p:grpSpPr>
        <a:xfrm>
          <a:off x="0" y="0"/>
          <a:ext cx="0" cy="0"/>
          <a:chOff x="0" y="0"/>
          <a:chExt cx="0" cy="0"/>
        </a:xfrm>
      </p:grpSpPr>
      <p:sp>
        <p:nvSpPr>
          <p:cNvPr id="620" name="Google Shape;620;p112"/>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621" name="Google Shape;621;p112"/>
          <p:cNvSpPr txBox="1">
            <a:spLocks noGrp="1"/>
          </p:cNvSpPr>
          <p:nvPr>
            <p:ph type="ftr" idx="11"/>
          </p:nvPr>
        </p:nvSpPr>
        <p:spPr>
          <a:xfrm>
            <a:off x="2324700" y="4789800"/>
            <a:ext cx="35883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622" name="Google Shape;622;p112"/>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1pPr>
            <a:lvl2pPr marL="0" marR="0" lvl="1"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2pPr>
            <a:lvl3pPr marL="0" marR="0" lvl="2"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3pPr>
            <a:lvl4pPr marL="0" marR="0" lvl="3"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4pPr>
            <a:lvl5pPr marL="0" marR="0" lvl="4"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5pPr>
            <a:lvl6pPr marL="0" marR="0" lvl="5"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6pPr>
            <a:lvl7pPr marL="0" marR="0" lvl="6"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7pPr>
            <a:lvl8pPr marL="0" marR="0" lvl="7"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8pPr>
            <a:lvl9pPr marL="0" marR="0" lvl="8"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9pPr>
          </a:lstStyle>
          <a:p>
            <a:pPr marL="0" lvl="0" indent="0" algn="r" rtl="0">
              <a:spcBef>
                <a:spcPts val="0"/>
              </a:spcBef>
              <a:spcAft>
                <a:spcPts val="0"/>
              </a:spcAft>
              <a:buNone/>
            </a:pPr>
            <a:fld id="{00000000-1234-1234-1234-123412341234}" type="slidenum">
              <a:rPr lang="zh-TW"/>
              <a:t>‹#›</a:t>
            </a:fld>
            <a:endParaRPr lang="zh-TW"/>
          </a:p>
        </p:txBody>
      </p:sp>
      <p:sp>
        <p:nvSpPr>
          <p:cNvPr id="623" name="Google Shape;623;p112"/>
          <p:cNvSpPr txBox="1">
            <a:spLocks noGrp="1"/>
          </p:cNvSpPr>
          <p:nvPr>
            <p:ph type="body" idx="1"/>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lang="zh-TW" sz="900">
                <a:solidFill>
                  <a:schemeClr val="dk1"/>
                </a:solidFill>
              </a:defRPr>
            </a:lvl1pPr>
            <a:lvl2pPr marL="914400" lvl="1" indent="-260350" algn="l">
              <a:lnSpc>
                <a:spcPct val="110000"/>
              </a:lnSpc>
              <a:spcBef>
                <a:spcPts val="500"/>
              </a:spcBef>
              <a:spcAft>
                <a:spcPts val="0"/>
              </a:spcAft>
              <a:buClr>
                <a:schemeClr val="dk1"/>
              </a:buClr>
              <a:buSzPts val="500"/>
              <a:buChar char="﹘"/>
              <a:defRPr lang="zh-TW" sz="1100"/>
            </a:lvl2pPr>
            <a:lvl3pPr marL="1371600" lvl="2" indent="-260350" algn="l">
              <a:lnSpc>
                <a:spcPct val="110000"/>
              </a:lnSpc>
              <a:spcBef>
                <a:spcPts val="400"/>
              </a:spcBef>
              <a:spcAft>
                <a:spcPts val="0"/>
              </a:spcAft>
              <a:buClr>
                <a:schemeClr val="dk1"/>
              </a:buClr>
              <a:buSzPts val="500"/>
              <a:buChar char="﹘"/>
              <a:defRPr lang="zh-TW" sz="1100"/>
            </a:lvl3pPr>
            <a:lvl4pPr marL="1828800" lvl="3" indent="-260350" algn="l">
              <a:lnSpc>
                <a:spcPct val="110000"/>
              </a:lnSpc>
              <a:spcBef>
                <a:spcPts val="500"/>
              </a:spcBef>
              <a:spcAft>
                <a:spcPts val="0"/>
              </a:spcAft>
              <a:buClr>
                <a:schemeClr val="dk1"/>
              </a:buClr>
              <a:buSzPts val="500"/>
              <a:buChar char="﹘"/>
              <a:defRPr lang="zh-TW" sz="1100"/>
            </a:lvl4pPr>
            <a:lvl5pPr marL="2286000" lvl="4" indent="-260350" algn="l">
              <a:lnSpc>
                <a:spcPct val="110000"/>
              </a:lnSpc>
              <a:spcBef>
                <a:spcPts val="500"/>
              </a:spcBef>
              <a:spcAft>
                <a:spcPts val="0"/>
              </a:spcAft>
              <a:buClr>
                <a:schemeClr val="dk1"/>
              </a:buClr>
              <a:buSzPts val="500"/>
              <a:buChar char="﹘"/>
              <a:defRPr lang="zh-TW" sz="11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624"/>
        <p:cNvGrpSpPr/>
        <p:nvPr/>
      </p:nvGrpSpPr>
      <p:grpSpPr>
        <a:xfrm>
          <a:off x="0" y="0"/>
          <a:ext cx="0" cy="0"/>
          <a:chOff x="0" y="0"/>
          <a:chExt cx="0" cy="0"/>
        </a:xfrm>
      </p:grpSpPr>
      <p:sp>
        <p:nvSpPr>
          <p:cNvPr id="625" name="Google Shape;625;p113"/>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lang="zh-TW" sz="1400"/>
            </a:lvl1pPr>
            <a:lvl2pPr marL="914400" marR="0" lvl="1" indent="-260350" algn="l">
              <a:lnSpc>
                <a:spcPct val="110000"/>
              </a:lnSpc>
              <a:spcBef>
                <a:spcPts val="500"/>
              </a:spcBef>
              <a:spcAft>
                <a:spcPts val="0"/>
              </a:spcAft>
              <a:buClr>
                <a:schemeClr val="dk1"/>
              </a:buClr>
              <a:buSzPts val="500"/>
              <a:buFont typeface="Arial"/>
              <a:buChar char="•"/>
              <a:defRPr lang="zh-TW" sz="1400"/>
            </a:lvl2pPr>
            <a:lvl3pPr marL="1371600" lvl="2" indent="-260350" algn="l">
              <a:lnSpc>
                <a:spcPct val="110000"/>
              </a:lnSpc>
              <a:spcBef>
                <a:spcPts val="0"/>
              </a:spcBef>
              <a:spcAft>
                <a:spcPts val="0"/>
              </a:spcAft>
              <a:buClr>
                <a:schemeClr val="dk1"/>
              </a:buClr>
              <a:buSzPts val="500"/>
              <a:buChar char="﹘"/>
              <a:defRPr lang="zh-TW" sz="1400"/>
            </a:lvl3pPr>
            <a:lvl4pPr marL="1828800" lvl="3" indent="-260350" algn="l">
              <a:lnSpc>
                <a:spcPct val="110000"/>
              </a:lnSpc>
              <a:spcBef>
                <a:spcPts val="500"/>
              </a:spcBef>
              <a:spcAft>
                <a:spcPts val="0"/>
              </a:spcAft>
              <a:buClr>
                <a:schemeClr val="dk1"/>
              </a:buClr>
              <a:buSzPts val="500"/>
              <a:buChar char="﹘"/>
              <a:defRPr lang="zh-TW" sz="1400"/>
            </a:lvl4pPr>
            <a:lvl5pPr marL="2286000" lvl="4" indent="-260350" algn="l">
              <a:lnSpc>
                <a:spcPct val="110000"/>
              </a:lnSpc>
              <a:spcBef>
                <a:spcPts val="500"/>
              </a:spcBef>
              <a:spcAft>
                <a:spcPts val="0"/>
              </a:spcAft>
              <a:buClr>
                <a:schemeClr val="dk1"/>
              </a:buClr>
              <a:buSzPts val="500"/>
              <a:buChar char="﹘"/>
              <a:defRPr lang="zh-TW" sz="14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
        <p:nvSpPr>
          <p:cNvPr id="626" name="Google Shape;626;p113"/>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627" name="Google Shape;627;p113"/>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628" name="Google Shape;628;p113"/>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1pPr>
            <a:lvl2pPr marL="0" marR="0" lvl="1"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2pPr>
            <a:lvl3pPr marL="0" marR="0" lvl="2"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3pPr>
            <a:lvl4pPr marL="0" marR="0" lvl="3"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4pPr>
            <a:lvl5pPr marL="0" marR="0" lvl="4"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5pPr>
            <a:lvl6pPr marL="0" marR="0" lvl="5"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6pPr>
            <a:lvl7pPr marL="0" marR="0" lvl="6"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7pPr>
            <a:lvl8pPr marL="0" marR="0" lvl="7"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8pPr>
            <a:lvl9pPr marL="0" marR="0" lvl="8"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9pPr>
          </a:lstStyle>
          <a:p>
            <a:pPr marL="0" lvl="0" indent="0" algn="r" rtl="0">
              <a:spcBef>
                <a:spcPts val="0"/>
              </a:spcBef>
              <a:spcAft>
                <a:spcPts val="0"/>
              </a:spcAft>
              <a:buNone/>
            </a:pPr>
            <a:fld id="{00000000-1234-1234-1234-123412341234}" type="slidenum">
              <a:rPr lang="zh-TW"/>
              <a:t>‹#›</a:t>
            </a:fld>
            <a:endParaRPr lang="zh-TW"/>
          </a:p>
        </p:txBody>
      </p:sp>
      <p:sp>
        <p:nvSpPr>
          <p:cNvPr id="629" name="Google Shape;629;p113"/>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lang="zh-TW" sz="1100"/>
            </a:lvl1pPr>
            <a:lvl2pPr lvl="1" algn="l">
              <a:lnSpc>
                <a:spcPct val="100000"/>
              </a:lnSpc>
              <a:spcBef>
                <a:spcPts val="0"/>
              </a:spcBef>
              <a:spcAft>
                <a:spcPts val="0"/>
              </a:spcAft>
              <a:buSzPts val="400"/>
              <a:buNone/>
              <a:defRPr lang="zh-TW" sz="1100"/>
            </a:lvl2pPr>
            <a:lvl3pPr lvl="2" algn="l">
              <a:lnSpc>
                <a:spcPct val="100000"/>
              </a:lnSpc>
              <a:spcBef>
                <a:spcPts val="0"/>
              </a:spcBef>
              <a:spcAft>
                <a:spcPts val="0"/>
              </a:spcAft>
              <a:buSzPts val="400"/>
              <a:buNone/>
              <a:defRPr lang="zh-TW" sz="1100"/>
            </a:lvl3pPr>
            <a:lvl4pPr lvl="3" algn="l">
              <a:lnSpc>
                <a:spcPct val="100000"/>
              </a:lnSpc>
              <a:spcBef>
                <a:spcPts val="0"/>
              </a:spcBef>
              <a:spcAft>
                <a:spcPts val="0"/>
              </a:spcAft>
              <a:buSzPts val="400"/>
              <a:buNone/>
              <a:defRPr lang="zh-TW" sz="1100"/>
            </a:lvl4pPr>
            <a:lvl5pPr lvl="4" algn="l">
              <a:lnSpc>
                <a:spcPct val="100000"/>
              </a:lnSpc>
              <a:spcBef>
                <a:spcPts val="0"/>
              </a:spcBef>
              <a:spcAft>
                <a:spcPts val="0"/>
              </a:spcAft>
              <a:buSzPts val="400"/>
              <a:buNone/>
              <a:defRPr lang="zh-TW" sz="1100"/>
            </a:lvl5pPr>
            <a:lvl6pPr lvl="5" algn="l">
              <a:lnSpc>
                <a:spcPct val="100000"/>
              </a:lnSpc>
              <a:spcBef>
                <a:spcPts val="0"/>
              </a:spcBef>
              <a:spcAft>
                <a:spcPts val="0"/>
              </a:spcAft>
              <a:buSzPts val="400"/>
              <a:buNone/>
              <a:defRPr lang="zh-TW" sz="1100"/>
            </a:lvl6pPr>
            <a:lvl7pPr lvl="6" algn="l">
              <a:lnSpc>
                <a:spcPct val="100000"/>
              </a:lnSpc>
              <a:spcBef>
                <a:spcPts val="0"/>
              </a:spcBef>
              <a:spcAft>
                <a:spcPts val="0"/>
              </a:spcAft>
              <a:buSzPts val="400"/>
              <a:buNone/>
              <a:defRPr lang="zh-TW" sz="1100"/>
            </a:lvl7pPr>
            <a:lvl8pPr lvl="7" algn="l">
              <a:lnSpc>
                <a:spcPct val="100000"/>
              </a:lnSpc>
              <a:spcBef>
                <a:spcPts val="0"/>
              </a:spcBef>
              <a:spcAft>
                <a:spcPts val="0"/>
              </a:spcAft>
              <a:buSzPts val="400"/>
              <a:buNone/>
              <a:defRPr lang="zh-TW" sz="1100"/>
            </a:lvl8pPr>
            <a:lvl9pPr lvl="8" algn="l">
              <a:lnSpc>
                <a:spcPct val="100000"/>
              </a:lnSpc>
              <a:spcBef>
                <a:spcPts val="0"/>
              </a:spcBef>
              <a:spcAft>
                <a:spcPts val="0"/>
              </a:spcAft>
              <a:buSzPts val="400"/>
              <a:buNone/>
              <a:defRPr lang="zh-TW" sz="1100"/>
            </a:lvl9pPr>
          </a:lstStyle>
          <a:p>
            <a:pPr rtl="0"/>
            <a:endParaRPr lang="zh-TW"/>
          </a:p>
        </p:txBody>
      </p:sp>
      <p:sp>
        <p:nvSpPr>
          <p:cNvPr id="630" name="Google Shape;630;p113"/>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lang="zh-TW" sz="900">
                <a:solidFill>
                  <a:schemeClr val="dk1"/>
                </a:solidFill>
              </a:defRPr>
            </a:lvl1pPr>
            <a:lvl2pPr marL="914400" lvl="1" indent="-260350" algn="l">
              <a:lnSpc>
                <a:spcPct val="110000"/>
              </a:lnSpc>
              <a:spcBef>
                <a:spcPts val="500"/>
              </a:spcBef>
              <a:spcAft>
                <a:spcPts val="0"/>
              </a:spcAft>
              <a:buClr>
                <a:schemeClr val="dk1"/>
              </a:buClr>
              <a:buSzPts val="500"/>
              <a:buChar char="﹘"/>
              <a:defRPr lang="zh-TW" sz="1100"/>
            </a:lvl2pPr>
            <a:lvl3pPr marL="1371600" lvl="2" indent="-260350" algn="l">
              <a:lnSpc>
                <a:spcPct val="110000"/>
              </a:lnSpc>
              <a:spcBef>
                <a:spcPts val="400"/>
              </a:spcBef>
              <a:spcAft>
                <a:spcPts val="0"/>
              </a:spcAft>
              <a:buClr>
                <a:schemeClr val="dk1"/>
              </a:buClr>
              <a:buSzPts val="500"/>
              <a:buChar char="﹘"/>
              <a:defRPr lang="zh-TW" sz="1100"/>
            </a:lvl3pPr>
            <a:lvl4pPr marL="1828800" lvl="3" indent="-260350" algn="l">
              <a:lnSpc>
                <a:spcPct val="110000"/>
              </a:lnSpc>
              <a:spcBef>
                <a:spcPts val="500"/>
              </a:spcBef>
              <a:spcAft>
                <a:spcPts val="0"/>
              </a:spcAft>
              <a:buClr>
                <a:schemeClr val="dk1"/>
              </a:buClr>
              <a:buSzPts val="500"/>
              <a:buChar char="﹘"/>
              <a:defRPr lang="zh-TW" sz="1100"/>
            </a:lvl4pPr>
            <a:lvl5pPr marL="2286000" lvl="4" indent="-260350" algn="l">
              <a:lnSpc>
                <a:spcPct val="110000"/>
              </a:lnSpc>
              <a:spcBef>
                <a:spcPts val="500"/>
              </a:spcBef>
              <a:spcAft>
                <a:spcPts val="0"/>
              </a:spcAft>
              <a:buClr>
                <a:schemeClr val="dk1"/>
              </a:buClr>
              <a:buSzPts val="500"/>
              <a:buChar char="﹘"/>
              <a:defRPr lang="zh-TW" sz="11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631"/>
        <p:cNvGrpSpPr/>
        <p:nvPr/>
      </p:nvGrpSpPr>
      <p:grpSpPr>
        <a:xfrm>
          <a:off x="0" y="0"/>
          <a:ext cx="0" cy="0"/>
          <a:chOff x="0" y="0"/>
          <a:chExt cx="0" cy="0"/>
        </a:xfrm>
      </p:grpSpPr>
      <p:sp>
        <p:nvSpPr>
          <p:cNvPr id="632" name="Google Shape;632;p114"/>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633" name="Google Shape;633;p114"/>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634" name="Google Shape;634;p114"/>
          <p:cNvGrpSpPr/>
          <p:nvPr/>
        </p:nvGrpSpPr>
        <p:grpSpPr>
          <a:xfrm>
            <a:off x="214879" y="4668011"/>
            <a:ext cx="1314280" cy="264930"/>
            <a:chOff x="-3" y="-3"/>
            <a:chExt cx="6858004" cy="1382241"/>
          </a:xfrm>
        </p:grpSpPr>
        <p:grpSp>
          <p:nvGrpSpPr>
            <p:cNvPr id="635" name="Google Shape;635;p114"/>
            <p:cNvGrpSpPr/>
            <p:nvPr/>
          </p:nvGrpSpPr>
          <p:grpSpPr>
            <a:xfrm>
              <a:off x="2517109" y="44364"/>
              <a:ext cx="4340892" cy="1337321"/>
              <a:chOff x="-1" y="-1"/>
              <a:chExt cx="4340891" cy="1337319"/>
            </a:xfrm>
          </p:grpSpPr>
          <p:sp>
            <p:nvSpPr>
              <p:cNvPr id="636" name="Google Shape;636;p114"/>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37" name="Google Shape;637;p114"/>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38" name="Google Shape;638;p114"/>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39" name="Google Shape;639;p114"/>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640" name="Google Shape;640;p114"/>
            <p:cNvGrpSpPr/>
            <p:nvPr/>
          </p:nvGrpSpPr>
          <p:grpSpPr>
            <a:xfrm>
              <a:off x="-3" y="-3"/>
              <a:ext cx="2079725" cy="1382241"/>
              <a:chOff x="-2" y="-2"/>
              <a:chExt cx="2079723" cy="1382239"/>
            </a:xfrm>
          </p:grpSpPr>
          <p:grpSp>
            <p:nvGrpSpPr>
              <p:cNvPr id="641" name="Google Shape;641;p114"/>
              <p:cNvGrpSpPr/>
              <p:nvPr/>
            </p:nvGrpSpPr>
            <p:grpSpPr>
              <a:xfrm>
                <a:off x="-2" y="-2"/>
                <a:ext cx="2079723" cy="1382239"/>
                <a:chOff x="-1" y="-1"/>
                <a:chExt cx="2079721" cy="1382237"/>
              </a:xfrm>
            </p:grpSpPr>
            <p:sp>
              <p:nvSpPr>
                <p:cNvPr id="642" name="Google Shape;642;p114"/>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43" name="Google Shape;643;p114"/>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44" name="Google Shape;644;p114"/>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45" name="Google Shape;645;p114"/>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646" name="Google Shape;646;p114"/>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p:cSld name="Meta gradient 2">
    <p:spTree>
      <p:nvGrpSpPr>
        <p:cNvPr id="1" name="Shape 647"/>
        <p:cNvGrpSpPr/>
        <p:nvPr/>
      </p:nvGrpSpPr>
      <p:grpSpPr>
        <a:xfrm>
          <a:off x="0" y="0"/>
          <a:ext cx="0" cy="0"/>
          <a:chOff x="0" y="0"/>
          <a:chExt cx="0" cy="0"/>
        </a:xfrm>
      </p:grpSpPr>
      <p:pic>
        <p:nvPicPr>
          <p:cNvPr id="648" name="Google Shape;648;p115"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649" name="Google Shape;649;p115"/>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650" name="Google Shape;650;p115"/>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651" name="Google Shape;651;p115"/>
          <p:cNvGrpSpPr/>
          <p:nvPr/>
        </p:nvGrpSpPr>
        <p:grpSpPr>
          <a:xfrm>
            <a:off x="3914860" y="4668011"/>
            <a:ext cx="1314280" cy="264930"/>
            <a:chOff x="-3" y="-3"/>
            <a:chExt cx="6858004" cy="1382241"/>
          </a:xfrm>
        </p:grpSpPr>
        <p:grpSp>
          <p:nvGrpSpPr>
            <p:cNvPr id="652" name="Google Shape;652;p115"/>
            <p:cNvGrpSpPr/>
            <p:nvPr/>
          </p:nvGrpSpPr>
          <p:grpSpPr>
            <a:xfrm>
              <a:off x="2517109" y="44364"/>
              <a:ext cx="4340892" cy="1337321"/>
              <a:chOff x="-1" y="-1"/>
              <a:chExt cx="4340891" cy="1337319"/>
            </a:xfrm>
          </p:grpSpPr>
          <p:sp>
            <p:nvSpPr>
              <p:cNvPr id="653" name="Google Shape;653;p115"/>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54" name="Google Shape;654;p115"/>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55" name="Google Shape;655;p115"/>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56" name="Google Shape;656;p115"/>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657" name="Google Shape;657;p115"/>
            <p:cNvGrpSpPr/>
            <p:nvPr/>
          </p:nvGrpSpPr>
          <p:grpSpPr>
            <a:xfrm>
              <a:off x="-3" y="-3"/>
              <a:ext cx="2079725" cy="1382241"/>
              <a:chOff x="-2" y="-2"/>
              <a:chExt cx="2079723" cy="1382239"/>
            </a:xfrm>
          </p:grpSpPr>
          <p:grpSp>
            <p:nvGrpSpPr>
              <p:cNvPr id="658" name="Google Shape;658;p115"/>
              <p:cNvGrpSpPr/>
              <p:nvPr/>
            </p:nvGrpSpPr>
            <p:grpSpPr>
              <a:xfrm>
                <a:off x="-2" y="-2"/>
                <a:ext cx="2079723" cy="1382239"/>
                <a:chOff x="-1" y="-1"/>
                <a:chExt cx="2079721" cy="1382237"/>
              </a:xfrm>
            </p:grpSpPr>
            <p:sp>
              <p:nvSpPr>
                <p:cNvPr id="659" name="Google Shape;659;p115"/>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60" name="Google Shape;660;p115"/>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61" name="Google Shape;661;p115"/>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62" name="Google Shape;662;p115"/>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663" name="Google Shape;663;p115"/>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64"/>
        <p:cNvGrpSpPr/>
        <p:nvPr/>
      </p:nvGrpSpPr>
      <p:grpSpPr>
        <a:xfrm>
          <a:off x="0" y="0"/>
          <a:ext cx="0" cy="0"/>
          <a:chOff x="0" y="0"/>
          <a:chExt cx="0" cy="0"/>
        </a:xfrm>
      </p:grpSpPr>
      <p:pic>
        <p:nvPicPr>
          <p:cNvPr id="665" name="Google Shape;665;p116"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pic>
        <p:nvPicPr>
          <p:cNvPr id="666" name="Google Shape;666;p116" descr="Logo&#10;&#10;Description automatically generated"/>
          <p:cNvPicPr preferRelativeResize="0"/>
          <p:nvPr/>
        </p:nvPicPr>
        <p:blipFill rotWithShape="1">
          <a:blip r:embed="rId3">
            <a:alphaModFix/>
          </a:blip>
          <a:srcRect l="18059" t="22885" r="18059" b="22885"/>
          <a:stretch/>
        </p:blipFill>
        <p:spPr>
          <a:xfrm>
            <a:off x="2458320" y="873761"/>
            <a:ext cx="4227359" cy="2865543"/>
          </a:xfrm>
          <a:prstGeom prst="rect">
            <a:avLst/>
          </a:prstGeom>
          <a:noFill/>
          <a:ln>
            <a:noFill/>
          </a:ln>
        </p:spPr>
      </p:pic>
      <p:grpSp>
        <p:nvGrpSpPr>
          <p:cNvPr id="667" name="Google Shape;667;p116"/>
          <p:cNvGrpSpPr/>
          <p:nvPr/>
        </p:nvGrpSpPr>
        <p:grpSpPr>
          <a:xfrm>
            <a:off x="3914860" y="4668011"/>
            <a:ext cx="1314280" cy="264930"/>
            <a:chOff x="-3" y="-3"/>
            <a:chExt cx="6858004" cy="1382241"/>
          </a:xfrm>
        </p:grpSpPr>
        <p:grpSp>
          <p:nvGrpSpPr>
            <p:cNvPr id="668" name="Google Shape;668;p116"/>
            <p:cNvGrpSpPr/>
            <p:nvPr/>
          </p:nvGrpSpPr>
          <p:grpSpPr>
            <a:xfrm>
              <a:off x="2517109" y="44364"/>
              <a:ext cx="4340892" cy="1337321"/>
              <a:chOff x="-1" y="-1"/>
              <a:chExt cx="4340891" cy="1337319"/>
            </a:xfrm>
          </p:grpSpPr>
          <p:sp>
            <p:nvSpPr>
              <p:cNvPr id="669" name="Google Shape;669;p116"/>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70" name="Google Shape;670;p116"/>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71" name="Google Shape;671;p116"/>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72" name="Google Shape;672;p116"/>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673" name="Google Shape;673;p116"/>
            <p:cNvGrpSpPr/>
            <p:nvPr/>
          </p:nvGrpSpPr>
          <p:grpSpPr>
            <a:xfrm>
              <a:off x="-3" y="-3"/>
              <a:ext cx="2079725" cy="1382241"/>
              <a:chOff x="-2" y="-2"/>
              <a:chExt cx="2079723" cy="1382239"/>
            </a:xfrm>
          </p:grpSpPr>
          <p:grpSp>
            <p:nvGrpSpPr>
              <p:cNvPr id="674" name="Google Shape;674;p116"/>
              <p:cNvGrpSpPr/>
              <p:nvPr/>
            </p:nvGrpSpPr>
            <p:grpSpPr>
              <a:xfrm>
                <a:off x="-2" y="-2"/>
                <a:ext cx="2079723" cy="1382239"/>
                <a:chOff x="-1" y="-1"/>
                <a:chExt cx="2079721" cy="1382237"/>
              </a:xfrm>
            </p:grpSpPr>
            <p:sp>
              <p:nvSpPr>
                <p:cNvPr id="675" name="Google Shape;675;p116"/>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76" name="Google Shape;676;p116"/>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77" name="Google Shape;677;p116"/>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78" name="Google Shape;678;p116"/>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679" name="Google Shape;679;p116"/>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680"/>
        <p:cNvGrpSpPr/>
        <p:nvPr/>
      </p:nvGrpSpPr>
      <p:grpSpPr>
        <a:xfrm>
          <a:off x="0" y="0"/>
          <a:ext cx="0" cy="0"/>
          <a:chOff x="0" y="0"/>
          <a:chExt cx="0" cy="0"/>
        </a:xfrm>
      </p:grpSpPr>
      <p:sp>
        <p:nvSpPr>
          <p:cNvPr id="681" name="Google Shape;681;p117"/>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682" name="Google Shape;682;p117"/>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683" name="Google Shape;683;p117"/>
          <p:cNvGrpSpPr/>
          <p:nvPr/>
        </p:nvGrpSpPr>
        <p:grpSpPr>
          <a:xfrm>
            <a:off x="3914860" y="4668011"/>
            <a:ext cx="1314280" cy="264930"/>
            <a:chOff x="-3" y="-3"/>
            <a:chExt cx="6858004" cy="1382241"/>
          </a:xfrm>
        </p:grpSpPr>
        <p:grpSp>
          <p:nvGrpSpPr>
            <p:cNvPr id="684" name="Google Shape;684;p117"/>
            <p:cNvGrpSpPr/>
            <p:nvPr/>
          </p:nvGrpSpPr>
          <p:grpSpPr>
            <a:xfrm>
              <a:off x="2517109" y="44364"/>
              <a:ext cx="4340892" cy="1337321"/>
              <a:chOff x="-1" y="-1"/>
              <a:chExt cx="4340891" cy="1337319"/>
            </a:xfrm>
          </p:grpSpPr>
          <p:sp>
            <p:nvSpPr>
              <p:cNvPr id="685" name="Google Shape;685;p117"/>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86" name="Google Shape;686;p117"/>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87" name="Google Shape;687;p117"/>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88" name="Google Shape;688;p117"/>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689" name="Google Shape;689;p117"/>
            <p:cNvGrpSpPr/>
            <p:nvPr/>
          </p:nvGrpSpPr>
          <p:grpSpPr>
            <a:xfrm>
              <a:off x="-3" y="-3"/>
              <a:ext cx="2079725" cy="1382241"/>
              <a:chOff x="-2" y="-2"/>
              <a:chExt cx="2079723" cy="1382239"/>
            </a:xfrm>
          </p:grpSpPr>
          <p:grpSp>
            <p:nvGrpSpPr>
              <p:cNvPr id="690" name="Google Shape;690;p117"/>
              <p:cNvGrpSpPr/>
              <p:nvPr/>
            </p:nvGrpSpPr>
            <p:grpSpPr>
              <a:xfrm>
                <a:off x="-2" y="-2"/>
                <a:ext cx="2079723" cy="1382239"/>
                <a:chOff x="-1" y="-1"/>
                <a:chExt cx="2079721" cy="1382237"/>
              </a:xfrm>
            </p:grpSpPr>
            <p:sp>
              <p:nvSpPr>
                <p:cNvPr id="691" name="Google Shape;691;p117"/>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92" name="Google Shape;692;p117"/>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93" name="Google Shape;693;p117"/>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694" name="Google Shape;694;p117"/>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695" name="Google Shape;695;p117"/>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696"/>
        <p:cNvGrpSpPr/>
        <p:nvPr/>
      </p:nvGrpSpPr>
      <p:grpSpPr>
        <a:xfrm>
          <a:off x="0" y="0"/>
          <a:ext cx="0" cy="0"/>
          <a:chOff x="0" y="0"/>
          <a:chExt cx="0" cy="0"/>
        </a:xfrm>
      </p:grpSpPr>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697"/>
        <p:cNvGrpSpPr/>
        <p:nvPr/>
      </p:nvGrpSpPr>
      <p:grpSpPr>
        <a:xfrm>
          <a:off x="0" y="0"/>
          <a:ext cx="0" cy="0"/>
          <a:chOff x="0" y="0"/>
          <a:chExt cx="0" cy="0"/>
        </a:xfrm>
      </p:grpSpPr>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85_White">
  <p:cSld name="85_White">
    <p:spTree>
      <p:nvGrpSpPr>
        <p:cNvPr id="1" name="Shape 701"/>
        <p:cNvGrpSpPr/>
        <p:nvPr/>
      </p:nvGrpSpPr>
      <p:grpSpPr>
        <a:xfrm>
          <a:off x="0" y="0"/>
          <a:ext cx="0" cy="0"/>
          <a:chOff x="0" y="0"/>
          <a:chExt cx="0" cy="0"/>
        </a:xfrm>
      </p:grpSpPr>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702"/>
        <p:cNvGrpSpPr/>
        <p:nvPr/>
      </p:nvGrpSpPr>
      <p:grpSpPr>
        <a:xfrm>
          <a:off x="0" y="0"/>
          <a:ext cx="0" cy="0"/>
          <a:chOff x="0" y="0"/>
          <a:chExt cx="0" cy="0"/>
        </a:xfrm>
      </p:grpSpPr>
      <p:sp>
        <p:nvSpPr>
          <p:cNvPr id="703" name="Google Shape;703;p122"/>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704" name="Google Shape;704;p122"/>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705" name="Google Shape;705;p122"/>
          <p:cNvGrpSpPr/>
          <p:nvPr/>
        </p:nvGrpSpPr>
        <p:grpSpPr>
          <a:xfrm>
            <a:off x="3914860" y="4668011"/>
            <a:ext cx="1314280" cy="264930"/>
            <a:chOff x="-3" y="-3"/>
            <a:chExt cx="6858004" cy="1382241"/>
          </a:xfrm>
        </p:grpSpPr>
        <p:grpSp>
          <p:nvGrpSpPr>
            <p:cNvPr id="706" name="Google Shape;706;p122"/>
            <p:cNvGrpSpPr/>
            <p:nvPr/>
          </p:nvGrpSpPr>
          <p:grpSpPr>
            <a:xfrm>
              <a:off x="2517109" y="44364"/>
              <a:ext cx="4340892" cy="1337321"/>
              <a:chOff x="-1" y="-1"/>
              <a:chExt cx="4340891" cy="1337319"/>
            </a:xfrm>
          </p:grpSpPr>
          <p:sp>
            <p:nvSpPr>
              <p:cNvPr id="707" name="Google Shape;707;p122"/>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08" name="Google Shape;708;p122"/>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09" name="Google Shape;709;p122"/>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10" name="Google Shape;710;p122"/>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711" name="Google Shape;711;p122"/>
            <p:cNvGrpSpPr/>
            <p:nvPr/>
          </p:nvGrpSpPr>
          <p:grpSpPr>
            <a:xfrm>
              <a:off x="-3" y="-3"/>
              <a:ext cx="2079725" cy="1382241"/>
              <a:chOff x="-2" y="-2"/>
              <a:chExt cx="2079723" cy="1382239"/>
            </a:xfrm>
          </p:grpSpPr>
          <p:grpSp>
            <p:nvGrpSpPr>
              <p:cNvPr id="712" name="Google Shape;712;p122"/>
              <p:cNvGrpSpPr/>
              <p:nvPr/>
            </p:nvGrpSpPr>
            <p:grpSpPr>
              <a:xfrm>
                <a:off x="-2" y="-2"/>
                <a:ext cx="2079723" cy="1382239"/>
                <a:chOff x="-1" y="-1"/>
                <a:chExt cx="2079721" cy="1382237"/>
              </a:xfrm>
            </p:grpSpPr>
            <p:sp>
              <p:nvSpPr>
                <p:cNvPr id="713" name="Google Shape;713;p122"/>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14" name="Google Shape;714;p122"/>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15" name="Google Shape;715;p122"/>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16" name="Google Shape;716;p122"/>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717" name="Google Shape;717;p122"/>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p:cSld name="Meta gradient">
    <p:spTree>
      <p:nvGrpSpPr>
        <p:cNvPr id="1" name="Shape 718"/>
        <p:cNvGrpSpPr/>
        <p:nvPr/>
      </p:nvGrpSpPr>
      <p:grpSpPr>
        <a:xfrm>
          <a:off x="0" y="0"/>
          <a:ext cx="0" cy="0"/>
          <a:chOff x="0" y="0"/>
          <a:chExt cx="0" cy="0"/>
        </a:xfrm>
      </p:grpSpPr>
      <p:pic>
        <p:nvPicPr>
          <p:cNvPr id="719" name="Google Shape;719;p123"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720" name="Google Shape;720;p123"/>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721" name="Google Shape;721;p123"/>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722" name="Google Shape;722;p123"/>
          <p:cNvGrpSpPr/>
          <p:nvPr/>
        </p:nvGrpSpPr>
        <p:grpSpPr>
          <a:xfrm>
            <a:off x="3914860" y="4668011"/>
            <a:ext cx="1314280" cy="264930"/>
            <a:chOff x="-3" y="-3"/>
            <a:chExt cx="6858004" cy="1382241"/>
          </a:xfrm>
        </p:grpSpPr>
        <p:grpSp>
          <p:nvGrpSpPr>
            <p:cNvPr id="723" name="Google Shape;723;p123"/>
            <p:cNvGrpSpPr/>
            <p:nvPr/>
          </p:nvGrpSpPr>
          <p:grpSpPr>
            <a:xfrm>
              <a:off x="2517109" y="44364"/>
              <a:ext cx="4340892" cy="1337321"/>
              <a:chOff x="-1" y="-1"/>
              <a:chExt cx="4340891" cy="1337319"/>
            </a:xfrm>
          </p:grpSpPr>
          <p:sp>
            <p:nvSpPr>
              <p:cNvPr id="724" name="Google Shape;724;p123"/>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25" name="Google Shape;725;p123"/>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26" name="Google Shape;726;p123"/>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27" name="Google Shape;727;p123"/>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728" name="Google Shape;728;p123"/>
            <p:cNvGrpSpPr/>
            <p:nvPr/>
          </p:nvGrpSpPr>
          <p:grpSpPr>
            <a:xfrm>
              <a:off x="-3" y="-3"/>
              <a:ext cx="2079725" cy="1382241"/>
              <a:chOff x="-2" y="-2"/>
              <a:chExt cx="2079723" cy="1382239"/>
            </a:xfrm>
          </p:grpSpPr>
          <p:grpSp>
            <p:nvGrpSpPr>
              <p:cNvPr id="729" name="Google Shape;729;p123"/>
              <p:cNvGrpSpPr/>
              <p:nvPr/>
            </p:nvGrpSpPr>
            <p:grpSpPr>
              <a:xfrm>
                <a:off x="-2" y="-2"/>
                <a:ext cx="2079723" cy="1382239"/>
                <a:chOff x="-1" y="-1"/>
                <a:chExt cx="2079721" cy="1382237"/>
              </a:xfrm>
            </p:grpSpPr>
            <p:sp>
              <p:nvSpPr>
                <p:cNvPr id="730" name="Google Shape;730;p123"/>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31" name="Google Shape;731;p123"/>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32" name="Google Shape;732;p123"/>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33" name="Google Shape;733;p123"/>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734" name="Google Shape;734;p123"/>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_Title" type="title">
  <p:cSld name="TITLE">
    <p:spTree>
      <p:nvGrpSpPr>
        <p:cNvPr id="1" name="Shape 53"/>
        <p:cNvGrpSpPr/>
        <p:nvPr/>
      </p:nvGrpSpPr>
      <p:grpSpPr>
        <a:xfrm>
          <a:off x="0" y="0"/>
          <a:ext cx="0" cy="0"/>
          <a:chOff x="0" y="0"/>
          <a:chExt cx="0" cy="0"/>
        </a:xfrm>
      </p:grpSpPr>
      <p:pic>
        <p:nvPicPr>
          <p:cNvPr id="54" name="Google Shape;54;p14"/>
          <p:cNvPicPr preferRelativeResize="0"/>
          <p:nvPr/>
        </p:nvPicPr>
        <p:blipFill>
          <a:blip r:embed="rId2">
            <a:alphaModFix/>
          </a:blip>
          <a:stretch>
            <a:fillRect/>
          </a:stretch>
        </p:blipFill>
        <p:spPr>
          <a:xfrm>
            <a:off x="7714831" y="4407700"/>
            <a:ext cx="1219625" cy="525251"/>
          </a:xfrm>
          <a:prstGeom prst="rect">
            <a:avLst/>
          </a:prstGeom>
          <a:noFill/>
          <a:ln>
            <a:noFill/>
          </a:ln>
        </p:spPr>
      </p:pic>
      <p:sp>
        <p:nvSpPr>
          <p:cNvPr id="55" name="Google Shape;55;p14"/>
          <p:cNvSpPr txBox="1">
            <a:spLocks noGrp="1"/>
          </p:cNvSpPr>
          <p:nvPr>
            <p:ph type="subTitle" idx="1"/>
          </p:nvPr>
        </p:nvSpPr>
        <p:spPr>
          <a:xfrm>
            <a:off x="39528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56" name="Google Shape;56;p14"/>
          <p:cNvSpPr txBox="1">
            <a:spLocks noGrp="1"/>
          </p:cNvSpPr>
          <p:nvPr>
            <p:ph type="subTitle" idx="2"/>
          </p:nvPr>
        </p:nvSpPr>
        <p:spPr>
          <a:xfrm>
            <a:off x="215860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57" name="Google Shape;57;p14"/>
          <p:cNvSpPr txBox="1">
            <a:spLocks noGrp="1"/>
          </p:cNvSpPr>
          <p:nvPr>
            <p:ph type="subTitle" idx="3"/>
          </p:nvPr>
        </p:nvSpPr>
        <p:spPr>
          <a:xfrm>
            <a:off x="392192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58" name="Google Shape;58;p14"/>
          <p:cNvSpPr txBox="1">
            <a:spLocks noGrp="1"/>
          </p:cNvSpPr>
          <p:nvPr>
            <p:ph type="ctrTitle"/>
          </p:nvPr>
        </p:nvSpPr>
        <p:spPr>
          <a:xfrm>
            <a:off x="39528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lang="zh-TW" sz="3600"/>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59" name="Google Shape;59;p14"/>
          <p:cNvSpPr txBox="1">
            <a:spLocks noGrp="1"/>
          </p:cNvSpPr>
          <p:nvPr>
            <p:ph type="subTitle" idx="4"/>
          </p:nvPr>
        </p:nvSpPr>
        <p:spPr>
          <a:xfrm>
            <a:off x="39528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735"/>
        <p:cNvGrpSpPr/>
        <p:nvPr/>
      </p:nvGrpSpPr>
      <p:grpSpPr>
        <a:xfrm>
          <a:off x="0" y="0"/>
          <a:ext cx="0" cy="0"/>
          <a:chOff x="0" y="0"/>
          <a:chExt cx="0" cy="0"/>
        </a:xfrm>
      </p:grpSpPr>
      <p:sp>
        <p:nvSpPr>
          <p:cNvPr id="736" name="Google Shape;736;p124"/>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737" name="Google Shape;737;p124"/>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738" name="Google Shape;738;p124"/>
          <p:cNvGrpSpPr/>
          <p:nvPr/>
        </p:nvGrpSpPr>
        <p:grpSpPr>
          <a:xfrm>
            <a:off x="214879" y="4668011"/>
            <a:ext cx="1314280" cy="264930"/>
            <a:chOff x="-3" y="-3"/>
            <a:chExt cx="6858004" cy="1382241"/>
          </a:xfrm>
        </p:grpSpPr>
        <p:grpSp>
          <p:nvGrpSpPr>
            <p:cNvPr id="739" name="Google Shape;739;p124"/>
            <p:cNvGrpSpPr/>
            <p:nvPr/>
          </p:nvGrpSpPr>
          <p:grpSpPr>
            <a:xfrm>
              <a:off x="2517109" y="44364"/>
              <a:ext cx="4340892" cy="1337321"/>
              <a:chOff x="-1" y="-1"/>
              <a:chExt cx="4340891" cy="1337319"/>
            </a:xfrm>
          </p:grpSpPr>
          <p:sp>
            <p:nvSpPr>
              <p:cNvPr id="740" name="Google Shape;740;p124"/>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41" name="Google Shape;741;p124"/>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42" name="Google Shape;742;p124"/>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43" name="Google Shape;743;p124"/>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744" name="Google Shape;744;p124"/>
            <p:cNvGrpSpPr/>
            <p:nvPr/>
          </p:nvGrpSpPr>
          <p:grpSpPr>
            <a:xfrm>
              <a:off x="-3" y="-3"/>
              <a:ext cx="2079725" cy="1382241"/>
              <a:chOff x="-2" y="-2"/>
              <a:chExt cx="2079723" cy="1382239"/>
            </a:xfrm>
          </p:grpSpPr>
          <p:grpSp>
            <p:nvGrpSpPr>
              <p:cNvPr id="745" name="Google Shape;745;p124"/>
              <p:cNvGrpSpPr/>
              <p:nvPr/>
            </p:nvGrpSpPr>
            <p:grpSpPr>
              <a:xfrm>
                <a:off x="-2" y="-2"/>
                <a:ext cx="2079723" cy="1382239"/>
                <a:chOff x="-1" y="-1"/>
                <a:chExt cx="2079721" cy="1382237"/>
              </a:xfrm>
            </p:grpSpPr>
            <p:sp>
              <p:nvSpPr>
                <p:cNvPr id="746" name="Google Shape;746;p124"/>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47" name="Google Shape;747;p124"/>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48" name="Google Shape;748;p124"/>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49" name="Google Shape;749;p124"/>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750" name="Google Shape;750;p124"/>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51"/>
        <p:cNvGrpSpPr/>
        <p:nvPr/>
      </p:nvGrpSpPr>
      <p:grpSpPr>
        <a:xfrm>
          <a:off x="0" y="0"/>
          <a:ext cx="0" cy="0"/>
          <a:chOff x="0" y="0"/>
          <a:chExt cx="0" cy="0"/>
        </a:xfrm>
      </p:grpSpPr>
      <p:sp>
        <p:nvSpPr>
          <p:cNvPr id="752" name="Google Shape;752;p125"/>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lang="zh-TW" sz="2500" b="0" i="0">
                <a:latin typeface="Noto Sans TC"/>
                <a:ea typeface="Noto Sans TC"/>
                <a:cs typeface="Arial"/>
                <a:sym typeface="Arial"/>
              </a:defRPr>
            </a:lvl1pPr>
            <a:lvl2pPr lvl="1" algn="l">
              <a:lnSpc>
                <a:spcPct val="100000"/>
              </a:lnSpc>
              <a:spcBef>
                <a:spcPts val="0"/>
              </a:spcBef>
              <a:spcAft>
                <a:spcPts val="0"/>
              </a:spcAft>
              <a:buSzPts val="500"/>
              <a:buNone/>
              <a:defRPr lang="zh-TW"/>
            </a:lvl2pPr>
            <a:lvl3pPr lvl="2" algn="l">
              <a:lnSpc>
                <a:spcPct val="100000"/>
              </a:lnSpc>
              <a:spcBef>
                <a:spcPts val="0"/>
              </a:spcBef>
              <a:spcAft>
                <a:spcPts val="0"/>
              </a:spcAft>
              <a:buSzPts val="500"/>
              <a:buNone/>
              <a:defRPr lang="zh-TW"/>
            </a:lvl3pPr>
            <a:lvl4pPr lvl="3" algn="l">
              <a:lnSpc>
                <a:spcPct val="100000"/>
              </a:lnSpc>
              <a:spcBef>
                <a:spcPts val="0"/>
              </a:spcBef>
              <a:spcAft>
                <a:spcPts val="0"/>
              </a:spcAft>
              <a:buSzPts val="500"/>
              <a:buNone/>
              <a:defRPr lang="zh-TW"/>
            </a:lvl4pPr>
            <a:lvl5pPr lvl="4" algn="l">
              <a:lnSpc>
                <a:spcPct val="100000"/>
              </a:lnSpc>
              <a:spcBef>
                <a:spcPts val="0"/>
              </a:spcBef>
              <a:spcAft>
                <a:spcPts val="0"/>
              </a:spcAft>
              <a:buSzPts val="500"/>
              <a:buNone/>
              <a:defRPr lang="zh-TW"/>
            </a:lvl5pPr>
            <a:lvl6pPr lvl="5" algn="l">
              <a:lnSpc>
                <a:spcPct val="100000"/>
              </a:lnSpc>
              <a:spcBef>
                <a:spcPts val="0"/>
              </a:spcBef>
              <a:spcAft>
                <a:spcPts val="0"/>
              </a:spcAft>
              <a:buSzPts val="500"/>
              <a:buNone/>
              <a:defRPr lang="zh-TW"/>
            </a:lvl6pPr>
            <a:lvl7pPr lvl="6" algn="l">
              <a:lnSpc>
                <a:spcPct val="100000"/>
              </a:lnSpc>
              <a:spcBef>
                <a:spcPts val="0"/>
              </a:spcBef>
              <a:spcAft>
                <a:spcPts val="0"/>
              </a:spcAft>
              <a:buSzPts val="500"/>
              <a:buNone/>
              <a:defRPr lang="zh-TW"/>
            </a:lvl7pPr>
            <a:lvl8pPr lvl="7" algn="l">
              <a:lnSpc>
                <a:spcPct val="100000"/>
              </a:lnSpc>
              <a:spcBef>
                <a:spcPts val="0"/>
              </a:spcBef>
              <a:spcAft>
                <a:spcPts val="0"/>
              </a:spcAft>
              <a:buSzPts val="500"/>
              <a:buNone/>
              <a:defRPr lang="zh-TW"/>
            </a:lvl8pPr>
            <a:lvl9pPr lvl="8" algn="l">
              <a:lnSpc>
                <a:spcPct val="100000"/>
              </a:lnSpc>
              <a:spcBef>
                <a:spcPts val="0"/>
              </a:spcBef>
              <a:spcAft>
                <a:spcPts val="0"/>
              </a:spcAft>
              <a:buSzPts val="500"/>
              <a:buNone/>
              <a:defRPr lang="zh-TW"/>
            </a:lvl9pPr>
          </a:lstStyle>
          <a:p>
            <a:pPr rtl="0"/>
            <a:endParaRPr lang="zh-TW"/>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Meta gradient">
  <p:cSld name="Meta gradient 2">
    <p:spTree>
      <p:nvGrpSpPr>
        <p:cNvPr id="1" name="Shape 753"/>
        <p:cNvGrpSpPr/>
        <p:nvPr/>
      </p:nvGrpSpPr>
      <p:grpSpPr>
        <a:xfrm>
          <a:off x="0" y="0"/>
          <a:ext cx="0" cy="0"/>
          <a:chOff x="0" y="0"/>
          <a:chExt cx="0" cy="0"/>
        </a:xfrm>
      </p:grpSpPr>
      <p:pic>
        <p:nvPicPr>
          <p:cNvPr id="754" name="Google Shape;754;p126"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755"/>
        <p:cNvGrpSpPr/>
        <p:nvPr/>
      </p:nvGrpSpPr>
      <p:grpSpPr>
        <a:xfrm>
          <a:off x="0" y="0"/>
          <a:ext cx="0" cy="0"/>
          <a:chOff x="0" y="0"/>
          <a:chExt cx="0" cy="0"/>
        </a:xfrm>
      </p:grpSpPr>
      <p:pic>
        <p:nvPicPr>
          <p:cNvPr id="756" name="Google Shape;756;p127"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757"/>
        <p:cNvGrpSpPr/>
        <p:nvPr/>
      </p:nvGrpSpPr>
      <p:grpSpPr>
        <a:xfrm>
          <a:off x="0" y="0"/>
          <a:ext cx="0" cy="0"/>
          <a:chOff x="0" y="0"/>
          <a:chExt cx="0" cy="0"/>
        </a:xfrm>
      </p:grpSpPr>
      <p:pic>
        <p:nvPicPr>
          <p:cNvPr id="758" name="Google Shape;758;p128"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sp>
        <p:nvSpPr>
          <p:cNvPr id="759" name="Google Shape;759;p128" descr="Logo&#10;&#10;Description automatically generated"/>
          <p:cNvSpPr/>
          <p:nvPr/>
        </p:nvSpPr>
        <p:spPr>
          <a:xfrm>
            <a:off x="2458320" y="873761"/>
            <a:ext cx="4227359" cy="2865543"/>
          </a:xfrm>
          <a:prstGeom prst="rect">
            <a:avLst/>
          </a:prstGeom>
          <a:solidFill>
            <a:srgbClr val="FFFFFF"/>
          </a:solidFill>
          <a:ln>
            <a:noFill/>
          </a:ln>
        </p:spPr>
      </p:sp>
      <p:grpSp>
        <p:nvGrpSpPr>
          <p:cNvPr id="760" name="Google Shape;760;p128"/>
          <p:cNvGrpSpPr/>
          <p:nvPr/>
        </p:nvGrpSpPr>
        <p:grpSpPr>
          <a:xfrm>
            <a:off x="3914860" y="4668011"/>
            <a:ext cx="1314280" cy="264930"/>
            <a:chOff x="-3" y="-3"/>
            <a:chExt cx="6858004" cy="1382241"/>
          </a:xfrm>
        </p:grpSpPr>
        <p:grpSp>
          <p:nvGrpSpPr>
            <p:cNvPr id="761" name="Google Shape;761;p128"/>
            <p:cNvGrpSpPr/>
            <p:nvPr/>
          </p:nvGrpSpPr>
          <p:grpSpPr>
            <a:xfrm>
              <a:off x="2517109" y="44364"/>
              <a:ext cx="4340892" cy="1337321"/>
              <a:chOff x="-1" y="-1"/>
              <a:chExt cx="4340891" cy="1337319"/>
            </a:xfrm>
          </p:grpSpPr>
          <p:sp>
            <p:nvSpPr>
              <p:cNvPr id="762" name="Google Shape;762;p128"/>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63" name="Google Shape;763;p128"/>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64" name="Google Shape;764;p128"/>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65" name="Google Shape;765;p128"/>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766" name="Google Shape;766;p128"/>
            <p:cNvGrpSpPr/>
            <p:nvPr/>
          </p:nvGrpSpPr>
          <p:grpSpPr>
            <a:xfrm>
              <a:off x="-3" y="-3"/>
              <a:ext cx="2079725" cy="1382241"/>
              <a:chOff x="-2" y="-2"/>
              <a:chExt cx="2079723" cy="1382239"/>
            </a:xfrm>
          </p:grpSpPr>
          <p:grpSp>
            <p:nvGrpSpPr>
              <p:cNvPr id="767" name="Google Shape;767;p128"/>
              <p:cNvGrpSpPr/>
              <p:nvPr/>
            </p:nvGrpSpPr>
            <p:grpSpPr>
              <a:xfrm>
                <a:off x="-2" y="-2"/>
                <a:ext cx="2079723" cy="1382239"/>
                <a:chOff x="-1" y="-1"/>
                <a:chExt cx="2079721" cy="1382237"/>
              </a:xfrm>
            </p:grpSpPr>
            <p:sp>
              <p:nvSpPr>
                <p:cNvPr id="768" name="Google Shape;768;p128"/>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69" name="Google Shape;769;p128"/>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70" name="Google Shape;770;p128"/>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771" name="Google Shape;771;p128"/>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772" name="Google Shape;772;p128"/>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773"/>
        <p:cNvGrpSpPr/>
        <p:nvPr/>
      </p:nvGrpSpPr>
      <p:grpSpPr>
        <a:xfrm>
          <a:off x="0" y="0"/>
          <a:ext cx="0" cy="0"/>
          <a:chOff x="0" y="0"/>
          <a:chExt cx="0" cy="0"/>
        </a:xfrm>
      </p:grpSpPr>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774"/>
        <p:cNvGrpSpPr/>
        <p:nvPr/>
      </p:nvGrpSpPr>
      <p:grpSpPr>
        <a:xfrm>
          <a:off x="0" y="0"/>
          <a:ext cx="0" cy="0"/>
          <a:chOff x="0" y="0"/>
          <a:chExt cx="0" cy="0"/>
        </a:xfrm>
      </p:grpSpPr>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775"/>
        <p:cNvGrpSpPr/>
        <p:nvPr/>
      </p:nvGrpSpPr>
      <p:grpSpPr>
        <a:xfrm>
          <a:off x="0" y="0"/>
          <a:ext cx="0" cy="0"/>
          <a:chOff x="0" y="0"/>
          <a:chExt cx="0" cy="0"/>
        </a:xfrm>
      </p:grpSpPr>
      <p:sp>
        <p:nvSpPr>
          <p:cNvPr id="776" name="Google Shape;776;p131"/>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lang="zh-TW" sz="1400"/>
            </a:lvl1pPr>
            <a:lvl2pPr marL="914400" marR="0" lvl="1" indent="-260350" algn="l">
              <a:lnSpc>
                <a:spcPct val="110000"/>
              </a:lnSpc>
              <a:spcBef>
                <a:spcPts val="500"/>
              </a:spcBef>
              <a:spcAft>
                <a:spcPts val="0"/>
              </a:spcAft>
              <a:buClr>
                <a:schemeClr val="dk1"/>
              </a:buClr>
              <a:buSzPts val="500"/>
              <a:buFont typeface="Arial"/>
              <a:buChar char="•"/>
              <a:defRPr lang="zh-TW" sz="1400"/>
            </a:lvl2pPr>
            <a:lvl3pPr marL="1371600" lvl="2" indent="-260350" algn="l">
              <a:lnSpc>
                <a:spcPct val="110000"/>
              </a:lnSpc>
              <a:spcBef>
                <a:spcPts val="0"/>
              </a:spcBef>
              <a:spcAft>
                <a:spcPts val="0"/>
              </a:spcAft>
              <a:buClr>
                <a:schemeClr val="dk1"/>
              </a:buClr>
              <a:buSzPts val="500"/>
              <a:buChar char="﹘"/>
              <a:defRPr lang="zh-TW" sz="1400"/>
            </a:lvl3pPr>
            <a:lvl4pPr marL="1828800" lvl="3" indent="-260350" algn="l">
              <a:lnSpc>
                <a:spcPct val="110000"/>
              </a:lnSpc>
              <a:spcBef>
                <a:spcPts val="500"/>
              </a:spcBef>
              <a:spcAft>
                <a:spcPts val="0"/>
              </a:spcAft>
              <a:buClr>
                <a:schemeClr val="dk1"/>
              </a:buClr>
              <a:buSzPts val="500"/>
              <a:buChar char="﹘"/>
              <a:defRPr lang="zh-TW" sz="1400"/>
            </a:lvl4pPr>
            <a:lvl5pPr marL="2286000" lvl="4" indent="-260350" algn="l">
              <a:lnSpc>
                <a:spcPct val="110000"/>
              </a:lnSpc>
              <a:spcBef>
                <a:spcPts val="500"/>
              </a:spcBef>
              <a:spcAft>
                <a:spcPts val="0"/>
              </a:spcAft>
              <a:buClr>
                <a:schemeClr val="dk1"/>
              </a:buClr>
              <a:buSzPts val="500"/>
              <a:buChar char="﹘"/>
              <a:defRPr lang="zh-TW" sz="14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
        <p:nvSpPr>
          <p:cNvPr id="777" name="Google Shape;777;p131"/>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778" name="Google Shape;778;p131"/>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779" name="Google Shape;779;p131"/>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1pPr>
            <a:lvl2pPr marL="0" marR="0" lvl="1"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2pPr>
            <a:lvl3pPr marL="0" marR="0" lvl="2"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3pPr>
            <a:lvl4pPr marL="0" marR="0" lvl="3"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4pPr>
            <a:lvl5pPr marL="0" marR="0" lvl="4"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5pPr>
            <a:lvl6pPr marL="0" marR="0" lvl="5"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6pPr>
            <a:lvl7pPr marL="0" marR="0" lvl="6"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7pPr>
            <a:lvl8pPr marL="0" marR="0" lvl="7"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8pPr>
            <a:lvl9pPr marL="0" marR="0" lvl="8"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9pPr>
          </a:lstStyle>
          <a:p>
            <a:pPr marL="0" lvl="0" indent="0" algn="r" rtl="0">
              <a:spcBef>
                <a:spcPts val="0"/>
              </a:spcBef>
              <a:spcAft>
                <a:spcPts val="0"/>
              </a:spcAft>
              <a:buNone/>
            </a:pPr>
            <a:fld id="{00000000-1234-1234-1234-123412341234}" type="slidenum">
              <a:rPr lang="zh-TW"/>
              <a:t>‹#›</a:t>
            </a:fld>
            <a:endParaRPr lang="zh-TW"/>
          </a:p>
        </p:txBody>
      </p:sp>
      <p:sp>
        <p:nvSpPr>
          <p:cNvPr id="780" name="Google Shape;780;p131"/>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lang="zh-TW" sz="1100"/>
            </a:lvl1pPr>
            <a:lvl2pPr lvl="1" algn="l">
              <a:lnSpc>
                <a:spcPct val="100000"/>
              </a:lnSpc>
              <a:spcBef>
                <a:spcPts val="0"/>
              </a:spcBef>
              <a:spcAft>
                <a:spcPts val="0"/>
              </a:spcAft>
              <a:buSzPts val="400"/>
              <a:buNone/>
              <a:defRPr lang="zh-TW" sz="1100"/>
            </a:lvl2pPr>
            <a:lvl3pPr lvl="2" algn="l">
              <a:lnSpc>
                <a:spcPct val="100000"/>
              </a:lnSpc>
              <a:spcBef>
                <a:spcPts val="0"/>
              </a:spcBef>
              <a:spcAft>
                <a:spcPts val="0"/>
              </a:spcAft>
              <a:buSzPts val="400"/>
              <a:buNone/>
              <a:defRPr lang="zh-TW" sz="1100"/>
            </a:lvl3pPr>
            <a:lvl4pPr lvl="3" algn="l">
              <a:lnSpc>
                <a:spcPct val="100000"/>
              </a:lnSpc>
              <a:spcBef>
                <a:spcPts val="0"/>
              </a:spcBef>
              <a:spcAft>
                <a:spcPts val="0"/>
              </a:spcAft>
              <a:buSzPts val="400"/>
              <a:buNone/>
              <a:defRPr lang="zh-TW" sz="1100"/>
            </a:lvl4pPr>
            <a:lvl5pPr lvl="4" algn="l">
              <a:lnSpc>
                <a:spcPct val="100000"/>
              </a:lnSpc>
              <a:spcBef>
                <a:spcPts val="0"/>
              </a:spcBef>
              <a:spcAft>
                <a:spcPts val="0"/>
              </a:spcAft>
              <a:buSzPts val="400"/>
              <a:buNone/>
              <a:defRPr lang="zh-TW" sz="1100"/>
            </a:lvl5pPr>
            <a:lvl6pPr lvl="5" algn="l">
              <a:lnSpc>
                <a:spcPct val="100000"/>
              </a:lnSpc>
              <a:spcBef>
                <a:spcPts val="0"/>
              </a:spcBef>
              <a:spcAft>
                <a:spcPts val="0"/>
              </a:spcAft>
              <a:buSzPts val="400"/>
              <a:buNone/>
              <a:defRPr lang="zh-TW" sz="1100"/>
            </a:lvl6pPr>
            <a:lvl7pPr lvl="6" algn="l">
              <a:lnSpc>
                <a:spcPct val="100000"/>
              </a:lnSpc>
              <a:spcBef>
                <a:spcPts val="0"/>
              </a:spcBef>
              <a:spcAft>
                <a:spcPts val="0"/>
              </a:spcAft>
              <a:buSzPts val="400"/>
              <a:buNone/>
              <a:defRPr lang="zh-TW" sz="1100"/>
            </a:lvl7pPr>
            <a:lvl8pPr lvl="7" algn="l">
              <a:lnSpc>
                <a:spcPct val="100000"/>
              </a:lnSpc>
              <a:spcBef>
                <a:spcPts val="0"/>
              </a:spcBef>
              <a:spcAft>
                <a:spcPts val="0"/>
              </a:spcAft>
              <a:buSzPts val="400"/>
              <a:buNone/>
              <a:defRPr lang="zh-TW" sz="1100"/>
            </a:lvl8pPr>
            <a:lvl9pPr lvl="8" algn="l">
              <a:lnSpc>
                <a:spcPct val="100000"/>
              </a:lnSpc>
              <a:spcBef>
                <a:spcPts val="0"/>
              </a:spcBef>
              <a:spcAft>
                <a:spcPts val="0"/>
              </a:spcAft>
              <a:buSzPts val="400"/>
              <a:buNone/>
              <a:defRPr lang="zh-TW" sz="1100"/>
            </a:lvl9pPr>
          </a:lstStyle>
          <a:p>
            <a:pPr rtl="0"/>
            <a:endParaRPr lang="zh-TW"/>
          </a:p>
        </p:txBody>
      </p:sp>
      <p:sp>
        <p:nvSpPr>
          <p:cNvPr id="781" name="Google Shape;781;p131"/>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lang="zh-TW" sz="900">
                <a:solidFill>
                  <a:schemeClr val="dk1"/>
                </a:solidFill>
              </a:defRPr>
            </a:lvl1pPr>
            <a:lvl2pPr marL="914400" lvl="1" indent="-260350" algn="l">
              <a:lnSpc>
                <a:spcPct val="110000"/>
              </a:lnSpc>
              <a:spcBef>
                <a:spcPts val="500"/>
              </a:spcBef>
              <a:spcAft>
                <a:spcPts val="0"/>
              </a:spcAft>
              <a:buClr>
                <a:schemeClr val="dk1"/>
              </a:buClr>
              <a:buSzPts val="500"/>
              <a:buChar char="﹘"/>
              <a:defRPr lang="zh-TW" sz="1100"/>
            </a:lvl2pPr>
            <a:lvl3pPr marL="1371600" lvl="2" indent="-260350" algn="l">
              <a:lnSpc>
                <a:spcPct val="110000"/>
              </a:lnSpc>
              <a:spcBef>
                <a:spcPts val="400"/>
              </a:spcBef>
              <a:spcAft>
                <a:spcPts val="0"/>
              </a:spcAft>
              <a:buClr>
                <a:schemeClr val="dk1"/>
              </a:buClr>
              <a:buSzPts val="500"/>
              <a:buChar char="﹘"/>
              <a:defRPr lang="zh-TW" sz="1100"/>
            </a:lvl3pPr>
            <a:lvl4pPr marL="1828800" lvl="3" indent="-260350" algn="l">
              <a:lnSpc>
                <a:spcPct val="110000"/>
              </a:lnSpc>
              <a:spcBef>
                <a:spcPts val="500"/>
              </a:spcBef>
              <a:spcAft>
                <a:spcPts val="0"/>
              </a:spcAft>
              <a:buClr>
                <a:schemeClr val="dk1"/>
              </a:buClr>
              <a:buSzPts val="500"/>
              <a:buChar char="﹘"/>
              <a:defRPr lang="zh-TW" sz="1100"/>
            </a:lvl4pPr>
            <a:lvl5pPr marL="2286000" lvl="4" indent="-260350" algn="l">
              <a:lnSpc>
                <a:spcPct val="110000"/>
              </a:lnSpc>
              <a:spcBef>
                <a:spcPts val="500"/>
              </a:spcBef>
              <a:spcAft>
                <a:spcPts val="0"/>
              </a:spcAft>
              <a:buClr>
                <a:schemeClr val="dk1"/>
              </a:buClr>
              <a:buSzPts val="500"/>
              <a:buChar char="﹘"/>
              <a:defRPr lang="zh-TW" sz="11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Headline and Small Text">
  <p:cSld name="Headline and Small Text">
    <p:spTree>
      <p:nvGrpSpPr>
        <p:cNvPr id="1" name="Shape 785"/>
        <p:cNvGrpSpPr/>
        <p:nvPr/>
      </p:nvGrpSpPr>
      <p:grpSpPr>
        <a:xfrm>
          <a:off x="0" y="0"/>
          <a:ext cx="0" cy="0"/>
          <a:chOff x="0" y="0"/>
          <a:chExt cx="0" cy="0"/>
        </a:xfrm>
      </p:grpSpPr>
      <p:sp>
        <p:nvSpPr>
          <p:cNvPr id="786" name="Google Shape;786;p133"/>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lang="zh-TW" sz="1400"/>
            </a:lvl1pPr>
            <a:lvl2pPr marL="914400" marR="0" lvl="1" indent="-260350" algn="l">
              <a:lnSpc>
                <a:spcPct val="110000"/>
              </a:lnSpc>
              <a:spcBef>
                <a:spcPts val="500"/>
              </a:spcBef>
              <a:spcAft>
                <a:spcPts val="0"/>
              </a:spcAft>
              <a:buClr>
                <a:schemeClr val="dk1"/>
              </a:buClr>
              <a:buSzPts val="500"/>
              <a:buFont typeface="Arial"/>
              <a:buChar char="•"/>
              <a:defRPr lang="zh-TW" sz="1400"/>
            </a:lvl2pPr>
            <a:lvl3pPr marL="1371600" lvl="2" indent="-260350" algn="l">
              <a:lnSpc>
                <a:spcPct val="110000"/>
              </a:lnSpc>
              <a:spcBef>
                <a:spcPts val="0"/>
              </a:spcBef>
              <a:spcAft>
                <a:spcPts val="0"/>
              </a:spcAft>
              <a:buClr>
                <a:schemeClr val="dk1"/>
              </a:buClr>
              <a:buSzPts val="500"/>
              <a:buChar char="﹘"/>
              <a:defRPr lang="zh-TW" sz="1400"/>
            </a:lvl3pPr>
            <a:lvl4pPr marL="1828800" lvl="3" indent="-260350" algn="l">
              <a:lnSpc>
                <a:spcPct val="110000"/>
              </a:lnSpc>
              <a:spcBef>
                <a:spcPts val="500"/>
              </a:spcBef>
              <a:spcAft>
                <a:spcPts val="0"/>
              </a:spcAft>
              <a:buClr>
                <a:schemeClr val="dk1"/>
              </a:buClr>
              <a:buSzPts val="500"/>
              <a:buChar char="﹘"/>
              <a:defRPr lang="zh-TW" sz="1400"/>
            </a:lvl4pPr>
            <a:lvl5pPr marL="2286000" lvl="4" indent="-260350" algn="l">
              <a:lnSpc>
                <a:spcPct val="110000"/>
              </a:lnSpc>
              <a:spcBef>
                <a:spcPts val="500"/>
              </a:spcBef>
              <a:spcAft>
                <a:spcPts val="0"/>
              </a:spcAft>
              <a:buClr>
                <a:schemeClr val="dk1"/>
              </a:buClr>
              <a:buSzPts val="500"/>
              <a:buChar char="﹘"/>
              <a:defRPr lang="zh-TW" sz="14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
        <p:nvSpPr>
          <p:cNvPr id="787" name="Google Shape;787;p133"/>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788" name="Google Shape;788;p133"/>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789" name="Google Shape;789;p133"/>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1pPr>
            <a:lvl2pPr marL="0" marR="0" lvl="1"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2pPr>
            <a:lvl3pPr marL="0" marR="0" lvl="2"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3pPr>
            <a:lvl4pPr marL="0" marR="0" lvl="3"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4pPr>
            <a:lvl5pPr marL="0" marR="0" lvl="4"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5pPr>
            <a:lvl6pPr marL="0" marR="0" lvl="5"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6pPr>
            <a:lvl7pPr marL="0" marR="0" lvl="6"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7pPr>
            <a:lvl8pPr marL="0" marR="0" lvl="7"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8pPr>
            <a:lvl9pPr marL="0" marR="0" lvl="8"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9pPr>
          </a:lstStyle>
          <a:p>
            <a:pPr marL="0" lvl="0" indent="0" algn="r" rtl="0">
              <a:spcBef>
                <a:spcPts val="0"/>
              </a:spcBef>
              <a:spcAft>
                <a:spcPts val="0"/>
              </a:spcAft>
              <a:buNone/>
            </a:pPr>
            <a:fld id="{00000000-1234-1234-1234-123412341234}" type="slidenum">
              <a:rPr lang="zh-TW"/>
              <a:t>‹#›</a:t>
            </a:fld>
            <a:endParaRPr lang="zh-TW"/>
          </a:p>
        </p:txBody>
      </p:sp>
      <p:sp>
        <p:nvSpPr>
          <p:cNvPr id="790" name="Google Shape;790;p133"/>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lang="zh-TW" sz="1100"/>
            </a:lvl1pPr>
            <a:lvl2pPr lvl="1" algn="l">
              <a:lnSpc>
                <a:spcPct val="100000"/>
              </a:lnSpc>
              <a:spcBef>
                <a:spcPts val="0"/>
              </a:spcBef>
              <a:spcAft>
                <a:spcPts val="0"/>
              </a:spcAft>
              <a:buSzPts val="400"/>
              <a:buNone/>
              <a:defRPr lang="zh-TW" sz="1100"/>
            </a:lvl2pPr>
            <a:lvl3pPr lvl="2" algn="l">
              <a:lnSpc>
                <a:spcPct val="100000"/>
              </a:lnSpc>
              <a:spcBef>
                <a:spcPts val="0"/>
              </a:spcBef>
              <a:spcAft>
                <a:spcPts val="0"/>
              </a:spcAft>
              <a:buSzPts val="400"/>
              <a:buNone/>
              <a:defRPr lang="zh-TW" sz="1100"/>
            </a:lvl3pPr>
            <a:lvl4pPr lvl="3" algn="l">
              <a:lnSpc>
                <a:spcPct val="100000"/>
              </a:lnSpc>
              <a:spcBef>
                <a:spcPts val="0"/>
              </a:spcBef>
              <a:spcAft>
                <a:spcPts val="0"/>
              </a:spcAft>
              <a:buSzPts val="400"/>
              <a:buNone/>
              <a:defRPr lang="zh-TW" sz="1100"/>
            </a:lvl4pPr>
            <a:lvl5pPr lvl="4" algn="l">
              <a:lnSpc>
                <a:spcPct val="100000"/>
              </a:lnSpc>
              <a:spcBef>
                <a:spcPts val="0"/>
              </a:spcBef>
              <a:spcAft>
                <a:spcPts val="0"/>
              </a:spcAft>
              <a:buSzPts val="400"/>
              <a:buNone/>
              <a:defRPr lang="zh-TW" sz="1100"/>
            </a:lvl5pPr>
            <a:lvl6pPr lvl="5" algn="l">
              <a:lnSpc>
                <a:spcPct val="100000"/>
              </a:lnSpc>
              <a:spcBef>
                <a:spcPts val="0"/>
              </a:spcBef>
              <a:spcAft>
                <a:spcPts val="0"/>
              </a:spcAft>
              <a:buSzPts val="400"/>
              <a:buNone/>
              <a:defRPr lang="zh-TW" sz="1100"/>
            </a:lvl6pPr>
            <a:lvl7pPr lvl="6" algn="l">
              <a:lnSpc>
                <a:spcPct val="100000"/>
              </a:lnSpc>
              <a:spcBef>
                <a:spcPts val="0"/>
              </a:spcBef>
              <a:spcAft>
                <a:spcPts val="0"/>
              </a:spcAft>
              <a:buSzPts val="400"/>
              <a:buNone/>
              <a:defRPr lang="zh-TW" sz="1100"/>
            </a:lvl7pPr>
            <a:lvl8pPr lvl="7" algn="l">
              <a:lnSpc>
                <a:spcPct val="100000"/>
              </a:lnSpc>
              <a:spcBef>
                <a:spcPts val="0"/>
              </a:spcBef>
              <a:spcAft>
                <a:spcPts val="0"/>
              </a:spcAft>
              <a:buSzPts val="400"/>
              <a:buNone/>
              <a:defRPr lang="zh-TW" sz="1100"/>
            </a:lvl8pPr>
            <a:lvl9pPr lvl="8" algn="l">
              <a:lnSpc>
                <a:spcPct val="100000"/>
              </a:lnSpc>
              <a:spcBef>
                <a:spcPts val="0"/>
              </a:spcBef>
              <a:spcAft>
                <a:spcPts val="0"/>
              </a:spcAft>
              <a:buSzPts val="400"/>
              <a:buNone/>
              <a:defRPr lang="zh-TW" sz="1100"/>
            </a:lvl9pPr>
          </a:lstStyle>
          <a:p>
            <a:pPr rtl="0"/>
            <a:endParaRPr lang="zh-TW"/>
          </a:p>
        </p:txBody>
      </p:sp>
      <p:sp>
        <p:nvSpPr>
          <p:cNvPr id="791" name="Google Shape;791;p133"/>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lang="zh-TW" sz="900">
                <a:solidFill>
                  <a:schemeClr val="dk1"/>
                </a:solidFill>
              </a:defRPr>
            </a:lvl1pPr>
            <a:lvl2pPr marL="914400" lvl="1" indent="-260350" algn="l">
              <a:lnSpc>
                <a:spcPct val="110000"/>
              </a:lnSpc>
              <a:spcBef>
                <a:spcPts val="500"/>
              </a:spcBef>
              <a:spcAft>
                <a:spcPts val="0"/>
              </a:spcAft>
              <a:buClr>
                <a:schemeClr val="dk1"/>
              </a:buClr>
              <a:buSzPts val="500"/>
              <a:buChar char="﹘"/>
              <a:defRPr lang="zh-TW" sz="1100"/>
            </a:lvl2pPr>
            <a:lvl3pPr marL="1371600" lvl="2" indent="-260350" algn="l">
              <a:lnSpc>
                <a:spcPct val="110000"/>
              </a:lnSpc>
              <a:spcBef>
                <a:spcPts val="400"/>
              </a:spcBef>
              <a:spcAft>
                <a:spcPts val="0"/>
              </a:spcAft>
              <a:buClr>
                <a:schemeClr val="dk1"/>
              </a:buClr>
              <a:buSzPts val="500"/>
              <a:buChar char="﹘"/>
              <a:defRPr lang="zh-TW" sz="1100"/>
            </a:lvl3pPr>
            <a:lvl4pPr marL="1828800" lvl="3" indent="-260350" algn="l">
              <a:lnSpc>
                <a:spcPct val="110000"/>
              </a:lnSpc>
              <a:spcBef>
                <a:spcPts val="500"/>
              </a:spcBef>
              <a:spcAft>
                <a:spcPts val="0"/>
              </a:spcAft>
              <a:buClr>
                <a:schemeClr val="dk1"/>
              </a:buClr>
              <a:buSzPts val="500"/>
              <a:buChar char="﹘"/>
              <a:defRPr lang="zh-TW" sz="1100"/>
            </a:lvl4pPr>
            <a:lvl5pPr marL="2286000" lvl="4" indent="-260350" algn="l">
              <a:lnSpc>
                <a:spcPct val="110000"/>
              </a:lnSpc>
              <a:spcBef>
                <a:spcPts val="500"/>
              </a:spcBef>
              <a:spcAft>
                <a:spcPts val="0"/>
              </a:spcAft>
              <a:buClr>
                <a:schemeClr val="dk1"/>
              </a:buClr>
              <a:buSzPts val="500"/>
              <a:buChar char="﹘"/>
              <a:defRPr lang="zh-TW" sz="11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792"/>
        <p:cNvGrpSpPr/>
        <p:nvPr/>
      </p:nvGrpSpPr>
      <p:grpSpPr>
        <a:xfrm>
          <a:off x="0" y="0"/>
          <a:ext cx="0" cy="0"/>
          <a:chOff x="0" y="0"/>
          <a:chExt cx="0" cy="0"/>
        </a:xfrm>
      </p:grpSpPr>
      <p:pic>
        <p:nvPicPr>
          <p:cNvPr id="793" name="Google Shape;793;p134"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4_Title (Gradient)">
  <p:cSld name="TITLE_4">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subTitle" idx="1"/>
          </p:nvPr>
        </p:nvSpPr>
        <p:spPr>
          <a:xfrm>
            <a:off x="39528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62" name="Google Shape;62;p15"/>
          <p:cNvSpPr txBox="1">
            <a:spLocks noGrp="1"/>
          </p:cNvSpPr>
          <p:nvPr>
            <p:ph type="subTitle" idx="2"/>
          </p:nvPr>
        </p:nvSpPr>
        <p:spPr>
          <a:xfrm>
            <a:off x="215860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63" name="Google Shape;63;p15"/>
          <p:cNvSpPr txBox="1">
            <a:spLocks noGrp="1"/>
          </p:cNvSpPr>
          <p:nvPr>
            <p:ph type="subTitle" idx="3"/>
          </p:nvPr>
        </p:nvSpPr>
        <p:spPr>
          <a:xfrm>
            <a:off x="3921923"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64" name="Google Shape;64;p15"/>
          <p:cNvSpPr txBox="1">
            <a:spLocks noGrp="1"/>
          </p:cNvSpPr>
          <p:nvPr>
            <p:ph type="ctrTitle"/>
          </p:nvPr>
        </p:nvSpPr>
        <p:spPr>
          <a:xfrm>
            <a:off x="39528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lang="zh-TW" sz="3600"/>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65" name="Google Shape;65;p15"/>
          <p:cNvSpPr txBox="1">
            <a:spLocks noGrp="1"/>
          </p:cNvSpPr>
          <p:nvPr>
            <p:ph type="subTitle" idx="4"/>
          </p:nvPr>
        </p:nvSpPr>
        <p:spPr>
          <a:xfrm>
            <a:off x="39528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pic>
        <p:nvPicPr>
          <p:cNvPr id="66" name="Google Shape;66;p15"/>
          <p:cNvPicPr preferRelativeResize="0"/>
          <p:nvPr/>
        </p:nvPicPr>
        <p:blipFill>
          <a:blip r:embed="rId3">
            <a:alphaModFix/>
          </a:blip>
          <a:stretch>
            <a:fillRect/>
          </a:stretch>
        </p:blipFill>
        <p:spPr>
          <a:xfrm>
            <a:off x="7714831" y="4407700"/>
            <a:ext cx="1219625" cy="525251"/>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85_White">
  <p:cSld name="85_White">
    <p:spTree>
      <p:nvGrpSpPr>
        <p:cNvPr id="1" name="Shape 794"/>
        <p:cNvGrpSpPr/>
        <p:nvPr/>
      </p:nvGrpSpPr>
      <p:grpSpPr>
        <a:xfrm>
          <a:off x="0" y="0"/>
          <a:ext cx="0" cy="0"/>
          <a:chOff x="0" y="0"/>
          <a:chExt cx="0" cy="0"/>
        </a:xfrm>
      </p:grpSpPr>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Headline and Small Text 1">
  <p:cSld name="Headline and Small Text 1">
    <p:spTree>
      <p:nvGrpSpPr>
        <p:cNvPr id="1" name="Shape 795"/>
        <p:cNvGrpSpPr/>
        <p:nvPr/>
      </p:nvGrpSpPr>
      <p:grpSpPr>
        <a:xfrm>
          <a:off x="0" y="0"/>
          <a:ext cx="0" cy="0"/>
          <a:chOff x="0" y="0"/>
          <a:chExt cx="0" cy="0"/>
        </a:xfrm>
      </p:grpSpPr>
      <p:sp>
        <p:nvSpPr>
          <p:cNvPr id="796" name="Google Shape;796;p136"/>
          <p:cNvSpPr txBox="1">
            <a:spLocks noGrp="1"/>
          </p:cNvSpPr>
          <p:nvPr>
            <p:ph type="body" idx="1"/>
          </p:nvPr>
        </p:nvSpPr>
        <p:spPr>
          <a:xfrm>
            <a:off x="436962" y="1625048"/>
            <a:ext cx="8270100" cy="2120700"/>
          </a:xfrm>
          <a:prstGeom prst="rect">
            <a:avLst/>
          </a:prstGeom>
          <a:noFill/>
          <a:ln>
            <a:noFill/>
          </a:ln>
        </p:spPr>
        <p:txBody>
          <a:bodyPr spcFirstLastPara="1" wrap="square" lIns="0" tIns="0" rIns="0" bIns="0" rtlCol="0" anchor="t" anchorCtr="0">
            <a:noAutofit/>
          </a:bodyPr>
          <a:lstStyle>
            <a:lvl1pPr marL="457200" lvl="0" indent="-260350" algn="l">
              <a:lnSpc>
                <a:spcPct val="110000"/>
              </a:lnSpc>
              <a:spcBef>
                <a:spcPts val="0"/>
              </a:spcBef>
              <a:spcAft>
                <a:spcPts val="0"/>
              </a:spcAft>
              <a:buClr>
                <a:schemeClr val="dk1"/>
              </a:buClr>
              <a:buSzPts val="500"/>
              <a:buFont typeface="Arial"/>
              <a:buChar char="•"/>
              <a:defRPr lang="zh-TW" sz="1400"/>
            </a:lvl1pPr>
            <a:lvl2pPr marL="914400" marR="0" lvl="1" indent="-260350" algn="l">
              <a:lnSpc>
                <a:spcPct val="110000"/>
              </a:lnSpc>
              <a:spcBef>
                <a:spcPts val="500"/>
              </a:spcBef>
              <a:spcAft>
                <a:spcPts val="0"/>
              </a:spcAft>
              <a:buClr>
                <a:schemeClr val="dk1"/>
              </a:buClr>
              <a:buSzPts val="500"/>
              <a:buFont typeface="Arial"/>
              <a:buChar char="•"/>
              <a:defRPr lang="zh-TW" sz="1400"/>
            </a:lvl2pPr>
            <a:lvl3pPr marL="1371600" lvl="2" indent="-260350" algn="l">
              <a:lnSpc>
                <a:spcPct val="110000"/>
              </a:lnSpc>
              <a:spcBef>
                <a:spcPts val="0"/>
              </a:spcBef>
              <a:spcAft>
                <a:spcPts val="0"/>
              </a:spcAft>
              <a:buClr>
                <a:schemeClr val="dk1"/>
              </a:buClr>
              <a:buSzPts val="500"/>
              <a:buChar char="﹘"/>
              <a:defRPr lang="zh-TW" sz="1400"/>
            </a:lvl3pPr>
            <a:lvl4pPr marL="1828800" lvl="3" indent="-260350" algn="l">
              <a:lnSpc>
                <a:spcPct val="110000"/>
              </a:lnSpc>
              <a:spcBef>
                <a:spcPts val="500"/>
              </a:spcBef>
              <a:spcAft>
                <a:spcPts val="0"/>
              </a:spcAft>
              <a:buClr>
                <a:schemeClr val="dk1"/>
              </a:buClr>
              <a:buSzPts val="500"/>
              <a:buChar char="﹘"/>
              <a:defRPr lang="zh-TW" sz="1400"/>
            </a:lvl4pPr>
            <a:lvl5pPr marL="2286000" lvl="4" indent="-260350" algn="l">
              <a:lnSpc>
                <a:spcPct val="110000"/>
              </a:lnSpc>
              <a:spcBef>
                <a:spcPts val="500"/>
              </a:spcBef>
              <a:spcAft>
                <a:spcPts val="0"/>
              </a:spcAft>
              <a:buClr>
                <a:schemeClr val="dk1"/>
              </a:buClr>
              <a:buSzPts val="500"/>
              <a:buChar char="﹘"/>
              <a:defRPr lang="zh-TW" sz="14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
        <p:nvSpPr>
          <p:cNvPr id="797" name="Google Shape;797;p136"/>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798" name="Google Shape;798;p136"/>
          <p:cNvSpPr txBox="1">
            <a:spLocks noGrp="1"/>
          </p:cNvSpPr>
          <p:nvPr>
            <p:ph type="ftr" idx="11"/>
          </p:nvPr>
        </p:nvSpPr>
        <p:spPr>
          <a:xfrm>
            <a:off x="2323378" y="4789800"/>
            <a:ext cx="35892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799" name="Google Shape;799;p136"/>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1pPr>
            <a:lvl2pPr marL="0" marR="0" lvl="1"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2pPr>
            <a:lvl3pPr marL="0" marR="0" lvl="2"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3pPr>
            <a:lvl4pPr marL="0" marR="0" lvl="3"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4pPr>
            <a:lvl5pPr marL="0" marR="0" lvl="4"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5pPr>
            <a:lvl6pPr marL="0" marR="0" lvl="5"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6pPr>
            <a:lvl7pPr marL="0" marR="0" lvl="6"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7pPr>
            <a:lvl8pPr marL="0" marR="0" lvl="7"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8pPr>
            <a:lvl9pPr marL="0" marR="0" lvl="8"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9pPr>
          </a:lstStyle>
          <a:p>
            <a:pPr marL="0" lvl="0" indent="0" algn="r" rtl="0">
              <a:spcBef>
                <a:spcPts val="0"/>
              </a:spcBef>
              <a:spcAft>
                <a:spcPts val="0"/>
              </a:spcAft>
              <a:buNone/>
            </a:pPr>
            <a:fld id="{00000000-1234-1234-1234-123412341234}" type="slidenum">
              <a:rPr lang="zh-TW"/>
              <a:t>‹#›</a:t>
            </a:fld>
            <a:endParaRPr lang="zh-TW"/>
          </a:p>
        </p:txBody>
      </p:sp>
      <p:sp>
        <p:nvSpPr>
          <p:cNvPr id="800" name="Google Shape;800;p136"/>
          <p:cNvSpPr txBox="1">
            <a:spLocks noGrp="1"/>
          </p:cNvSpPr>
          <p:nvPr>
            <p:ph type="title"/>
          </p:nvPr>
        </p:nvSpPr>
        <p:spPr>
          <a:xfrm>
            <a:off x="436962" y="805070"/>
            <a:ext cx="8270100" cy="715800"/>
          </a:xfrm>
          <a:prstGeom prst="rect">
            <a:avLst/>
          </a:prstGeom>
          <a:noFill/>
          <a:ln>
            <a:noFill/>
          </a:ln>
        </p:spPr>
        <p:txBody>
          <a:bodyPr spcFirstLastPara="1" wrap="square" lIns="0" tIns="0" rIns="0" bIns="0" rtlCol="0" anchor="t" anchorCtr="0">
            <a:noAutofit/>
          </a:bodyPr>
          <a:lstStyle>
            <a:lvl1pPr lvl="0" algn="l">
              <a:lnSpc>
                <a:spcPct val="110000"/>
              </a:lnSpc>
              <a:spcBef>
                <a:spcPts val="0"/>
              </a:spcBef>
              <a:spcAft>
                <a:spcPts val="0"/>
              </a:spcAft>
              <a:buClr>
                <a:schemeClr val="dk2"/>
              </a:buClr>
              <a:buSzPts val="500"/>
              <a:buNone/>
              <a:defRPr lang="zh-TW" sz="1100"/>
            </a:lvl1pPr>
            <a:lvl2pPr lvl="1" algn="l">
              <a:lnSpc>
                <a:spcPct val="100000"/>
              </a:lnSpc>
              <a:spcBef>
                <a:spcPts val="0"/>
              </a:spcBef>
              <a:spcAft>
                <a:spcPts val="0"/>
              </a:spcAft>
              <a:buSzPts val="400"/>
              <a:buNone/>
              <a:defRPr lang="zh-TW" sz="1100"/>
            </a:lvl2pPr>
            <a:lvl3pPr lvl="2" algn="l">
              <a:lnSpc>
                <a:spcPct val="100000"/>
              </a:lnSpc>
              <a:spcBef>
                <a:spcPts val="0"/>
              </a:spcBef>
              <a:spcAft>
                <a:spcPts val="0"/>
              </a:spcAft>
              <a:buSzPts val="400"/>
              <a:buNone/>
              <a:defRPr lang="zh-TW" sz="1100"/>
            </a:lvl3pPr>
            <a:lvl4pPr lvl="3" algn="l">
              <a:lnSpc>
                <a:spcPct val="100000"/>
              </a:lnSpc>
              <a:spcBef>
                <a:spcPts val="0"/>
              </a:spcBef>
              <a:spcAft>
                <a:spcPts val="0"/>
              </a:spcAft>
              <a:buSzPts val="400"/>
              <a:buNone/>
              <a:defRPr lang="zh-TW" sz="1100"/>
            </a:lvl4pPr>
            <a:lvl5pPr lvl="4" algn="l">
              <a:lnSpc>
                <a:spcPct val="100000"/>
              </a:lnSpc>
              <a:spcBef>
                <a:spcPts val="0"/>
              </a:spcBef>
              <a:spcAft>
                <a:spcPts val="0"/>
              </a:spcAft>
              <a:buSzPts val="400"/>
              <a:buNone/>
              <a:defRPr lang="zh-TW" sz="1100"/>
            </a:lvl5pPr>
            <a:lvl6pPr lvl="5" algn="l">
              <a:lnSpc>
                <a:spcPct val="100000"/>
              </a:lnSpc>
              <a:spcBef>
                <a:spcPts val="0"/>
              </a:spcBef>
              <a:spcAft>
                <a:spcPts val="0"/>
              </a:spcAft>
              <a:buSzPts val="400"/>
              <a:buNone/>
              <a:defRPr lang="zh-TW" sz="1100"/>
            </a:lvl6pPr>
            <a:lvl7pPr lvl="6" algn="l">
              <a:lnSpc>
                <a:spcPct val="100000"/>
              </a:lnSpc>
              <a:spcBef>
                <a:spcPts val="0"/>
              </a:spcBef>
              <a:spcAft>
                <a:spcPts val="0"/>
              </a:spcAft>
              <a:buSzPts val="400"/>
              <a:buNone/>
              <a:defRPr lang="zh-TW" sz="1100"/>
            </a:lvl7pPr>
            <a:lvl8pPr lvl="7" algn="l">
              <a:lnSpc>
                <a:spcPct val="100000"/>
              </a:lnSpc>
              <a:spcBef>
                <a:spcPts val="0"/>
              </a:spcBef>
              <a:spcAft>
                <a:spcPts val="0"/>
              </a:spcAft>
              <a:buSzPts val="400"/>
              <a:buNone/>
              <a:defRPr lang="zh-TW" sz="1100"/>
            </a:lvl8pPr>
            <a:lvl9pPr lvl="8" algn="l">
              <a:lnSpc>
                <a:spcPct val="100000"/>
              </a:lnSpc>
              <a:spcBef>
                <a:spcPts val="0"/>
              </a:spcBef>
              <a:spcAft>
                <a:spcPts val="0"/>
              </a:spcAft>
              <a:buSzPts val="400"/>
              <a:buNone/>
              <a:defRPr lang="zh-TW" sz="1100"/>
            </a:lvl9pPr>
          </a:lstStyle>
          <a:p>
            <a:pPr rtl="0"/>
            <a:endParaRPr lang="zh-TW"/>
          </a:p>
        </p:txBody>
      </p:sp>
      <p:sp>
        <p:nvSpPr>
          <p:cNvPr id="801" name="Google Shape;801;p136"/>
          <p:cNvSpPr txBox="1">
            <a:spLocks noGrp="1"/>
          </p:cNvSpPr>
          <p:nvPr>
            <p:ph type="body" idx="2"/>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lang="zh-TW" sz="900">
                <a:solidFill>
                  <a:schemeClr val="dk1"/>
                </a:solidFill>
              </a:defRPr>
            </a:lvl1pPr>
            <a:lvl2pPr marL="914400" lvl="1" indent="-260350" algn="l">
              <a:lnSpc>
                <a:spcPct val="110000"/>
              </a:lnSpc>
              <a:spcBef>
                <a:spcPts val="500"/>
              </a:spcBef>
              <a:spcAft>
                <a:spcPts val="0"/>
              </a:spcAft>
              <a:buClr>
                <a:schemeClr val="dk1"/>
              </a:buClr>
              <a:buSzPts val="500"/>
              <a:buChar char="﹘"/>
              <a:defRPr lang="zh-TW" sz="1100"/>
            </a:lvl2pPr>
            <a:lvl3pPr marL="1371600" lvl="2" indent="-260350" algn="l">
              <a:lnSpc>
                <a:spcPct val="110000"/>
              </a:lnSpc>
              <a:spcBef>
                <a:spcPts val="400"/>
              </a:spcBef>
              <a:spcAft>
                <a:spcPts val="0"/>
              </a:spcAft>
              <a:buClr>
                <a:schemeClr val="dk1"/>
              </a:buClr>
              <a:buSzPts val="500"/>
              <a:buChar char="﹘"/>
              <a:defRPr lang="zh-TW" sz="1100"/>
            </a:lvl3pPr>
            <a:lvl4pPr marL="1828800" lvl="3" indent="-260350" algn="l">
              <a:lnSpc>
                <a:spcPct val="110000"/>
              </a:lnSpc>
              <a:spcBef>
                <a:spcPts val="500"/>
              </a:spcBef>
              <a:spcAft>
                <a:spcPts val="0"/>
              </a:spcAft>
              <a:buClr>
                <a:schemeClr val="dk1"/>
              </a:buClr>
              <a:buSzPts val="500"/>
              <a:buChar char="﹘"/>
              <a:defRPr lang="zh-TW" sz="1100"/>
            </a:lvl4pPr>
            <a:lvl5pPr marL="2286000" lvl="4" indent="-260350" algn="l">
              <a:lnSpc>
                <a:spcPct val="110000"/>
              </a:lnSpc>
              <a:spcBef>
                <a:spcPts val="500"/>
              </a:spcBef>
              <a:spcAft>
                <a:spcPts val="0"/>
              </a:spcAft>
              <a:buClr>
                <a:schemeClr val="dk1"/>
              </a:buClr>
              <a:buSzPts val="500"/>
              <a:buChar char="﹘"/>
              <a:defRPr lang="zh-TW" sz="11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Slide, Grey Text">
  <p:cSld name="Blank Slide, Grey Text">
    <p:spTree>
      <p:nvGrpSpPr>
        <p:cNvPr id="1" name="Shape 802"/>
        <p:cNvGrpSpPr/>
        <p:nvPr/>
      </p:nvGrpSpPr>
      <p:grpSpPr>
        <a:xfrm>
          <a:off x="0" y="0"/>
          <a:ext cx="0" cy="0"/>
          <a:chOff x="0" y="0"/>
          <a:chExt cx="0" cy="0"/>
        </a:xfrm>
      </p:grpSpPr>
      <p:sp>
        <p:nvSpPr>
          <p:cNvPr id="803" name="Google Shape;803;p137"/>
          <p:cNvSpPr txBox="1">
            <a:spLocks noGrp="1"/>
          </p:cNvSpPr>
          <p:nvPr>
            <p:ph type="dt" idx="10"/>
          </p:nvPr>
        </p:nvSpPr>
        <p:spPr>
          <a:xfrm>
            <a:off x="1834754" y="4789800"/>
            <a:ext cx="4887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804" name="Google Shape;804;p137"/>
          <p:cNvSpPr txBox="1">
            <a:spLocks noGrp="1"/>
          </p:cNvSpPr>
          <p:nvPr>
            <p:ph type="ftr" idx="11"/>
          </p:nvPr>
        </p:nvSpPr>
        <p:spPr>
          <a:xfrm>
            <a:off x="2324700" y="4789800"/>
            <a:ext cx="3588300" cy="91800"/>
          </a:xfrm>
          <a:prstGeom prst="rect">
            <a:avLst/>
          </a:prstGeom>
          <a:noFill/>
          <a:ln>
            <a:noFill/>
          </a:ln>
        </p:spPr>
        <p:txBody>
          <a:bodyPr spcFirstLastPara="1" wrap="square" lIns="0" tIns="0" rIns="0" bIns="0" rtlCol="0" anchor="ctr" anchorCtr="0">
            <a:noAutofit/>
          </a:bodyPr>
          <a:lstStyle>
            <a:lvl1pPr marR="0" lvl="0"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1pPr>
            <a:lvl2pPr marR="0" lvl="1"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Clr>
                <a:srgbClr val="1C2B33"/>
              </a:buClr>
              <a:buSzPts val="400"/>
              <a:buFont typeface="Arial"/>
              <a:buNone/>
              <a:defRPr lang="zh-TW" sz="1100" b="0" i="0" u="none" strike="noStrike" cap="none">
                <a:solidFill>
                  <a:srgbClr val="1C2B33"/>
                </a:solidFill>
                <a:latin typeface="Noto Sans TC"/>
                <a:ea typeface="Noto Sans TC"/>
                <a:cs typeface="Arial"/>
                <a:sym typeface="Arial"/>
              </a:defRPr>
            </a:lvl9pPr>
          </a:lstStyle>
          <a:p>
            <a:pPr rtl="0"/>
            <a:endParaRPr lang="zh-TW"/>
          </a:p>
        </p:txBody>
      </p:sp>
      <p:sp>
        <p:nvSpPr>
          <p:cNvPr id="805" name="Google Shape;805;p137"/>
          <p:cNvSpPr txBox="1">
            <a:spLocks noGrp="1"/>
          </p:cNvSpPr>
          <p:nvPr>
            <p:ph type="sldNum" idx="12"/>
          </p:nvPr>
        </p:nvSpPr>
        <p:spPr>
          <a:xfrm>
            <a:off x="8413297" y="4789800"/>
            <a:ext cx="293700" cy="91800"/>
          </a:xfrm>
          <a:prstGeom prst="rect">
            <a:avLst/>
          </a:prstGeom>
          <a:noFill/>
          <a:ln>
            <a:noFill/>
          </a:ln>
        </p:spPr>
        <p:txBody>
          <a:bodyPr spcFirstLastPara="1" wrap="square" lIns="0" tIns="0" rIns="0" bIns="0" rtlCol="0" anchor="ctr" anchorCtr="0">
            <a:noAutofit/>
          </a:bodyPr>
          <a:lstStyle>
            <a:lvl1pPr marL="0" marR="0" lvl="0"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1pPr>
            <a:lvl2pPr marL="0" marR="0" lvl="1"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2pPr>
            <a:lvl3pPr marL="0" marR="0" lvl="2"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3pPr>
            <a:lvl4pPr marL="0" marR="0" lvl="3"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4pPr>
            <a:lvl5pPr marL="0" marR="0" lvl="4"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5pPr>
            <a:lvl6pPr marL="0" marR="0" lvl="5"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6pPr>
            <a:lvl7pPr marL="0" marR="0" lvl="6"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7pPr>
            <a:lvl8pPr marL="0" marR="0" lvl="7"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8pPr>
            <a:lvl9pPr marL="0" marR="0" lvl="8" indent="0" algn="r" rtl="0">
              <a:lnSpc>
                <a:spcPct val="100000"/>
              </a:lnSpc>
              <a:spcBef>
                <a:spcPts val="0"/>
              </a:spcBef>
              <a:spcAft>
                <a:spcPts val="0"/>
              </a:spcAft>
              <a:buClr>
                <a:srgbClr val="1C2B33"/>
              </a:buClr>
              <a:buSzPts val="1100"/>
              <a:buFont typeface="Arial"/>
              <a:buNone/>
              <a:defRPr lang="zh-TW" sz="1100" b="0" i="0" u="none" strike="noStrike" cap="none">
                <a:solidFill>
                  <a:srgbClr val="1C2B33"/>
                </a:solidFill>
                <a:latin typeface="Noto Sans TC"/>
                <a:ea typeface="Noto Sans TC"/>
                <a:cs typeface="Arial"/>
                <a:sym typeface="Arial"/>
              </a:defRPr>
            </a:lvl9pPr>
          </a:lstStyle>
          <a:p>
            <a:pPr marL="0" lvl="0" indent="0" algn="r" rtl="0">
              <a:spcBef>
                <a:spcPts val="0"/>
              </a:spcBef>
              <a:spcAft>
                <a:spcPts val="0"/>
              </a:spcAft>
              <a:buNone/>
            </a:pPr>
            <a:fld id="{00000000-1234-1234-1234-123412341234}" type="slidenum">
              <a:rPr lang="zh-TW"/>
              <a:t>‹#›</a:t>
            </a:fld>
            <a:endParaRPr lang="zh-TW"/>
          </a:p>
        </p:txBody>
      </p:sp>
      <p:sp>
        <p:nvSpPr>
          <p:cNvPr id="806" name="Google Shape;806;p137"/>
          <p:cNvSpPr txBox="1">
            <a:spLocks noGrp="1"/>
          </p:cNvSpPr>
          <p:nvPr>
            <p:ph type="body" idx="1"/>
          </p:nvPr>
        </p:nvSpPr>
        <p:spPr>
          <a:xfrm>
            <a:off x="436960" y="406661"/>
            <a:ext cx="4080300" cy="135000"/>
          </a:xfrm>
          <a:prstGeom prst="rect">
            <a:avLst/>
          </a:prstGeom>
          <a:noFill/>
          <a:ln>
            <a:noFill/>
          </a:ln>
        </p:spPr>
        <p:txBody>
          <a:bodyPr spcFirstLastPara="1" wrap="square" lIns="0" tIns="0" rIns="0" bIns="0" rtlCol="0" anchor="t" anchorCtr="0">
            <a:noAutofit/>
          </a:bodyPr>
          <a:lstStyle>
            <a:lvl1pPr marL="457200" lvl="0" indent="-247650" algn="l">
              <a:lnSpc>
                <a:spcPct val="110000"/>
              </a:lnSpc>
              <a:spcBef>
                <a:spcPts val="800"/>
              </a:spcBef>
              <a:spcAft>
                <a:spcPts val="0"/>
              </a:spcAft>
              <a:buClr>
                <a:schemeClr val="dk1"/>
              </a:buClr>
              <a:buSzPts val="300"/>
              <a:buFont typeface="Arial"/>
              <a:buChar char="•"/>
              <a:defRPr lang="zh-TW" sz="900">
                <a:solidFill>
                  <a:schemeClr val="dk1"/>
                </a:solidFill>
              </a:defRPr>
            </a:lvl1pPr>
            <a:lvl2pPr marL="914400" lvl="1" indent="-260350" algn="l">
              <a:lnSpc>
                <a:spcPct val="110000"/>
              </a:lnSpc>
              <a:spcBef>
                <a:spcPts val="500"/>
              </a:spcBef>
              <a:spcAft>
                <a:spcPts val="0"/>
              </a:spcAft>
              <a:buClr>
                <a:schemeClr val="dk1"/>
              </a:buClr>
              <a:buSzPts val="500"/>
              <a:buChar char="﹘"/>
              <a:defRPr lang="zh-TW" sz="1100"/>
            </a:lvl2pPr>
            <a:lvl3pPr marL="1371600" lvl="2" indent="-260350" algn="l">
              <a:lnSpc>
                <a:spcPct val="110000"/>
              </a:lnSpc>
              <a:spcBef>
                <a:spcPts val="400"/>
              </a:spcBef>
              <a:spcAft>
                <a:spcPts val="0"/>
              </a:spcAft>
              <a:buClr>
                <a:schemeClr val="dk1"/>
              </a:buClr>
              <a:buSzPts val="500"/>
              <a:buChar char="﹘"/>
              <a:defRPr lang="zh-TW" sz="1100"/>
            </a:lvl3pPr>
            <a:lvl4pPr marL="1828800" lvl="3" indent="-260350" algn="l">
              <a:lnSpc>
                <a:spcPct val="110000"/>
              </a:lnSpc>
              <a:spcBef>
                <a:spcPts val="500"/>
              </a:spcBef>
              <a:spcAft>
                <a:spcPts val="0"/>
              </a:spcAft>
              <a:buClr>
                <a:schemeClr val="dk1"/>
              </a:buClr>
              <a:buSzPts val="500"/>
              <a:buChar char="﹘"/>
              <a:defRPr lang="zh-TW" sz="1100"/>
            </a:lvl4pPr>
            <a:lvl5pPr marL="2286000" lvl="4" indent="-260350" algn="l">
              <a:lnSpc>
                <a:spcPct val="110000"/>
              </a:lnSpc>
              <a:spcBef>
                <a:spcPts val="500"/>
              </a:spcBef>
              <a:spcAft>
                <a:spcPts val="0"/>
              </a:spcAft>
              <a:buClr>
                <a:schemeClr val="dk1"/>
              </a:buClr>
              <a:buSzPts val="500"/>
              <a:buChar char="﹘"/>
              <a:defRPr lang="zh-TW" sz="1100"/>
            </a:lvl5pPr>
            <a:lvl6pPr marL="2743200" lvl="5" indent="-260350" algn="l">
              <a:lnSpc>
                <a:spcPct val="90000"/>
              </a:lnSpc>
              <a:spcBef>
                <a:spcPts val="500"/>
              </a:spcBef>
              <a:spcAft>
                <a:spcPts val="0"/>
              </a:spcAft>
              <a:buClr>
                <a:schemeClr val="dk1"/>
              </a:buClr>
              <a:buSzPts val="500"/>
              <a:buChar char="﹘"/>
              <a:defRPr lang="zh-TW" sz="1100"/>
            </a:lvl6pPr>
            <a:lvl7pPr marL="3200400" lvl="6" indent="-260350" algn="l">
              <a:lnSpc>
                <a:spcPct val="90000"/>
              </a:lnSpc>
              <a:spcBef>
                <a:spcPts val="500"/>
              </a:spcBef>
              <a:spcAft>
                <a:spcPts val="0"/>
              </a:spcAft>
              <a:buClr>
                <a:schemeClr val="dk1"/>
              </a:buClr>
              <a:buSzPts val="500"/>
              <a:buChar char="﹘"/>
              <a:defRPr lang="zh-TW" sz="1100"/>
            </a:lvl7pPr>
            <a:lvl8pPr marL="3657600" lvl="7" indent="-260350" algn="l">
              <a:lnSpc>
                <a:spcPct val="90000"/>
              </a:lnSpc>
              <a:spcBef>
                <a:spcPts val="500"/>
              </a:spcBef>
              <a:spcAft>
                <a:spcPts val="0"/>
              </a:spcAft>
              <a:buClr>
                <a:schemeClr val="dk1"/>
              </a:buClr>
              <a:buSzPts val="500"/>
              <a:buChar char="﹘"/>
              <a:defRPr lang="zh-TW" sz="1100"/>
            </a:lvl8pPr>
            <a:lvl9pPr marL="4114800" lvl="8" indent="-260350" algn="l">
              <a:lnSpc>
                <a:spcPct val="90000"/>
              </a:lnSpc>
              <a:spcBef>
                <a:spcPts val="500"/>
              </a:spcBef>
              <a:spcAft>
                <a:spcPts val="500"/>
              </a:spcAft>
              <a:buClr>
                <a:schemeClr val="dk1"/>
              </a:buClr>
              <a:buSzPts val="500"/>
              <a:buChar char="﹘"/>
              <a:defRPr lang="zh-TW" sz="1100"/>
            </a:lvl9pPr>
          </a:lstStyle>
          <a:p>
            <a:pPr rtl="0"/>
            <a:endParaRPr lang="zh-TW"/>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807"/>
        <p:cNvGrpSpPr/>
        <p:nvPr/>
      </p:nvGrpSpPr>
      <p:grpSpPr>
        <a:xfrm>
          <a:off x="0" y="0"/>
          <a:ext cx="0" cy="0"/>
          <a:chOff x="0" y="0"/>
          <a:chExt cx="0" cy="0"/>
        </a:xfrm>
      </p:grpSpPr>
      <p:sp>
        <p:nvSpPr>
          <p:cNvPr id="808" name="Google Shape;808;p138"/>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809" name="Google Shape;809;p138"/>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810" name="Google Shape;810;p138"/>
          <p:cNvGrpSpPr/>
          <p:nvPr/>
        </p:nvGrpSpPr>
        <p:grpSpPr>
          <a:xfrm>
            <a:off x="3914860" y="4668011"/>
            <a:ext cx="1314280" cy="264930"/>
            <a:chOff x="-3" y="-3"/>
            <a:chExt cx="6858004" cy="1382241"/>
          </a:xfrm>
        </p:grpSpPr>
        <p:grpSp>
          <p:nvGrpSpPr>
            <p:cNvPr id="811" name="Google Shape;811;p138"/>
            <p:cNvGrpSpPr/>
            <p:nvPr/>
          </p:nvGrpSpPr>
          <p:grpSpPr>
            <a:xfrm>
              <a:off x="2517109" y="44364"/>
              <a:ext cx="4340892" cy="1337321"/>
              <a:chOff x="-1" y="-1"/>
              <a:chExt cx="4340891" cy="1337319"/>
            </a:xfrm>
          </p:grpSpPr>
          <p:sp>
            <p:nvSpPr>
              <p:cNvPr id="812" name="Google Shape;812;p138"/>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13" name="Google Shape;813;p138"/>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14" name="Google Shape;814;p138"/>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15" name="Google Shape;815;p138"/>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816" name="Google Shape;816;p138"/>
            <p:cNvGrpSpPr/>
            <p:nvPr/>
          </p:nvGrpSpPr>
          <p:grpSpPr>
            <a:xfrm>
              <a:off x="-3" y="-3"/>
              <a:ext cx="2079725" cy="1382241"/>
              <a:chOff x="-2" y="-2"/>
              <a:chExt cx="2079723" cy="1382239"/>
            </a:xfrm>
          </p:grpSpPr>
          <p:grpSp>
            <p:nvGrpSpPr>
              <p:cNvPr id="817" name="Google Shape;817;p138"/>
              <p:cNvGrpSpPr/>
              <p:nvPr/>
            </p:nvGrpSpPr>
            <p:grpSpPr>
              <a:xfrm>
                <a:off x="-2" y="-2"/>
                <a:ext cx="2079723" cy="1382239"/>
                <a:chOff x="-1" y="-1"/>
                <a:chExt cx="2079721" cy="1382237"/>
              </a:xfrm>
            </p:grpSpPr>
            <p:sp>
              <p:nvSpPr>
                <p:cNvPr id="818" name="Google Shape;818;p138"/>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19" name="Google Shape;819;p138"/>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20" name="Google Shape;820;p138"/>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21" name="Google Shape;821;p138"/>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822" name="Google Shape;822;p138"/>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p:cSld name="Meta gradient">
    <p:spTree>
      <p:nvGrpSpPr>
        <p:cNvPr id="1" name="Shape 823"/>
        <p:cNvGrpSpPr/>
        <p:nvPr/>
      </p:nvGrpSpPr>
      <p:grpSpPr>
        <a:xfrm>
          <a:off x="0" y="0"/>
          <a:ext cx="0" cy="0"/>
          <a:chOff x="0" y="0"/>
          <a:chExt cx="0" cy="0"/>
        </a:xfrm>
      </p:grpSpPr>
      <p:pic>
        <p:nvPicPr>
          <p:cNvPr id="824" name="Google Shape;824;p139"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825" name="Google Shape;825;p139"/>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826" name="Google Shape;826;p139"/>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827" name="Google Shape;827;p139"/>
          <p:cNvGrpSpPr/>
          <p:nvPr/>
        </p:nvGrpSpPr>
        <p:grpSpPr>
          <a:xfrm>
            <a:off x="3914860" y="4668011"/>
            <a:ext cx="1314280" cy="264930"/>
            <a:chOff x="-3" y="-3"/>
            <a:chExt cx="6858004" cy="1382241"/>
          </a:xfrm>
        </p:grpSpPr>
        <p:grpSp>
          <p:nvGrpSpPr>
            <p:cNvPr id="828" name="Google Shape;828;p139"/>
            <p:cNvGrpSpPr/>
            <p:nvPr/>
          </p:nvGrpSpPr>
          <p:grpSpPr>
            <a:xfrm>
              <a:off x="2517109" y="44364"/>
              <a:ext cx="4340892" cy="1337321"/>
              <a:chOff x="-1" y="-1"/>
              <a:chExt cx="4340891" cy="1337319"/>
            </a:xfrm>
          </p:grpSpPr>
          <p:sp>
            <p:nvSpPr>
              <p:cNvPr id="829" name="Google Shape;829;p139"/>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30" name="Google Shape;830;p139"/>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31" name="Google Shape;831;p139"/>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32" name="Google Shape;832;p139"/>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833" name="Google Shape;833;p139"/>
            <p:cNvGrpSpPr/>
            <p:nvPr/>
          </p:nvGrpSpPr>
          <p:grpSpPr>
            <a:xfrm>
              <a:off x="-3" y="-3"/>
              <a:ext cx="2079725" cy="1382241"/>
              <a:chOff x="-2" y="-2"/>
              <a:chExt cx="2079723" cy="1382239"/>
            </a:xfrm>
          </p:grpSpPr>
          <p:grpSp>
            <p:nvGrpSpPr>
              <p:cNvPr id="834" name="Google Shape;834;p139"/>
              <p:cNvGrpSpPr/>
              <p:nvPr/>
            </p:nvGrpSpPr>
            <p:grpSpPr>
              <a:xfrm>
                <a:off x="-2" y="-2"/>
                <a:ext cx="2079723" cy="1382239"/>
                <a:chOff x="-1" y="-1"/>
                <a:chExt cx="2079721" cy="1382237"/>
              </a:xfrm>
            </p:grpSpPr>
            <p:sp>
              <p:nvSpPr>
                <p:cNvPr id="835" name="Google Shape;835;p139"/>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36" name="Google Shape;836;p139"/>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37" name="Google Shape;837;p139"/>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38" name="Google Shape;838;p139"/>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839" name="Google Shape;839;p139"/>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840"/>
        <p:cNvGrpSpPr/>
        <p:nvPr/>
      </p:nvGrpSpPr>
      <p:grpSpPr>
        <a:xfrm>
          <a:off x="0" y="0"/>
          <a:ext cx="0" cy="0"/>
          <a:chOff x="0" y="0"/>
          <a:chExt cx="0" cy="0"/>
        </a:xfrm>
      </p:grpSpPr>
      <p:sp>
        <p:nvSpPr>
          <p:cNvPr id="841" name="Google Shape;841;p140"/>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842" name="Google Shape;842;p140"/>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843" name="Google Shape;843;p140"/>
          <p:cNvGrpSpPr/>
          <p:nvPr/>
        </p:nvGrpSpPr>
        <p:grpSpPr>
          <a:xfrm>
            <a:off x="214879" y="4668011"/>
            <a:ext cx="1314280" cy="264930"/>
            <a:chOff x="-3" y="-3"/>
            <a:chExt cx="6858004" cy="1382241"/>
          </a:xfrm>
        </p:grpSpPr>
        <p:grpSp>
          <p:nvGrpSpPr>
            <p:cNvPr id="844" name="Google Shape;844;p140"/>
            <p:cNvGrpSpPr/>
            <p:nvPr/>
          </p:nvGrpSpPr>
          <p:grpSpPr>
            <a:xfrm>
              <a:off x="2517109" y="44364"/>
              <a:ext cx="4340892" cy="1337321"/>
              <a:chOff x="-1" y="-1"/>
              <a:chExt cx="4340891" cy="1337319"/>
            </a:xfrm>
          </p:grpSpPr>
          <p:sp>
            <p:nvSpPr>
              <p:cNvPr id="845" name="Google Shape;845;p140"/>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46" name="Google Shape;846;p140"/>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47" name="Google Shape;847;p140"/>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48" name="Google Shape;848;p140"/>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849" name="Google Shape;849;p140"/>
            <p:cNvGrpSpPr/>
            <p:nvPr/>
          </p:nvGrpSpPr>
          <p:grpSpPr>
            <a:xfrm>
              <a:off x="-3" y="-3"/>
              <a:ext cx="2079725" cy="1382241"/>
              <a:chOff x="-2" y="-2"/>
              <a:chExt cx="2079723" cy="1382239"/>
            </a:xfrm>
          </p:grpSpPr>
          <p:grpSp>
            <p:nvGrpSpPr>
              <p:cNvPr id="850" name="Google Shape;850;p140"/>
              <p:cNvGrpSpPr/>
              <p:nvPr/>
            </p:nvGrpSpPr>
            <p:grpSpPr>
              <a:xfrm>
                <a:off x="-2" y="-2"/>
                <a:ext cx="2079723" cy="1382239"/>
                <a:chOff x="-1" y="-1"/>
                <a:chExt cx="2079721" cy="1382237"/>
              </a:xfrm>
            </p:grpSpPr>
            <p:sp>
              <p:nvSpPr>
                <p:cNvPr id="851" name="Google Shape;851;p140"/>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52" name="Google Shape;852;p140"/>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53" name="Google Shape;853;p140"/>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54" name="Google Shape;854;p140"/>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855" name="Google Shape;855;p140"/>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56"/>
        <p:cNvGrpSpPr/>
        <p:nvPr/>
      </p:nvGrpSpPr>
      <p:grpSpPr>
        <a:xfrm>
          <a:off x="0" y="0"/>
          <a:ext cx="0" cy="0"/>
          <a:chOff x="0" y="0"/>
          <a:chExt cx="0" cy="0"/>
        </a:xfrm>
      </p:grpSpPr>
      <p:sp>
        <p:nvSpPr>
          <p:cNvPr id="857" name="Google Shape;857;p141"/>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lang="zh-TW" sz="2500" b="0" i="0">
                <a:latin typeface="Noto Sans TC"/>
                <a:ea typeface="Noto Sans TC"/>
                <a:cs typeface="Arial"/>
                <a:sym typeface="Arial"/>
              </a:defRPr>
            </a:lvl1pPr>
            <a:lvl2pPr lvl="1" algn="l">
              <a:lnSpc>
                <a:spcPct val="100000"/>
              </a:lnSpc>
              <a:spcBef>
                <a:spcPts val="0"/>
              </a:spcBef>
              <a:spcAft>
                <a:spcPts val="0"/>
              </a:spcAft>
              <a:buSzPts val="500"/>
              <a:buNone/>
              <a:defRPr lang="zh-TW"/>
            </a:lvl2pPr>
            <a:lvl3pPr lvl="2" algn="l">
              <a:lnSpc>
                <a:spcPct val="100000"/>
              </a:lnSpc>
              <a:spcBef>
                <a:spcPts val="0"/>
              </a:spcBef>
              <a:spcAft>
                <a:spcPts val="0"/>
              </a:spcAft>
              <a:buSzPts val="500"/>
              <a:buNone/>
              <a:defRPr lang="zh-TW"/>
            </a:lvl3pPr>
            <a:lvl4pPr lvl="3" algn="l">
              <a:lnSpc>
                <a:spcPct val="100000"/>
              </a:lnSpc>
              <a:spcBef>
                <a:spcPts val="0"/>
              </a:spcBef>
              <a:spcAft>
                <a:spcPts val="0"/>
              </a:spcAft>
              <a:buSzPts val="500"/>
              <a:buNone/>
              <a:defRPr lang="zh-TW"/>
            </a:lvl4pPr>
            <a:lvl5pPr lvl="4" algn="l">
              <a:lnSpc>
                <a:spcPct val="100000"/>
              </a:lnSpc>
              <a:spcBef>
                <a:spcPts val="0"/>
              </a:spcBef>
              <a:spcAft>
                <a:spcPts val="0"/>
              </a:spcAft>
              <a:buSzPts val="500"/>
              <a:buNone/>
              <a:defRPr lang="zh-TW"/>
            </a:lvl5pPr>
            <a:lvl6pPr lvl="5" algn="l">
              <a:lnSpc>
                <a:spcPct val="100000"/>
              </a:lnSpc>
              <a:spcBef>
                <a:spcPts val="0"/>
              </a:spcBef>
              <a:spcAft>
                <a:spcPts val="0"/>
              </a:spcAft>
              <a:buSzPts val="500"/>
              <a:buNone/>
              <a:defRPr lang="zh-TW"/>
            </a:lvl6pPr>
            <a:lvl7pPr lvl="6" algn="l">
              <a:lnSpc>
                <a:spcPct val="100000"/>
              </a:lnSpc>
              <a:spcBef>
                <a:spcPts val="0"/>
              </a:spcBef>
              <a:spcAft>
                <a:spcPts val="0"/>
              </a:spcAft>
              <a:buSzPts val="500"/>
              <a:buNone/>
              <a:defRPr lang="zh-TW"/>
            </a:lvl7pPr>
            <a:lvl8pPr lvl="7" algn="l">
              <a:lnSpc>
                <a:spcPct val="100000"/>
              </a:lnSpc>
              <a:spcBef>
                <a:spcPts val="0"/>
              </a:spcBef>
              <a:spcAft>
                <a:spcPts val="0"/>
              </a:spcAft>
              <a:buSzPts val="500"/>
              <a:buNone/>
              <a:defRPr lang="zh-TW"/>
            </a:lvl8pPr>
            <a:lvl9pPr lvl="8" algn="l">
              <a:lnSpc>
                <a:spcPct val="100000"/>
              </a:lnSpc>
              <a:spcBef>
                <a:spcPts val="0"/>
              </a:spcBef>
              <a:spcAft>
                <a:spcPts val="0"/>
              </a:spcAft>
              <a:buSzPts val="500"/>
              <a:buNone/>
              <a:defRPr lang="zh-TW"/>
            </a:lvl9pPr>
          </a:lstStyle>
          <a:p>
            <a:pPr rtl="0"/>
            <a:endParaRPr lang="zh-TW"/>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Meta gradient">
  <p:cSld name="Meta gradient 2">
    <p:spTree>
      <p:nvGrpSpPr>
        <p:cNvPr id="1" name="Shape 858"/>
        <p:cNvGrpSpPr/>
        <p:nvPr/>
      </p:nvGrpSpPr>
      <p:grpSpPr>
        <a:xfrm>
          <a:off x="0" y="0"/>
          <a:ext cx="0" cy="0"/>
          <a:chOff x="0" y="0"/>
          <a:chExt cx="0" cy="0"/>
        </a:xfrm>
      </p:grpSpPr>
      <p:pic>
        <p:nvPicPr>
          <p:cNvPr id="859" name="Google Shape;859;p142"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60"/>
        <p:cNvGrpSpPr/>
        <p:nvPr/>
      </p:nvGrpSpPr>
      <p:grpSpPr>
        <a:xfrm>
          <a:off x="0" y="0"/>
          <a:ext cx="0" cy="0"/>
          <a:chOff x="0" y="0"/>
          <a:chExt cx="0" cy="0"/>
        </a:xfrm>
      </p:grpSpPr>
      <p:pic>
        <p:nvPicPr>
          <p:cNvPr id="861" name="Google Shape;861;p143"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sp>
        <p:nvSpPr>
          <p:cNvPr id="862" name="Google Shape;862;p143" descr="Logo&#10;&#10;Description automatically generated"/>
          <p:cNvSpPr/>
          <p:nvPr/>
        </p:nvSpPr>
        <p:spPr>
          <a:xfrm>
            <a:off x="2458320" y="873761"/>
            <a:ext cx="4227359" cy="2865543"/>
          </a:xfrm>
          <a:prstGeom prst="rect">
            <a:avLst/>
          </a:prstGeom>
          <a:solidFill>
            <a:srgbClr val="FFFFFF"/>
          </a:solidFill>
          <a:ln>
            <a:noFill/>
          </a:ln>
        </p:spPr>
      </p:sp>
      <p:grpSp>
        <p:nvGrpSpPr>
          <p:cNvPr id="863" name="Google Shape;863;p143"/>
          <p:cNvGrpSpPr/>
          <p:nvPr/>
        </p:nvGrpSpPr>
        <p:grpSpPr>
          <a:xfrm>
            <a:off x="3914860" y="4668011"/>
            <a:ext cx="1314280" cy="264930"/>
            <a:chOff x="-3" y="-3"/>
            <a:chExt cx="6858004" cy="1382241"/>
          </a:xfrm>
        </p:grpSpPr>
        <p:grpSp>
          <p:nvGrpSpPr>
            <p:cNvPr id="864" name="Google Shape;864;p143"/>
            <p:cNvGrpSpPr/>
            <p:nvPr/>
          </p:nvGrpSpPr>
          <p:grpSpPr>
            <a:xfrm>
              <a:off x="2517109" y="44364"/>
              <a:ext cx="4340892" cy="1337321"/>
              <a:chOff x="-1" y="-1"/>
              <a:chExt cx="4340891" cy="1337319"/>
            </a:xfrm>
          </p:grpSpPr>
          <p:sp>
            <p:nvSpPr>
              <p:cNvPr id="865" name="Google Shape;865;p143"/>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66" name="Google Shape;866;p143"/>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67" name="Google Shape;867;p143"/>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68" name="Google Shape;868;p143"/>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869" name="Google Shape;869;p143"/>
            <p:cNvGrpSpPr/>
            <p:nvPr/>
          </p:nvGrpSpPr>
          <p:grpSpPr>
            <a:xfrm>
              <a:off x="-3" y="-3"/>
              <a:ext cx="2079725" cy="1382241"/>
              <a:chOff x="-2" y="-2"/>
              <a:chExt cx="2079723" cy="1382239"/>
            </a:xfrm>
          </p:grpSpPr>
          <p:grpSp>
            <p:nvGrpSpPr>
              <p:cNvPr id="870" name="Google Shape;870;p143"/>
              <p:cNvGrpSpPr/>
              <p:nvPr/>
            </p:nvGrpSpPr>
            <p:grpSpPr>
              <a:xfrm>
                <a:off x="-2" y="-2"/>
                <a:ext cx="2079723" cy="1382239"/>
                <a:chOff x="-1" y="-1"/>
                <a:chExt cx="2079721" cy="1382237"/>
              </a:xfrm>
            </p:grpSpPr>
            <p:sp>
              <p:nvSpPr>
                <p:cNvPr id="871" name="Google Shape;871;p143"/>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72" name="Google Shape;872;p143"/>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73" name="Google Shape;873;p143"/>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74" name="Google Shape;874;p143"/>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875" name="Google Shape;875;p143"/>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876"/>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7_Agenda">
  <p:cSld name="SECTION_HEADER_2_2">
    <p:spTree>
      <p:nvGrpSpPr>
        <p:cNvPr id="1" name="Shape 67"/>
        <p:cNvGrpSpPr/>
        <p:nvPr/>
      </p:nvGrpSpPr>
      <p:grpSpPr>
        <a:xfrm>
          <a:off x="0" y="0"/>
          <a:ext cx="0" cy="0"/>
          <a:chOff x="0" y="0"/>
          <a:chExt cx="0" cy="0"/>
        </a:xfrm>
      </p:grpSpPr>
      <p:sp>
        <p:nvSpPr>
          <p:cNvPr id="68" name="Google Shape;68;p16"/>
          <p:cNvSpPr txBox="1">
            <a:spLocks noGrp="1"/>
          </p:cNvSpPr>
          <p:nvPr>
            <p:ph type="body" idx="1"/>
          </p:nvPr>
        </p:nvSpPr>
        <p:spPr>
          <a:xfrm>
            <a:off x="4686302" y="936900"/>
            <a:ext cx="3396000" cy="34221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lang="zh-TW" sz="1400"/>
            </a:lvl1pPr>
            <a:lvl2pPr marL="914400" lvl="1" indent="-317500" rtl="0">
              <a:lnSpc>
                <a:spcPct val="115000"/>
              </a:lnSpc>
              <a:spcBef>
                <a:spcPts val="900"/>
              </a:spcBef>
              <a:spcAft>
                <a:spcPts val="0"/>
              </a:spcAft>
              <a:buSzPts val="1400"/>
              <a:buAutoNum type="alphaLcPeriod"/>
              <a:defRPr lang="zh-TW" sz="1400"/>
            </a:lvl2pPr>
            <a:lvl3pPr marL="1371600" lvl="2" indent="-317500" rtl="0">
              <a:lnSpc>
                <a:spcPct val="115000"/>
              </a:lnSpc>
              <a:spcBef>
                <a:spcPts val="900"/>
              </a:spcBef>
              <a:spcAft>
                <a:spcPts val="0"/>
              </a:spcAft>
              <a:buSzPts val="1400"/>
              <a:buAutoNum type="romanLcPeriod"/>
              <a:defRPr lang="zh-TW" sz="1400"/>
            </a:lvl3pPr>
            <a:lvl4pPr marL="1828800" lvl="3" indent="-317500" rtl="0">
              <a:lnSpc>
                <a:spcPct val="115000"/>
              </a:lnSpc>
              <a:spcBef>
                <a:spcPts val="900"/>
              </a:spcBef>
              <a:spcAft>
                <a:spcPts val="0"/>
              </a:spcAft>
              <a:buSzPts val="1400"/>
              <a:buAutoNum type="arabicPeriod"/>
              <a:defRPr lang="zh-TW" sz="1400"/>
            </a:lvl4pPr>
            <a:lvl5pPr marL="2286000" lvl="4" indent="-317500" rtl="0">
              <a:lnSpc>
                <a:spcPct val="115000"/>
              </a:lnSpc>
              <a:spcBef>
                <a:spcPts val="900"/>
              </a:spcBef>
              <a:spcAft>
                <a:spcPts val="0"/>
              </a:spcAft>
              <a:buSzPts val="1400"/>
              <a:buAutoNum type="alphaLcPeriod"/>
              <a:defRPr lang="zh-TW" sz="1400"/>
            </a:lvl5pPr>
            <a:lvl6pPr marL="2743200" lvl="5" indent="-317500" rtl="0">
              <a:lnSpc>
                <a:spcPct val="115000"/>
              </a:lnSpc>
              <a:spcBef>
                <a:spcPts val="900"/>
              </a:spcBef>
              <a:spcAft>
                <a:spcPts val="0"/>
              </a:spcAft>
              <a:buSzPts val="1400"/>
              <a:buAutoNum type="romanLcPeriod"/>
              <a:defRPr lang="zh-TW" sz="1400"/>
            </a:lvl6pPr>
            <a:lvl7pPr marL="3200400" lvl="6" indent="-317500" rtl="0">
              <a:lnSpc>
                <a:spcPct val="115000"/>
              </a:lnSpc>
              <a:spcBef>
                <a:spcPts val="900"/>
              </a:spcBef>
              <a:spcAft>
                <a:spcPts val="0"/>
              </a:spcAft>
              <a:buSzPts val="1400"/>
              <a:buAutoNum type="arabicPeriod"/>
              <a:defRPr lang="zh-TW" sz="1400"/>
            </a:lvl7pPr>
            <a:lvl8pPr marL="3657600" lvl="7" indent="-317500" rtl="0">
              <a:lnSpc>
                <a:spcPct val="115000"/>
              </a:lnSpc>
              <a:spcBef>
                <a:spcPts val="900"/>
              </a:spcBef>
              <a:spcAft>
                <a:spcPts val="0"/>
              </a:spcAft>
              <a:buSzPts val="1400"/>
              <a:buAutoNum type="alphaLcPeriod"/>
              <a:defRPr lang="zh-TW" sz="1400"/>
            </a:lvl8pPr>
            <a:lvl9pPr marL="4114800" lvl="8" indent="-317500" rtl="0">
              <a:lnSpc>
                <a:spcPct val="115000"/>
              </a:lnSpc>
              <a:spcBef>
                <a:spcPts val="900"/>
              </a:spcBef>
              <a:spcAft>
                <a:spcPts val="900"/>
              </a:spcAft>
              <a:buSzPts val="1400"/>
              <a:buAutoNum type="romanLcPeriod"/>
              <a:defRPr lang="zh-TW" sz="1400"/>
            </a:lvl9pPr>
          </a:lstStyle>
          <a:p>
            <a:pPr rtl="0"/>
            <a:endParaRPr lang="zh-TW"/>
          </a:p>
        </p:txBody>
      </p:sp>
      <p:sp>
        <p:nvSpPr>
          <p:cNvPr id="69" name="Google Shape;69;p16"/>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algn="ctr" rtl="0">
              <a:spcBef>
                <a:spcPts val="0"/>
              </a:spcBef>
              <a:spcAft>
                <a:spcPts val="0"/>
              </a:spcAft>
              <a:buSzPts val="2800"/>
              <a:buNone/>
              <a:defRPr lang="zh-TW"/>
            </a:lvl2pPr>
            <a:lvl3pPr lvl="2" algn="ctr" rtl="0">
              <a:spcBef>
                <a:spcPts val="0"/>
              </a:spcBef>
              <a:spcAft>
                <a:spcPts val="0"/>
              </a:spcAft>
              <a:buSzPts val="2800"/>
              <a:buNone/>
              <a:defRPr lang="zh-TW"/>
            </a:lvl3pPr>
            <a:lvl4pPr lvl="3" algn="ctr" rtl="0">
              <a:spcBef>
                <a:spcPts val="0"/>
              </a:spcBef>
              <a:spcAft>
                <a:spcPts val="0"/>
              </a:spcAft>
              <a:buSzPts val="2800"/>
              <a:buNone/>
              <a:defRPr lang="zh-TW"/>
            </a:lvl4pPr>
            <a:lvl5pPr lvl="4" algn="ctr" rtl="0">
              <a:spcBef>
                <a:spcPts val="0"/>
              </a:spcBef>
              <a:spcAft>
                <a:spcPts val="0"/>
              </a:spcAft>
              <a:buSzPts val="2800"/>
              <a:buNone/>
              <a:defRPr lang="zh-TW"/>
            </a:lvl5pPr>
            <a:lvl6pPr lvl="5" algn="ctr" rtl="0">
              <a:spcBef>
                <a:spcPts val="0"/>
              </a:spcBef>
              <a:spcAft>
                <a:spcPts val="0"/>
              </a:spcAft>
              <a:buSzPts val="2800"/>
              <a:buNone/>
              <a:defRPr lang="zh-TW"/>
            </a:lvl6pPr>
            <a:lvl7pPr lvl="6" algn="ctr" rtl="0">
              <a:spcBef>
                <a:spcPts val="0"/>
              </a:spcBef>
              <a:spcAft>
                <a:spcPts val="0"/>
              </a:spcAft>
              <a:buSzPts val="2800"/>
              <a:buNone/>
              <a:defRPr lang="zh-TW"/>
            </a:lvl7pPr>
            <a:lvl8pPr lvl="7" algn="ctr" rtl="0">
              <a:spcBef>
                <a:spcPts val="0"/>
              </a:spcBef>
              <a:spcAft>
                <a:spcPts val="0"/>
              </a:spcAft>
              <a:buSzPts val="2800"/>
              <a:buNone/>
              <a:defRPr lang="zh-TW"/>
            </a:lvl8pPr>
            <a:lvl9pPr lvl="8" algn="ctr" rtl="0">
              <a:spcBef>
                <a:spcPts val="0"/>
              </a:spcBef>
              <a:spcAft>
                <a:spcPts val="0"/>
              </a:spcAft>
              <a:buSzPts val="2800"/>
              <a:buNone/>
              <a:defRPr lang="zh-TW"/>
            </a:lvl9pPr>
          </a:lstStyle>
          <a:p>
            <a:pPr rtl="0"/>
            <a:endParaRPr lang="zh-TW"/>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877"/>
        <p:cNvGrpSpPr/>
        <p:nvPr/>
      </p:nvGrpSpPr>
      <p:grpSpPr>
        <a:xfrm>
          <a:off x="0" y="0"/>
          <a:ext cx="0" cy="0"/>
          <a:chOff x="0" y="0"/>
          <a:chExt cx="0" cy="0"/>
        </a:xfrm>
      </p:grpSpPr>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19_Text">
  <p:cSld name="TITLE_AND_BODY_1">
    <p:spTree>
      <p:nvGrpSpPr>
        <p:cNvPr id="1" name="Shape 878"/>
        <p:cNvGrpSpPr/>
        <p:nvPr/>
      </p:nvGrpSpPr>
      <p:grpSpPr>
        <a:xfrm>
          <a:off x="0" y="0"/>
          <a:ext cx="0" cy="0"/>
          <a:chOff x="0" y="0"/>
          <a:chExt cx="0" cy="0"/>
        </a:xfrm>
      </p:grpSpPr>
      <p:sp>
        <p:nvSpPr>
          <p:cNvPr id="879" name="Google Shape;879;p146"/>
          <p:cNvSpPr txBox="1">
            <a:spLocks noGrp="1"/>
          </p:cNvSpPr>
          <p:nvPr>
            <p:ph type="title"/>
          </p:nvPr>
        </p:nvSpPr>
        <p:spPr>
          <a:xfrm>
            <a:off x="349750" y="1325875"/>
            <a:ext cx="7392900" cy="425100"/>
          </a:xfrm>
          <a:prstGeom prst="rect">
            <a:avLst/>
          </a:prstGeom>
        </p:spPr>
        <p:txBody>
          <a:bodyPr spcFirstLastPara="1" wrap="square" lIns="0" tIns="0" rIns="0" bIns="0" rtlCol="0" anchor="b" anchorCtr="0">
            <a:normAutofit/>
          </a:bodyPr>
          <a:lstStyle>
            <a:lvl1pPr lvl="0" rtl="0">
              <a:spcBef>
                <a:spcPts val="0"/>
              </a:spcBef>
              <a:spcAft>
                <a:spcPts val="0"/>
              </a:spcAft>
              <a:buSzPts val="500"/>
              <a:buNone/>
              <a:defRPr lang="zh-TW"/>
            </a:lvl1pPr>
            <a:lvl2pPr lvl="1" rtl="0">
              <a:spcBef>
                <a:spcPts val="0"/>
              </a:spcBef>
              <a:spcAft>
                <a:spcPts val="0"/>
              </a:spcAft>
              <a:buSzPts val="500"/>
              <a:buNone/>
              <a:defRPr lang="zh-TW"/>
            </a:lvl2pPr>
            <a:lvl3pPr lvl="2" rtl="0">
              <a:spcBef>
                <a:spcPts val="0"/>
              </a:spcBef>
              <a:spcAft>
                <a:spcPts val="0"/>
              </a:spcAft>
              <a:buSzPts val="500"/>
              <a:buNone/>
              <a:defRPr lang="zh-TW"/>
            </a:lvl3pPr>
            <a:lvl4pPr lvl="3" rtl="0">
              <a:spcBef>
                <a:spcPts val="0"/>
              </a:spcBef>
              <a:spcAft>
                <a:spcPts val="0"/>
              </a:spcAft>
              <a:buSzPts val="500"/>
              <a:buNone/>
              <a:defRPr lang="zh-TW"/>
            </a:lvl4pPr>
            <a:lvl5pPr lvl="4" rtl="0">
              <a:spcBef>
                <a:spcPts val="0"/>
              </a:spcBef>
              <a:spcAft>
                <a:spcPts val="0"/>
              </a:spcAft>
              <a:buSzPts val="500"/>
              <a:buNone/>
              <a:defRPr lang="zh-TW"/>
            </a:lvl5pPr>
            <a:lvl6pPr lvl="5" rtl="0">
              <a:spcBef>
                <a:spcPts val="0"/>
              </a:spcBef>
              <a:spcAft>
                <a:spcPts val="0"/>
              </a:spcAft>
              <a:buSzPts val="500"/>
              <a:buNone/>
              <a:defRPr lang="zh-TW"/>
            </a:lvl6pPr>
            <a:lvl7pPr lvl="6" rtl="0">
              <a:spcBef>
                <a:spcPts val="0"/>
              </a:spcBef>
              <a:spcAft>
                <a:spcPts val="0"/>
              </a:spcAft>
              <a:buSzPts val="500"/>
              <a:buNone/>
              <a:defRPr lang="zh-TW"/>
            </a:lvl7pPr>
            <a:lvl8pPr lvl="7" rtl="0">
              <a:spcBef>
                <a:spcPts val="0"/>
              </a:spcBef>
              <a:spcAft>
                <a:spcPts val="0"/>
              </a:spcAft>
              <a:buSzPts val="500"/>
              <a:buNone/>
              <a:defRPr lang="zh-TW"/>
            </a:lvl8pPr>
            <a:lvl9pPr lvl="8" rtl="0">
              <a:spcBef>
                <a:spcPts val="0"/>
              </a:spcBef>
              <a:spcAft>
                <a:spcPts val="0"/>
              </a:spcAft>
              <a:buSzPts val="500"/>
              <a:buNone/>
              <a:defRPr lang="zh-TW"/>
            </a:lvl9pPr>
          </a:lstStyle>
          <a:p>
            <a:pPr rtl="0"/>
            <a:endParaRPr lang="zh-TW"/>
          </a:p>
        </p:txBody>
      </p:sp>
      <p:sp>
        <p:nvSpPr>
          <p:cNvPr id="880" name="Google Shape;880;p146"/>
          <p:cNvSpPr txBox="1">
            <a:spLocks noGrp="1"/>
          </p:cNvSpPr>
          <p:nvPr>
            <p:ph type="body" idx="1"/>
          </p:nvPr>
        </p:nvSpPr>
        <p:spPr>
          <a:xfrm>
            <a:off x="349750" y="2052824"/>
            <a:ext cx="7392900" cy="2308800"/>
          </a:xfrm>
          <a:prstGeom prst="rect">
            <a:avLst/>
          </a:prstGeom>
        </p:spPr>
        <p:txBody>
          <a:bodyPr spcFirstLastPara="1" wrap="square" lIns="0" tIns="0" rIns="0" bIns="0" rtlCol="0" anchor="t" anchorCtr="0">
            <a:normAutofit/>
          </a:bodyPr>
          <a:lstStyle>
            <a:lvl1pPr marL="457200" lvl="0" indent="-241300" rtl="0">
              <a:spcBef>
                <a:spcPts val="0"/>
              </a:spcBef>
              <a:spcAft>
                <a:spcPts val="0"/>
              </a:spcAft>
              <a:buSzPts val="200"/>
              <a:buChar char="•"/>
              <a:defRPr lang="zh-TW"/>
            </a:lvl1pPr>
            <a:lvl2pPr marL="914400" lvl="1" indent="-279400" rtl="0">
              <a:spcBef>
                <a:spcPts val="400"/>
              </a:spcBef>
              <a:spcAft>
                <a:spcPts val="0"/>
              </a:spcAft>
              <a:buSzPts val="800"/>
              <a:buChar char="•"/>
              <a:defRPr lang="zh-TW"/>
            </a:lvl2pPr>
            <a:lvl3pPr marL="1371600" lvl="2" indent="-279400" rtl="0">
              <a:spcBef>
                <a:spcPts val="400"/>
              </a:spcBef>
              <a:spcAft>
                <a:spcPts val="0"/>
              </a:spcAft>
              <a:buSzPts val="800"/>
              <a:buChar char="﹘"/>
              <a:defRPr lang="zh-TW"/>
            </a:lvl3pPr>
            <a:lvl4pPr marL="1828800" lvl="3" indent="-279400" rtl="0">
              <a:spcBef>
                <a:spcPts val="400"/>
              </a:spcBef>
              <a:spcAft>
                <a:spcPts val="0"/>
              </a:spcAft>
              <a:buSzPts val="800"/>
              <a:buChar char="﹘"/>
              <a:defRPr lang="zh-TW"/>
            </a:lvl4pPr>
            <a:lvl5pPr marL="2286000" lvl="4" indent="-279400" rtl="0">
              <a:spcBef>
                <a:spcPts val="400"/>
              </a:spcBef>
              <a:spcAft>
                <a:spcPts val="0"/>
              </a:spcAft>
              <a:buSzPts val="800"/>
              <a:buChar char="﹘"/>
              <a:defRPr lang="zh-TW"/>
            </a:lvl5pPr>
            <a:lvl6pPr marL="2743200" lvl="5" indent="-228600" rtl="0">
              <a:spcBef>
                <a:spcPts val="400"/>
              </a:spcBef>
              <a:spcAft>
                <a:spcPts val="0"/>
              </a:spcAft>
              <a:buSzPts val="500"/>
              <a:buNone/>
              <a:defRPr lang="zh-TW"/>
            </a:lvl6pPr>
            <a:lvl7pPr marL="3200400" lvl="6" indent="-228600" rtl="0">
              <a:spcBef>
                <a:spcPts val="0"/>
              </a:spcBef>
              <a:spcAft>
                <a:spcPts val="0"/>
              </a:spcAft>
              <a:buSzPts val="500"/>
              <a:buNone/>
              <a:defRPr lang="zh-TW"/>
            </a:lvl7pPr>
            <a:lvl8pPr marL="3657600" lvl="7" indent="-228600" rtl="0">
              <a:spcBef>
                <a:spcPts val="0"/>
              </a:spcBef>
              <a:spcAft>
                <a:spcPts val="0"/>
              </a:spcAft>
              <a:buSzPts val="500"/>
              <a:buNone/>
              <a:defRPr lang="zh-TW"/>
            </a:lvl8pPr>
            <a:lvl9pPr marL="4114800" lvl="8" indent="-228600" rtl="0">
              <a:spcBef>
                <a:spcPts val="0"/>
              </a:spcBef>
              <a:spcAft>
                <a:spcPts val="0"/>
              </a:spcAft>
              <a:buSzPts val="500"/>
              <a:buNone/>
              <a:defRPr lang="zh-TW"/>
            </a:lvl9pPr>
          </a:lstStyle>
          <a:p>
            <a:pPr rtl="0"/>
            <a:endParaRPr lang="zh-TW"/>
          </a:p>
        </p:txBody>
      </p:sp>
      <p:sp>
        <p:nvSpPr>
          <p:cNvPr id="881" name="Google Shape;881;p146"/>
          <p:cNvSpPr txBox="1">
            <a:spLocks noGrp="1"/>
          </p:cNvSpPr>
          <p:nvPr>
            <p:ph type="subTitle" idx="2"/>
          </p:nvPr>
        </p:nvSpPr>
        <p:spPr>
          <a:xfrm>
            <a:off x="349763" y="349763"/>
            <a:ext cx="3872700" cy="173700"/>
          </a:xfrm>
          <a:prstGeom prst="rect">
            <a:avLst/>
          </a:prstGeom>
        </p:spPr>
        <p:txBody>
          <a:bodyPr spcFirstLastPara="1" wrap="square" lIns="0" tIns="0" rIns="0" bIns="0" rtlCol="0" anchor="t" anchorCtr="0">
            <a:norm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400"/>
              </a:spcBef>
              <a:spcAft>
                <a:spcPts val="0"/>
              </a:spcAft>
              <a:buNone/>
              <a:defRPr lang="zh-TW" sz="900"/>
            </a:lvl3pPr>
            <a:lvl4pPr lvl="3" rtl="0">
              <a:lnSpc>
                <a:spcPct val="120000"/>
              </a:lnSpc>
              <a:spcBef>
                <a:spcPts val="400"/>
              </a:spcBef>
              <a:spcAft>
                <a:spcPts val="0"/>
              </a:spcAft>
              <a:buNone/>
              <a:defRPr lang="zh-TW" sz="900"/>
            </a:lvl4pPr>
            <a:lvl5pPr lvl="4" rtl="0">
              <a:lnSpc>
                <a:spcPct val="120000"/>
              </a:lnSpc>
              <a:spcBef>
                <a:spcPts val="400"/>
              </a:spcBef>
              <a:spcAft>
                <a:spcPts val="0"/>
              </a:spcAft>
              <a:buNone/>
              <a:defRPr lang="zh-TW" sz="900"/>
            </a:lvl5pPr>
            <a:lvl6pPr lvl="5" rtl="0">
              <a:lnSpc>
                <a:spcPct val="120000"/>
              </a:lnSpc>
              <a:spcBef>
                <a:spcPts val="400"/>
              </a:spcBef>
              <a:spcAft>
                <a:spcPts val="0"/>
              </a:spcAft>
              <a:buNone/>
              <a:defRPr lang="zh-TW" sz="900"/>
            </a:lvl6pPr>
            <a:lvl7pPr lvl="6" rtl="0">
              <a:lnSpc>
                <a:spcPct val="120000"/>
              </a:lnSpc>
              <a:spcBef>
                <a:spcPts val="400"/>
              </a:spcBef>
              <a:spcAft>
                <a:spcPts val="0"/>
              </a:spcAft>
              <a:buNone/>
              <a:defRPr lang="zh-TW" sz="900"/>
            </a:lvl7pPr>
            <a:lvl8pPr lvl="7" rtl="0">
              <a:lnSpc>
                <a:spcPct val="120000"/>
              </a:lnSpc>
              <a:spcBef>
                <a:spcPts val="400"/>
              </a:spcBef>
              <a:spcAft>
                <a:spcPts val="0"/>
              </a:spcAft>
              <a:buNone/>
              <a:defRPr lang="zh-TW" sz="900"/>
            </a:lvl8pPr>
            <a:lvl9pPr lvl="8" rtl="0">
              <a:lnSpc>
                <a:spcPct val="120000"/>
              </a:lnSpc>
              <a:spcBef>
                <a:spcPts val="400"/>
              </a:spcBef>
              <a:spcAft>
                <a:spcPts val="400"/>
              </a:spcAft>
              <a:buNone/>
              <a:defRPr lang="zh-TW" sz="900"/>
            </a:lvl9pPr>
          </a:lstStyle>
          <a:p>
            <a:pPr rtl="0"/>
            <a:endParaRPr lang="zh-TW"/>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Meta gradient">
  <p:cSld name="Meta gradient">
    <p:spTree>
      <p:nvGrpSpPr>
        <p:cNvPr id="1" name="Shape 885"/>
        <p:cNvGrpSpPr/>
        <p:nvPr/>
      </p:nvGrpSpPr>
      <p:grpSpPr>
        <a:xfrm>
          <a:off x="0" y="0"/>
          <a:ext cx="0" cy="0"/>
          <a:chOff x="0" y="0"/>
          <a:chExt cx="0" cy="0"/>
        </a:xfrm>
      </p:grpSpPr>
      <p:pic>
        <p:nvPicPr>
          <p:cNvPr id="886" name="Google Shape;886;p148" descr="Background pattern&#10;&#10;Description automatically generated"/>
          <p:cNvPicPr preferRelativeResize="0"/>
          <p:nvPr/>
        </p:nvPicPr>
        <p:blipFill rotWithShape="1">
          <a:blip r:embed="rId2">
            <a:alphaModFix/>
          </a:blip>
          <a:srcRect/>
          <a:stretch/>
        </p:blipFill>
        <p:spPr>
          <a:xfrm>
            <a:off x="0" y="0"/>
            <a:ext cx="9142810" cy="5142830"/>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887"/>
        <p:cNvGrpSpPr/>
        <p:nvPr/>
      </p:nvGrpSpPr>
      <p:grpSpPr>
        <a:xfrm>
          <a:off x="0" y="0"/>
          <a:ext cx="0" cy="0"/>
          <a:chOff x="0" y="0"/>
          <a:chExt cx="0" cy="0"/>
        </a:xfrm>
      </p:grpSpPr>
      <p:sp>
        <p:nvSpPr>
          <p:cNvPr id="888" name="Google Shape;888;p149"/>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ctr"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889" name="Google Shape;889;p149"/>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890" name="Google Shape;890;p149"/>
          <p:cNvGrpSpPr/>
          <p:nvPr/>
        </p:nvGrpSpPr>
        <p:grpSpPr>
          <a:xfrm>
            <a:off x="3914860" y="4668011"/>
            <a:ext cx="1314280" cy="264930"/>
            <a:chOff x="-3" y="-3"/>
            <a:chExt cx="6858004" cy="1382241"/>
          </a:xfrm>
        </p:grpSpPr>
        <p:grpSp>
          <p:nvGrpSpPr>
            <p:cNvPr id="891" name="Google Shape;891;p149"/>
            <p:cNvGrpSpPr/>
            <p:nvPr/>
          </p:nvGrpSpPr>
          <p:grpSpPr>
            <a:xfrm>
              <a:off x="2517109" y="44364"/>
              <a:ext cx="4340892" cy="1337321"/>
              <a:chOff x="-1" y="-1"/>
              <a:chExt cx="4340891" cy="1337319"/>
            </a:xfrm>
          </p:grpSpPr>
          <p:sp>
            <p:nvSpPr>
              <p:cNvPr id="892" name="Google Shape;892;p149"/>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93" name="Google Shape;893;p149"/>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94" name="Google Shape;894;p149"/>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95" name="Google Shape;895;p149"/>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896" name="Google Shape;896;p149"/>
            <p:cNvGrpSpPr/>
            <p:nvPr/>
          </p:nvGrpSpPr>
          <p:grpSpPr>
            <a:xfrm>
              <a:off x="-3" y="-3"/>
              <a:ext cx="2079725" cy="1382241"/>
              <a:chOff x="-2" y="-2"/>
              <a:chExt cx="2079723" cy="1382239"/>
            </a:xfrm>
          </p:grpSpPr>
          <p:grpSp>
            <p:nvGrpSpPr>
              <p:cNvPr id="897" name="Google Shape;897;p149"/>
              <p:cNvGrpSpPr/>
              <p:nvPr/>
            </p:nvGrpSpPr>
            <p:grpSpPr>
              <a:xfrm>
                <a:off x="-2" y="-2"/>
                <a:ext cx="2079723" cy="1382239"/>
                <a:chOff x="-1" y="-1"/>
                <a:chExt cx="2079721" cy="1382237"/>
              </a:xfrm>
            </p:grpSpPr>
            <p:sp>
              <p:nvSpPr>
                <p:cNvPr id="898" name="Google Shape;898;p149"/>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899" name="Google Shape;899;p149"/>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00" name="Google Shape;900;p149"/>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01" name="Google Shape;901;p149"/>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902" name="Google Shape;902;p149"/>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p:cSld name="Meta gradient 2">
    <p:spTree>
      <p:nvGrpSpPr>
        <p:cNvPr id="1" name="Shape 903"/>
        <p:cNvGrpSpPr/>
        <p:nvPr/>
      </p:nvGrpSpPr>
      <p:grpSpPr>
        <a:xfrm>
          <a:off x="0" y="0"/>
          <a:ext cx="0" cy="0"/>
          <a:chOff x="0" y="0"/>
          <a:chExt cx="0" cy="0"/>
        </a:xfrm>
      </p:grpSpPr>
      <p:pic>
        <p:nvPicPr>
          <p:cNvPr id="904" name="Google Shape;904;p150" descr="Background pattern&#10;&#10;Description automatically generated"/>
          <p:cNvPicPr preferRelativeResize="0"/>
          <p:nvPr/>
        </p:nvPicPr>
        <p:blipFill rotWithShape="1">
          <a:blip r:embed="rId2">
            <a:alphaModFix/>
          </a:blip>
          <a:srcRect/>
          <a:stretch/>
        </p:blipFill>
        <p:spPr>
          <a:xfrm>
            <a:off x="595" y="0"/>
            <a:ext cx="9142810" cy="5142830"/>
          </a:xfrm>
          <a:prstGeom prst="rect">
            <a:avLst/>
          </a:prstGeom>
          <a:noFill/>
          <a:ln>
            <a:noFill/>
          </a:ln>
        </p:spPr>
      </p:pic>
      <p:sp>
        <p:nvSpPr>
          <p:cNvPr id="905" name="Google Shape;905;p150"/>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906" name="Google Shape;906;p150"/>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907" name="Google Shape;907;p150"/>
          <p:cNvGrpSpPr/>
          <p:nvPr/>
        </p:nvGrpSpPr>
        <p:grpSpPr>
          <a:xfrm>
            <a:off x="3914860" y="4668011"/>
            <a:ext cx="1314280" cy="264930"/>
            <a:chOff x="-3" y="-3"/>
            <a:chExt cx="6858004" cy="1382241"/>
          </a:xfrm>
        </p:grpSpPr>
        <p:grpSp>
          <p:nvGrpSpPr>
            <p:cNvPr id="908" name="Google Shape;908;p150"/>
            <p:cNvGrpSpPr/>
            <p:nvPr/>
          </p:nvGrpSpPr>
          <p:grpSpPr>
            <a:xfrm>
              <a:off x="2517109" y="44364"/>
              <a:ext cx="4340892" cy="1337321"/>
              <a:chOff x="-1" y="-1"/>
              <a:chExt cx="4340891" cy="1337319"/>
            </a:xfrm>
          </p:grpSpPr>
          <p:sp>
            <p:nvSpPr>
              <p:cNvPr id="909" name="Google Shape;909;p150"/>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10" name="Google Shape;910;p150"/>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11" name="Google Shape;911;p150"/>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12" name="Google Shape;912;p150"/>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913" name="Google Shape;913;p150"/>
            <p:cNvGrpSpPr/>
            <p:nvPr/>
          </p:nvGrpSpPr>
          <p:grpSpPr>
            <a:xfrm>
              <a:off x="-3" y="-3"/>
              <a:ext cx="2079725" cy="1382241"/>
              <a:chOff x="-2" y="-2"/>
              <a:chExt cx="2079723" cy="1382239"/>
            </a:xfrm>
          </p:grpSpPr>
          <p:grpSp>
            <p:nvGrpSpPr>
              <p:cNvPr id="914" name="Google Shape;914;p150"/>
              <p:cNvGrpSpPr/>
              <p:nvPr/>
            </p:nvGrpSpPr>
            <p:grpSpPr>
              <a:xfrm>
                <a:off x="-2" y="-2"/>
                <a:ext cx="2079723" cy="1382239"/>
                <a:chOff x="-1" y="-1"/>
                <a:chExt cx="2079721" cy="1382237"/>
              </a:xfrm>
            </p:grpSpPr>
            <p:sp>
              <p:nvSpPr>
                <p:cNvPr id="915" name="Google Shape;915;p150"/>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16" name="Google Shape;916;p150"/>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17" name="Google Shape;917;p150"/>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18" name="Google Shape;918;p150"/>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919" name="Google Shape;919;p150"/>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920"/>
        <p:cNvGrpSpPr/>
        <p:nvPr/>
      </p:nvGrpSpPr>
      <p:grpSpPr>
        <a:xfrm>
          <a:off x="0" y="0"/>
          <a:ext cx="0" cy="0"/>
          <a:chOff x="0" y="0"/>
          <a:chExt cx="0" cy="0"/>
        </a:xfrm>
      </p:grpSpPr>
      <p:sp>
        <p:nvSpPr>
          <p:cNvPr id="921" name="Google Shape;921;p151"/>
          <p:cNvSpPr txBox="1">
            <a:spLocks noGrp="1"/>
          </p:cNvSpPr>
          <p:nvPr>
            <p:ph type="ctrTitle"/>
          </p:nvPr>
        </p:nvSpPr>
        <p:spPr>
          <a:xfrm>
            <a:off x="1286303" y="1771118"/>
            <a:ext cx="6571394" cy="942975"/>
          </a:xfrm>
          <a:prstGeom prst="rect">
            <a:avLst/>
          </a:prstGeom>
          <a:noFill/>
          <a:ln>
            <a:noFill/>
          </a:ln>
        </p:spPr>
        <p:txBody>
          <a:bodyPr spcFirstLastPara="1" wrap="square" lIns="0" tIns="0" rIns="0" bIns="0" rtlCol="0" anchor="b" anchorCtr="0">
            <a:noAutofit/>
          </a:bodyPr>
          <a:lstStyle>
            <a:lvl1pPr lvl="0" algn="ctr">
              <a:lnSpc>
                <a:spcPct val="108000"/>
              </a:lnSpc>
              <a:spcBef>
                <a:spcPts val="0"/>
              </a:spcBef>
              <a:spcAft>
                <a:spcPts val="0"/>
              </a:spcAft>
              <a:buClr>
                <a:schemeClr val="lt2"/>
              </a:buClr>
              <a:buSzPts val="2100"/>
              <a:buNone/>
              <a:defRPr lang="zh-TW" sz="3600">
                <a:solidFill>
                  <a:schemeClr val="dk1"/>
                </a:solidFill>
                <a:latin typeface="Noto Sans TC"/>
                <a:ea typeface="Noto Sans TC"/>
                <a:cs typeface="Arial"/>
                <a:sym typeface="Arial"/>
              </a:defRPr>
            </a:lvl1pPr>
            <a:lvl2pPr lvl="1" algn="l">
              <a:lnSpc>
                <a:spcPct val="100000"/>
              </a:lnSpc>
              <a:spcBef>
                <a:spcPts val="0"/>
              </a:spcBef>
              <a:spcAft>
                <a:spcPts val="0"/>
              </a:spcAft>
              <a:buSzPts val="2100"/>
              <a:buNone/>
              <a:defRPr lang="zh-TW"/>
            </a:lvl2pPr>
            <a:lvl3pPr lvl="2" algn="l">
              <a:lnSpc>
                <a:spcPct val="100000"/>
              </a:lnSpc>
              <a:spcBef>
                <a:spcPts val="0"/>
              </a:spcBef>
              <a:spcAft>
                <a:spcPts val="0"/>
              </a:spcAft>
              <a:buSzPts val="2100"/>
              <a:buNone/>
              <a:defRPr lang="zh-TW"/>
            </a:lvl3pPr>
            <a:lvl4pPr lvl="3" algn="l">
              <a:lnSpc>
                <a:spcPct val="100000"/>
              </a:lnSpc>
              <a:spcBef>
                <a:spcPts val="0"/>
              </a:spcBef>
              <a:spcAft>
                <a:spcPts val="0"/>
              </a:spcAft>
              <a:buSzPts val="2100"/>
              <a:buNone/>
              <a:defRPr lang="zh-TW"/>
            </a:lvl4pPr>
            <a:lvl5pPr lvl="4" algn="l">
              <a:lnSpc>
                <a:spcPct val="100000"/>
              </a:lnSpc>
              <a:spcBef>
                <a:spcPts val="0"/>
              </a:spcBef>
              <a:spcAft>
                <a:spcPts val="0"/>
              </a:spcAft>
              <a:buSzPts val="2100"/>
              <a:buNone/>
              <a:defRPr lang="zh-TW"/>
            </a:lvl5pPr>
            <a:lvl6pPr lvl="5" algn="l">
              <a:lnSpc>
                <a:spcPct val="100000"/>
              </a:lnSpc>
              <a:spcBef>
                <a:spcPts val="0"/>
              </a:spcBef>
              <a:spcAft>
                <a:spcPts val="0"/>
              </a:spcAft>
              <a:buSzPts val="2100"/>
              <a:buNone/>
              <a:defRPr lang="zh-TW"/>
            </a:lvl6pPr>
            <a:lvl7pPr lvl="6" algn="l">
              <a:lnSpc>
                <a:spcPct val="100000"/>
              </a:lnSpc>
              <a:spcBef>
                <a:spcPts val="0"/>
              </a:spcBef>
              <a:spcAft>
                <a:spcPts val="0"/>
              </a:spcAft>
              <a:buSzPts val="2100"/>
              <a:buNone/>
              <a:defRPr lang="zh-TW"/>
            </a:lvl7pPr>
            <a:lvl8pPr lvl="7" algn="l">
              <a:lnSpc>
                <a:spcPct val="100000"/>
              </a:lnSpc>
              <a:spcBef>
                <a:spcPts val="0"/>
              </a:spcBef>
              <a:spcAft>
                <a:spcPts val="0"/>
              </a:spcAft>
              <a:buSzPts val="2100"/>
              <a:buNone/>
              <a:defRPr lang="zh-TW"/>
            </a:lvl8pPr>
            <a:lvl9pPr lvl="8" algn="l">
              <a:lnSpc>
                <a:spcPct val="100000"/>
              </a:lnSpc>
              <a:spcBef>
                <a:spcPts val="0"/>
              </a:spcBef>
              <a:spcAft>
                <a:spcPts val="0"/>
              </a:spcAft>
              <a:buSzPts val="2100"/>
              <a:buNone/>
              <a:defRPr lang="zh-TW"/>
            </a:lvl9pPr>
          </a:lstStyle>
          <a:p>
            <a:pPr rtl="0"/>
            <a:endParaRPr lang="zh-TW"/>
          </a:p>
        </p:txBody>
      </p:sp>
      <p:sp>
        <p:nvSpPr>
          <p:cNvPr id="922" name="Google Shape;922;p151"/>
          <p:cNvSpPr txBox="1"/>
          <p:nvPr/>
        </p:nvSpPr>
        <p:spPr>
          <a:xfrm>
            <a:off x="6911242" y="4773529"/>
            <a:ext cx="0" cy="0"/>
          </a:xfrm>
          <a:prstGeom prst="rect">
            <a:avLst/>
          </a:prstGeom>
          <a:noFill/>
          <a:ln>
            <a:noFill/>
          </a:ln>
        </p:spPr>
        <p:txBody>
          <a:bodyPr spcFirstLastPara="1" wrap="square" lIns="0" tIns="0" rIns="0" bIns="0" rtlCol="0" anchor="t" anchorCtr="0">
            <a:normAutofit fontScale="25000" lnSpcReduction="20000"/>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nvGrpSpPr>
          <p:cNvPr id="923" name="Google Shape;923;p151"/>
          <p:cNvGrpSpPr/>
          <p:nvPr/>
        </p:nvGrpSpPr>
        <p:grpSpPr>
          <a:xfrm>
            <a:off x="214879" y="4668011"/>
            <a:ext cx="1314280" cy="264930"/>
            <a:chOff x="-3" y="-3"/>
            <a:chExt cx="6858004" cy="1382241"/>
          </a:xfrm>
        </p:grpSpPr>
        <p:grpSp>
          <p:nvGrpSpPr>
            <p:cNvPr id="924" name="Google Shape;924;p151"/>
            <p:cNvGrpSpPr/>
            <p:nvPr/>
          </p:nvGrpSpPr>
          <p:grpSpPr>
            <a:xfrm>
              <a:off x="2517109" y="44364"/>
              <a:ext cx="4340892" cy="1337321"/>
              <a:chOff x="-1" y="-1"/>
              <a:chExt cx="4340891" cy="1337319"/>
            </a:xfrm>
          </p:grpSpPr>
          <p:sp>
            <p:nvSpPr>
              <p:cNvPr id="925" name="Google Shape;925;p151"/>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26" name="Google Shape;926;p151"/>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27" name="Google Shape;927;p151"/>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28" name="Google Shape;928;p151"/>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929" name="Google Shape;929;p151"/>
            <p:cNvGrpSpPr/>
            <p:nvPr/>
          </p:nvGrpSpPr>
          <p:grpSpPr>
            <a:xfrm>
              <a:off x="-3" y="-3"/>
              <a:ext cx="2079725" cy="1382241"/>
              <a:chOff x="-2" y="-2"/>
              <a:chExt cx="2079723" cy="1382239"/>
            </a:xfrm>
          </p:grpSpPr>
          <p:grpSp>
            <p:nvGrpSpPr>
              <p:cNvPr id="930" name="Google Shape;930;p151"/>
              <p:cNvGrpSpPr/>
              <p:nvPr/>
            </p:nvGrpSpPr>
            <p:grpSpPr>
              <a:xfrm>
                <a:off x="-2" y="-2"/>
                <a:ext cx="2079723" cy="1382239"/>
                <a:chOff x="-1" y="-1"/>
                <a:chExt cx="2079721" cy="1382237"/>
              </a:xfrm>
            </p:grpSpPr>
            <p:sp>
              <p:nvSpPr>
                <p:cNvPr id="931" name="Google Shape;931;p151"/>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32" name="Google Shape;932;p151"/>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33" name="Google Shape;933;p151"/>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34" name="Google Shape;934;p151"/>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935" name="Google Shape;935;p151"/>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36"/>
        <p:cNvGrpSpPr/>
        <p:nvPr/>
      </p:nvGrpSpPr>
      <p:grpSpPr>
        <a:xfrm>
          <a:off x="0" y="0"/>
          <a:ext cx="0" cy="0"/>
          <a:chOff x="0" y="0"/>
          <a:chExt cx="0" cy="0"/>
        </a:xfrm>
      </p:grpSpPr>
      <p:sp>
        <p:nvSpPr>
          <p:cNvPr id="937" name="Google Shape;937;p152"/>
          <p:cNvSpPr txBox="1">
            <a:spLocks noGrp="1"/>
          </p:cNvSpPr>
          <p:nvPr>
            <p:ph type="title"/>
          </p:nvPr>
        </p:nvSpPr>
        <p:spPr>
          <a:xfrm>
            <a:off x="214880" y="452004"/>
            <a:ext cx="7393104" cy="550199"/>
          </a:xfrm>
          <a:prstGeom prst="rect">
            <a:avLst/>
          </a:prstGeom>
          <a:noFill/>
          <a:ln>
            <a:noFill/>
          </a:ln>
        </p:spPr>
        <p:txBody>
          <a:bodyPr spcFirstLastPara="1" wrap="square" lIns="0" tIns="0" rIns="0" bIns="0" rtlCol="0" anchor="b" anchorCtr="0">
            <a:normAutofit/>
          </a:bodyPr>
          <a:lstStyle>
            <a:lvl1pPr lvl="0" algn="l">
              <a:lnSpc>
                <a:spcPct val="108000"/>
              </a:lnSpc>
              <a:spcBef>
                <a:spcPts val="0"/>
              </a:spcBef>
              <a:spcAft>
                <a:spcPts val="0"/>
              </a:spcAft>
              <a:buSzPts val="500"/>
              <a:buNone/>
              <a:defRPr lang="zh-TW" sz="2500" b="0" i="0">
                <a:latin typeface="Noto Sans TC"/>
                <a:ea typeface="Noto Sans TC"/>
                <a:cs typeface="Arial"/>
                <a:sym typeface="Arial"/>
              </a:defRPr>
            </a:lvl1pPr>
            <a:lvl2pPr lvl="1" algn="l">
              <a:lnSpc>
                <a:spcPct val="100000"/>
              </a:lnSpc>
              <a:spcBef>
                <a:spcPts val="0"/>
              </a:spcBef>
              <a:spcAft>
                <a:spcPts val="0"/>
              </a:spcAft>
              <a:buSzPts val="500"/>
              <a:buNone/>
              <a:defRPr lang="zh-TW"/>
            </a:lvl2pPr>
            <a:lvl3pPr lvl="2" algn="l">
              <a:lnSpc>
                <a:spcPct val="100000"/>
              </a:lnSpc>
              <a:spcBef>
                <a:spcPts val="0"/>
              </a:spcBef>
              <a:spcAft>
                <a:spcPts val="0"/>
              </a:spcAft>
              <a:buSzPts val="500"/>
              <a:buNone/>
              <a:defRPr lang="zh-TW"/>
            </a:lvl3pPr>
            <a:lvl4pPr lvl="3" algn="l">
              <a:lnSpc>
                <a:spcPct val="100000"/>
              </a:lnSpc>
              <a:spcBef>
                <a:spcPts val="0"/>
              </a:spcBef>
              <a:spcAft>
                <a:spcPts val="0"/>
              </a:spcAft>
              <a:buSzPts val="500"/>
              <a:buNone/>
              <a:defRPr lang="zh-TW"/>
            </a:lvl4pPr>
            <a:lvl5pPr lvl="4" algn="l">
              <a:lnSpc>
                <a:spcPct val="100000"/>
              </a:lnSpc>
              <a:spcBef>
                <a:spcPts val="0"/>
              </a:spcBef>
              <a:spcAft>
                <a:spcPts val="0"/>
              </a:spcAft>
              <a:buSzPts val="500"/>
              <a:buNone/>
              <a:defRPr lang="zh-TW"/>
            </a:lvl5pPr>
            <a:lvl6pPr lvl="5" algn="l">
              <a:lnSpc>
                <a:spcPct val="100000"/>
              </a:lnSpc>
              <a:spcBef>
                <a:spcPts val="0"/>
              </a:spcBef>
              <a:spcAft>
                <a:spcPts val="0"/>
              </a:spcAft>
              <a:buSzPts val="500"/>
              <a:buNone/>
              <a:defRPr lang="zh-TW"/>
            </a:lvl6pPr>
            <a:lvl7pPr lvl="6" algn="l">
              <a:lnSpc>
                <a:spcPct val="100000"/>
              </a:lnSpc>
              <a:spcBef>
                <a:spcPts val="0"/>
              </a:spcBef>
              <a:spcAft>
                <a:spcPts val="0"/>
              </a:spcAft>
              <a:buSzPts val="500"/>
              <a:buNone/>
              <a:defRPr lang="zh-TW"/>
            </a:lvl7pPr>
            <a:lvl8pPr lvl="7" algn="l">
              <a:lnSpc>
                <a:spcPct val="100000"/>
              </a:lnSpc>
              <a:spcBef>
                <a:spcPts val="0"/>
              </a:spcBef>
              <a:spcAft>
                <a:spcPts val="0"/>
              </a:spcAft>
              <a:buSzPts val="500"/>
              <a:buNone/>
              <a:defRPr lang="zh-TW"/>
            </a:lvl8pPr>
            <a:lvl9pPr lvl="8" algn="l">
              <a:lnSpc>
                <a:spcPct val="100000"/>
              </a:lnSpc>
              <a:spcBef>
                <a:spcPts val="0"/>
              </a:spcBef>
              <a:spcAft>
                <a:spcPts val="0"/>
              </a:spcAft>
              <a:buSzPts val="500"/>
              <a:buNone/>
              <a:defRPr lang="zh-TW"/>
            </a:lvl9pPr>
          </a:lstStyle>
          <a:p>
            <a:pPr rtl="0"/>
            <a:endParaRPr lang="zh-TW"/>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1_Meta gradient">
  <p:cSld name="1_Meta gradient">
    <p:spTree>
      <p:nvGrpSpPr>
        <p:cNvPr id="1" name="Shape 938"/>
        <p:cNvGrpSpPr/>
        <p:nvPr/>
      </p:nvGrpSpPr>
      <p:grpSpPr>
        <a:xfrm>
          <a:off x="0" y="0"/>
          <a:ext cx="0" cy="0"/>
          <a:chOff x="0" y="0"/>
          <a:chExt cx="0" cy="0"/>
        </a:xfrm>
      </p:grpSpPr>
      <p:pic>
        <p:nvPicPr>
          <p:cNvPr id="939" name="Google Shape;939;p153" descr="Background pattern&#10;&#10;Description automatically generated"/>
          <p:cNvPicPr preferRelativeResize="0"/>
          <p:nvPr/>
        </p:nvPicPr>
        <p:blipFill rotWithShape="1">
          <a:blip r:embed="rId2">
            <a:alphaModFix/>
          </a:blip>
          <a:srcRect/>
          <a:stretch/>
        </p:blipFill>
        <p:spPr>
          <a:xfrm>
            <a:off x="595" y="0"/>
            <a:ext cx="9143405" cy="5143165"/>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40"/>
        <p:cNvGrpSpPr/>
        <p:nvPr/>
      </p:nvGrpSpPr>
      <p:grpSpPr>
        <a:xfrm>
          <a:off x="0" y="0"/>
          <a:ext cx="0" cy="0"/>
          <a:chOff x="0" y="0"/>
          <a:chExt cx="0" cy="0"/>
        </a:xfrm>
      </p:grpSpPr>
      <p:pic>
        <p:nvPicPr>
          <p:cNvPr id="941" name="Google Shape;941;p154" descr="Background pattern&#10;&#10;Description automatically generated"/>
          <p:cNvPicPr preferRelativeResize="0"/>
          <p:nvPr/>
        </p:nvPicPr>
        <p:blipFill rotWithShape="1">
          <a:blip r:embed="rId2">
            <a:alphaModFix/>
          </a:blip>
          <a:srcRect/>
          <a:stretch/>
        </p:blipFill>
        <p:spPr>
          <a:xfrm>
            <a:off x="0" y="0"/>
            <a:ext cx="9143405" cy="5143165"/>
          </a:xfrm>
          <a:prstGeom prst="rect">
            <a:avLst/>
          </a:prstGeom>
          <a:noFill/>
          <a:ln>
            <a:noFill/>
          </a:ln>
        </p:spPr>
      </p:pic>
      <p:pic>
        <p:nvPicPr>
          <p:cNvPr id="942" name="Google Shape;942;p154" descr="Logo&#10;&#10;Description automatically generated"/>
          <p:cNvPicPr preferRelativeResize="0"/>
          <p:nvPr/>
        </p:nvPicPr>
        <p:blipFill rotWithShape="1">
          <a:blip r:embed="rId3">
            <a:alphaModFix/>
          </a:blip>
          <a:srcRect l="18059" t="22885" r="18059" b="22885"/>
          <a:stretch/>
        </p:blipFill>
        <p:spPr>
          <a:xfrm>
            <a:off x="2458320" y="873761"/>
            <a:ext cx="4227359" cy="2865543"/>
          </a:xfrm>
          <a:prstGeom prst="rect">
            <a:avLst/>
          </a:prstGeom>
          <a:noFill/>
          <a:ln>
            <a:noFill/>
          </a:ln>
        </p:spPr>
      </p:pic>
      <p:grpSp>
        <p:nvGrpSpPr>
          <p:cNvPr id="943" name="Google Shape;943;p154"/>
          <p:cNvGrpSpPr/>
          <p:nvPr/>
        </p:nvGrpSpPr>
        <p:grpSpPr>
          <a:xfrm>
            <a:off x="3914860" y="4668011"/>
            <a:ext cx="1314280" cy="264930"/>
            <a:chOff x="-3" y="-3"/>
            <a:chExt cx="6858004" cy="1382241"/>
          </a:xfrm>
        </p:grpSpPr>
        <p:grpSp>
          <p:nvGrpSpPr>
            <p:cNvPr id="944" name="Google Shape;944;p154"/>
            <p:cNvGrpSpPr/>
            <p:nvPr/>
          </p:nvGrpSpPr>
          <p:grpSpPr>
            <a:xfrm>
              <a:off x="2517109" y="44364"/>
              <a:ext cx="4340892" cy="1337321"/>
              <a:chOff x="-1" y="-1"/>
              <a:chExt cx="4340891" cy="1337319"/>
            </a:xfrm>
          </p:grpSpPr>
          <p:sp>
            <p:nvSpPr>
              <p:cNvPr id="945" name="Google Shape;945;p154"/>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46" name="Google Shape;946;p154"/>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47" name="Google Shape;947;p154"/>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48" name="Google Shape;948;p154"/>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949" name="Google Shape;949;p154"/>
            <p:cNvGrpSpPr/>
            <p:nvPr/>
          </p:nvGrpSpPr>
          <p:grpSpPr>
            <a:xfrm>
              <a:off x="-3" y="-3"/>
              <a:ext cx="2079725" cy="1382241"/>
              <a:chOff x="-2" y="-2"/>
              <a:chExt cx="2079723" cy="1382239"/>
            </a:xfrm>
          </p:grpSpPr>
          <p:grpSp>
            <p:nvGrpSpPr>
              <p:cNvPr id="950" name="Google Shape;950;p154"/>
              <p:cNvGrpSpPr/>
              <p:nvPr/>
            </p:nvGrpSpPr>
            <p:grpSpPr>
              <a:xfrm>
                <a:off x="-2" y="-2"/>
                <a:ext cx="2079723" cy="1382239"/>
                <a:chOff x="-1" y="-1"/>
                <a:chExt cx="2079721" cy="1382237"/>
              </a:xfrm>
            </p:grpSpPr>
            <p:sp>
              <p:nvSpPr>
                <p:cNvPr id="951" name="Google Shape;951;p154"/>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52" name="Google Shape;952;p154"/>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53" name="Google Shape;953;p154"/>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54" name="Google Shape;954;p154"/>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955" name="Google Shape;955;p154"/>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88_Gradient">
  <p:cSld name="88_Gradient">
    <p:bg>
      <p:bgPr>
        <a:blipFill>
          <a:blip r:embed="rId2">
            <a:alphaModFix/>
          </a:blip>
          <a:stretch>
            <a:fillRect/>
          </a:stretch>
        </a:blipFill>
        <a:effectLst/>
      </p:bgPr>
    </p:bg>
    <p:spTree>
      <p:nvGrpSpPr>
        <p:cNvPr id="1" name="Shape 956"/>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0_Agenda (Gradient)">
  <p:cSld name="SECTION_HEADER_2_2_4">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body" idx="1"/>
          </p:nvPr>
        </p:nvSpPr>
        <p:spPr>
          <a:xfrm>
            <a:off x="4686300" y="936900"/>
            <a:ext cx="3396000" cy="34221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lang="zh-TW" sz="1400"/>
            </a:lvl1pPr>
            <a:lvl2pPr marL="914400" lvl="1" indent="-317500" rtl="0">
              <a:lnSpc>
                <a:spcPct val="115000"/>
              </a:lnSpc>
              <a:spcBef>
                <a:spcPts val="900"/>
              </a:spcBef>
              <a:spcAft>
                <a:spcPts val="0"/>
              </a:spcAft>
              <a:buSzPts val="1400"/>
              <a:buAutoNum type="alphaLcPeriod"/>
              <a:defRPr lang="zh-TW" sz="1400"/>
            </a:lvl2pPr>
            <a:lvl3pPr marL="1371600" lvl="2" indent="-317500" rtl="0">
              <a:lnSpc>
                <a:spcPct val="115000"/>
              </a:lnSpc>
              <a:spcBef>
                <a:spcPts val="900"/>
              </a:spcBef>
              <a:spcAft>
                <a:spcPts val="0"/>
              </a:spcAft>
              <a:buSzPts val="1400"/>
              <a:buAutoNum type="romanLcPeriod"/>
              <a:defRPr lang="zh-TW" sz="1400"/>
            </a:lvl3pPr>
            <a:lvl4pPr marL="1828800" lvl="3" indent="-317500" rtl="0">
              <a:lnSpc>
                <a:spcPct val="115000"/>
              </a:lnSpc>
              <a:spcBef>
                <a:spcPts val="900"/>
              </a:spcBef>
              <a:spcAft>
                <a:spcPts val="0"/>
              </a:spcAft>
              <a:buSzPts val="1400"/>
              <a:buAutoNum type="arabicPeriod"/>
              <a:defRPr lang="zh-TW" sz="1400"/>
            </a:lvl4pPr>
            <a:lvl5pPr marL="2286000" lvl="4" indent="-317500" rtl="0">
              <a:lnSpc>
                <a:spcPct val="115000"/>
              </a:lnSpc>
              <a:spcBef>
                <a:spcPts val="900"/>
              </a:spcBef>
              <a:spcAft>
                <a:spcPts val="0"/>
              </a:spcAft>
              <a:buSzPts val="1400"/>
              <a:buAutoNum type="alphaLcPeriod"/>
              <a:defRPr lang="zh-TW" sz="1400"/>
            </a:lvl5pPr>
            <a:lvl6pPr marL="2743200" lvl="5" indent="-317500" rtl="0">
              <a:lnSpc>
                <a:spcPct val="115000"/>
              </a:lnSpc>
              <a:spcBef>
                <a:spcPts val="900"/>
              </a:spcBef>
              <a:spcAft>
                <a:spcPts val="0"/>
              </a:spcAft>
              <a:buSzPts val="1400"/>
              <a:buAutoNum type="romanLcPeriod"/>
              <a:defRPr lang="zh-TW" sz="1400"/>
            </a:lvl6pPr>
            <a:lvl7pPr marL="3200400" lvl="6" indent="-317500" rtl="0">
              <a:lnSpc>
                <a:spcPct val="115000"/>
              </a:lnSpc>
              <a:spcBef>
                <a:spcPts val="900"/>
              </a:spcBef>
              <a:spcAft>
                <a:spcPts val="0"/>
              </a:spcAft>
              <a:buSzPts val="1400"/>
              <a:buAutoNum type="arabicPeriod"/>
              <a:defRPr lang="zh-TW" sz="1400"/>
            </a:lvl7pPr>
            <a:lvl8pPr marL="3657600" lvl="7" indent="-317500" rtl="0">
              <a:lnSpc>
                <a:spcPct val="115000"/>
              </a:lnSpc>
              <a:spcBef>
                <a:spcPts val="900"/>
              </a:spcBef>
              <a:spcAft>
                <a:spcPts val="0"/>
              </a:spcAft>
              <a:buSzPts val="1400"/>
              <a:buAutoNum type="alphaLcPeriod"/>
              <a:defRPr lang="zh-TW" sz="1400"/>
            </a:lvl8pPr>
            <a:lvl9pPr marL="4114800" lvl="8" indent="-317500" rtl="0">
              <a:lnSpc>
                <a:spcPct val="115000"/>
              </a:lnSpc>
              <a:spcBef>
                <a:spcPts val="900"/>
              </a:spcBef>
              <a:spcAft>
                <a:spcPts val="900"/>
              </a:spcAft>
              <a:buSzPts val="1400"/>
              <a:buAutoNum type="romanLcPeriod"/>
              <a:defRPr lang="zh-TW" sz="1400"/>
            </a:lvl9pPr>
          </a:lstStyle>
          <a:p>
            <a:pPr rtl="0"/>
            <a:endParaRPr lang="zh-TW"/>
          </a:p>
        </p:txBody>
      </p:sp>
      <p:sp>
        <p:nvSpPr>
          <p:cNvPr id="72" name="Google Shape;72;p17"/>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algn="ctr" rtl="0">
              <a:spcBef>
                <a:spcPts val="0"/>
              </a:spcBef>
              <a:spcAft>
                <a:spcPts val="0"/>
              </a:spcAft>
              <a:buSzPts val="2800"/>
              <a:buNone/>
              <a:defRPr lang="zh-TW"/>
            </a:lvl2pPr>
            <a:lvl3pPr lvl="2" algn="ctr" rtl="0">
              <a:spcBef>
                <a:spcPts val="0"/>
              </a:spcBef>
              <a:spcAft>
                <a:spcPts val="0"/>
              </a:spcAft>
              <a:buSzPts val="2800"/>
              <a:buNone/>
              <a:defRPr lang="zh-TW"/>
            </a:lvl3pPr>
            <a:lvl4pPr lvl="3" algn="ctr" rtl="0">
              <a:spcBef>
                <a:spcPts val="0"/>
              </a:spcBef>
              <a:spcAft>
                <a:spcPts val="0"/>
              </a:spcAft>
              <a:buSzPts val="2800"/>
              <a:buNone/>
              <a:defRPr lang="zh-TW"/>
            </a:lvl4pPr>
            <a:lvl5pPr lvl="4" algn="ctr" rtl="0">
              <a:spcBef>
                <a:spcPts val="0"/>
              </a:spcBef>
              <a:spcAft>
                <a:spcPts val="0"/>
              </a:spcAft>
              <a:buSzPts val="2800"/>
              <a:buNone/>
              <a:defRPr lang="zh-TW"/>
            </a:lvl5pPr>
            <a:lvl6pPr lvl="5" algn="ctr" rtl="0">
              <a:spcBef>
                <a:spcPts val="0"/>
              </a:spcBef>
              <a:spcAft>
                <a:spcPts val="0"/>
              </a:spcAft>
              <a:buSzPts val="2800"/>
              <a:buNone/>
              <a:defRPr lang="zh-TW"/>
            </a:lvl6pPr>
            <a:lvl7pPr lvl="6" algn="ctr" rtl="0">
              <a:spcBef>
                <a:spcPts val="0"/>
              </a:spcBef>
              <a:spcAft>
                <a:spcPts val="0"/>
              </a:spcAft>
              <a:buSzPts val="2800"/>
              <a:buNone/>
              <a:defRPr lang="zh-TW"/>
            </a:lvl7pPr>
            <a:lvl8pPr lvl="7" algn="ctr" rtl="0">
              <a:spcBef>
                <a:spcPts val="0"/>
              </a:spcBef>
              <a:spcAft>
                <a:spcPts val="0"/>
              </a:spcAft>
              <a:buSzPts val="2800"/>
              <a:buNone/>
              <a:defRPr lang="zh-TW"/>
            </a:lvl8pPr>
            <a:lvl9pPr lvl="8" algn="ctr" rtl="0">
              <a:spcBef>
                <a:spcPts val="0"/>
              </a:spcBef>
              <a:spcAft>
                <a:spcPts val="0"/>
              </a:spcAft>
              <a:buSzPts val="2800"/>
              <a:buNone/>
              <a:defRPr lang="zh-TW"/>
            </a:lvl9pPr>
          </a:lstStyle>
          <a:p>
            <a:pPr rtl="0"/>
            <a:endParaRPr lang="zh-TW"/>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87_Light Gray">
  <p:cSld name="87_Light Gray">
    <p:bg>
      <p:bgPr>
        <a:solidFill>
          <a:schemeClr val="accent3"/>
        </a:solidFill>
        <a:effectLst/>
      </p:bgPr>
    </p:bg>
    <p:spTree>
      <p:nvGrpSpPr>
        <p:cNvPr id="1" name="Shape 957"/>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_Schedule">
  <p:cSld name="SECTION_HEADER_2_2_1">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algn="ctr" rtl="0">
              <a:spcBef>
                <a:spcPts val="0"/>
              </a:spcBef>
              <a:spcAft>
                <a:spcPts val="0"/>
              </a:spcAft>
              <a:buSzPts val="2800"/>
              <a:buNone/>
              <a:defRPr lang="zh-TW"/>
            </a:lvl2pPr>
            <a:lvl3pPr lvl="2" algn="ctr" rtl="0">
              <a:spcBef>
                <a:spcPts val="0"/>
              </a:spcBef>
              <a:spcAft>
                <a:spcPts val="0"/>
              </a:spcAft>
              <a:buSzPts val="2800"/>
              <a:buNone/>
              <a:defRPr lang="zh-TW"/>
            </a:lvl3pPr>
            <a:lvl4pPr lvl="3" algn="ctr" rtl="0">
              <a:spcBef>
                <a:spcPts val="0"/>
              </a:spcBef>
              <a:spcAft>
                <a:spcPts val="0"/>
              </a:spcAft>
              <a:buSzPts val="2800"/>
              <a:buNone/>
              <a:defRPr lang="zh-TW"/>
            </a:lvl4pPr>
            <a:lvl5pPr lvl="4" algn="ctr" rtl="0">
              <a:spcBef>
                <a:spcPts val="0"/>
              </a:spcBef>
              <a:spcAft>
                <a:spcPts val="0"/>
              </a:spcAft>
              <a:buSzPts val="2800"/>
              <a:buNone/>
              <a:defRPr lang="zh-TW"/>
            </a:lvl5pPr>
            <a:lvl6pPr lvl="5" algn="ctr" rtl="0">
              <a:spcBef>
                <a:spcPts val="0"/>
              </a:spcBef>
              <a:spcAft>
                <a:spcPts val="0"/>
              </a:spcAft>
              <a:buSzPts val="2800"/>
              <a:buNone/>
              <a:defRPr lang="zh-TW"/>
            </a:lvl6pPr>
            <a:lvl7pPr lvl="6" algn="ctr" rtl="0">
              <a:spcBef>
                <a:spcPts val="0"/>
              </a:spcBef>
              <a:spcAft>
                <a:spcPts val="0"/>
              </a:spcAft>
              <a:buSzPts val="2800"/>
              <a:buNone/>
              <a:defRPr lang="zh-TW"/>
            </a:lvl7pPr>
            <a:lvl8pPr lvl="7" algn="ctr" rtl="0">
              <a:spcBef>
                <a:spcPts val="0"/>
              </a:spcBef>
              <a:spcAft>
                <a:spcPts val="0"/>
              </a:spcAft>
              <a:buSzPts val="2800"/>
              <a:buNone/>
              <a:defRPr lang="zh-TW"/>
            </a:lvl8pPr>
            <a:lvl9pPr lvl="8" algn="ctr" rtl="0">
              <a:spcBef>
                <a:spcPts val="0"/>
              </a:spcBef>
              <a:spcAft>
                <a:spcPts val="0"/>
              </a:spcAft>
              <a:buSzPts val="2800"/>
              <a:buNone/>
              <a:defRPr lang="zh-TW"/>
            </a:lvl9pPr>
          </a:lstStyle>
          <a:p>
            <a:pPr rtl="0"/>
            <a:endParaRPr lang="zh-TW"/>
          </a:p>
        </p:txBody>
      </p:sp>
      <p:sp>
        <p:nvSpPr>
          <p:cNvPr id="75" name="Google Shape;75;p18"/>
          <p:cNvSpPr txBox="1">
            <a:spLocks noGrp="1"/>
          </p:cNvSpPr>
          <p:nvPr>
            <p:ph type="subTitle" idx="1"/>
          </p:nvPr>
        </p:nvSpPr>
        <p:spPr>
          <a:xfrm>
            <a:off x="4293108" y="1197120"/>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76" name="Google Shape;76;p18"/>
          <p:cNvSpPr txBox="1">
            <a:spLocks noGrp="1"/>
          </p:cNvSpPr>
          <p:nvPr>
            <p:ph type="subTitle" idx="2"/>
          </p:nvPr>
        </p:nvSpPr>
        <p:spPr>
          <a:xfrm>
            <a:off x="6702552" y="1197120"/>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77" name="Google Shape;77;p18"/>
          <p:cNvSpPr txBox="1">
            <a:spLocks noGrp="1"/>
          </p:cNvSpPr>
          <p:nvPr>
            <p:ph type="subTitle" idx="3"/>
          </p:nvPr>
        </p:nvSpPr>
        <p:spPr>
          <a:xfrm>
            <a:off x="4293108" y="101424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78" name="Google Shape;78;p18"/>
          <p:cNvSpPr txBox="1">
            <a:spLocks noGrp="1"/>
          </p:cNvSpPr>
          <p:nvPr>
            <p:ph type="subTitle" idx="4"/>
          </p:nvPr>
        </p:nvSpPr>
        <p:spPr>
          <a:xfrm>
            <a:off x="6702552" y="101424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79" name="Google Shape;79;p18"/>
          <p:cNvSpPr txBox="1">
            <a:spLocks noGrp="1"/>
          </p:cNvSpPr>
          <p:nvPr>
            <p:ph type="subTitle" idx="5"/>
          </p:nvPr>
        </p:nvSpPr>
        <p:spPr>
          <a:xfrm>
            <a:off x="4293108" y="2065804"/>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80" name="Google Shape;80;p18"/>
          <p:cNvSpPr txBox="1">
            <a:spLocks noGrp="1"/>
          </p:cNvSpPr>
          <p:nvPr>
            <p:ph type="subTitle" idx="6"/>
          </p:nvPr>
        </p:nvSpPr>
        <p:spPr>
          <a:xfrm>
            <a:off x="6702552" y="2065804"/>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81" name="Google Shape;81;p18"/>
          <p:cNvSpPr txBox="1">
            <a:spLocks noGrp="1"/>
          </p:cNvSpPr>
          <p:nvPr>
            <p:ph type="subTitle" idx="7"/>
          </p:nvPr>
        </p:nvSpPr>
        <p:spPr>
          <a:xfrm>
            <a:off x="4293108" y="18829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82" name="Google Shape;82;p18"/>
          <p:cNvSpPr txBox="1">
            <a:spLocks noGrp="1"/>
          </p:cNvSpPr>
          <p:nvPr>
            <p:ph type="subTitle" idx="8"/>
          </p:nvPr>
        </p:nvSpPr>
        <p:spPr>
          <a:xfrm>
            <a:off x="6702552" y="18829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83" name="Google Shape;83;p18"/>
          <p:cNvSpPr txBox="1">
            <a:spLocks noGrp="1"/>
          </p:cNvSpPr>
          <p:nvPr>
            <p:ph type="subTitle" idx="9"/>
          </p:nvPr>
        </p:nvSpPr>
        <p:spPr>
          <a:xfrm>
            <a:off x="4293108" y="2934481"/>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84" name="Google Shape;84;p18"/>
          <p:cNvSpPr txBox="1">
            <a:spLocks noGrp="1"/>
          </p:cNvSpPr>
          <p:nvPr>
            <p:ph type="subTitle" idx="13"/>
          </p:nvPr>
        </p:nvSpPr>
        <p:spPr>
          <a:xfrm>
            <a:off x="6702552" y="2934481"/>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85" name="Google Shape;85;p18"/>
          <p:cNvSpPr txBox="1">
            <a:spLocks noGrp="1"/>
          </p:cNvSpPr>
          <p:nvPr>
            <p:ph type="subTitle" idx="14"/>
          </p:nvPr>
        </p:nvSpPr>
        <p:spPr>
          <a:xfrm>
            <a:off x="4293108" y="27516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86" name="Google Shape;86;p18"/>
          <p:cNvSpPr txBox="1">
            <a:spLocks noGrp="1"/>
          </p:cNvSpPr>
          <p:nvPr>
            <p:ph type="subTitle" idx="15"/>
          </p:nvPr>
        </p:nvSpPr>
        <p:spPr>
          <a:xfrm>
            <a:off x="6702552" y="27516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87" name="Google Shape;87;p18"/>
          <p:cNvSpPr txBox="1">
            <a:spLocks noGrp="1"/>
          </p:cNvSpPr>
          <p:nvPr>
            <p:ph type="subTitle" idx="16"/>
          </p:nvPr>
        </p:nvSpPr>
        <p:spPr>
          <a:xfrm>
            <a:off x="4293108" y="3803165"/>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88" name="Google Shape;88;p18"/>
          <p:cNvSpPr txBox="1">
            <a:spLocks noGrp="1"/>
          </p:cNvSpPr>
          <p:nvPr>
            <p:ph type="subTitle" idx="17"/>
          </p:nvPr>
        </p:nvSpPr>
        <p:spPr>
          <a:xfrm>
            <a:off x="6702552" y="3803165"/>
            <a:ext cx="2112300" cy="228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89" name="Google Shape;89;p18"/>
          <p:cNvSpPr txBox="1">
            <a:spLocks noGrp="1"/>
          </p:cNvSpPr>
          <p:nvPr>
            <p:ph type="subTitle" idx="18"/>
          </p:nvPr>
        </p:nvSpPr>
        <p:spPr>
          <a:xfrm>
            <a:off x="4293108" y="3620282"/>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0" name="Google Shape;90;p18"/>
          <p:cNvSpPr txBox="1">
            <a:spLocks noGrp="1"/>
          </p:cNvSpPr>
          <p:nvPr>
            <p:ph type="subTitle" idx="19"/>
          </p:nvPr>
        </p:nvSpPr>
        <p:spPr>
          <a:xfrm>
            <a:off x="6702552" y="3620282"/>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1" name="Google Shape;91;p18"/>
          <p:cNvSpPr txBox="1">
            <a:spLocks noGrp="1"/>
          </p:cNvSpPr>
          <p:nvPr>
            <p:ph type="subTitle" idx="20"/>
          </p:nvPr>
        </p:nvSpPr>
        <p:spPr>
          <a:xfrm>
            <a:off x="4293108" y="14257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2" name="Google Shape;92;p18"/>
          <p:cNvSpPr txBox="1">
            <a:spLocks noGrp="1"/>
          </p:cNvSpPr>
          <p:nvPr>
            <p:ph type="subTitle" idx="21"/>
          </p:nvPr>
        </p:nvSpPr>
        <p:spPr>
          <a:xfrm>
            <a:off x="6702552" y="142572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3" name="Google Shape;93;p18"/>
          <p:cNvSpPr txBox="1">
            <a:spLocks noGrp="1"/>
          </p:cNvSpPr>
          <p:nvPr>
            <p:ph type="subTitle" idx="22"/>
          </p:nvPr>
        </p:nvSpPr>
        <p:spPr>
          <a:xfrm>
            <a:off x="4293108" y="22944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4" name="Google Shape;94;p18"/>
          <p:cNvSpPr txBox="1">
            <a:spLocks noGrp="1"/>
          </p:cNvSpPr>
          <p:nvPr>
            <p:ph type="subTitle" idx="23"/>
          </p:nvPr>
        </p:nvSpPr>
        <p:spPr>
          <a:xfrm>
            <a:off x="6702552" y="229440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5" name="Google Shape;95;p18"/>
          <p:cNvSpPr txBox="1">
            <a:spLocks noGrp="1"/>
          </p:cNvSpPr>
          <p:nvPr>
            <p:ph type="subTitle" idx="24"/>
          </p:nvPr>
        </p:nvSpPr>
        <p:spPr>
          <a:xfrm>
            <a:off x="4293108" y="316308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6" name="Google Shape;96;p18"/>
          <p:cNvSpPr txBox="1">
            <a:spLocks noGrp="1"/>
          </p:cNvSpPr>
          <p:nvPr>
            <p:ph type="subTitle" idx="25"/>
          </p:nvPr>
        </p:nvSpPr>
        <p:spPr>
          <a:xfrm>
            <a:off x="6702552" y="316308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7" name="Google Shape;97;p18"/>
          <p:cNvSpPr txBox="1">
            <a:spLocks noGrp="1"/>
          </p:cNvSpPr>
          <p:nvPr>
            <p:ph type="subTitle" idx="26"/>
          </p:nvPr>
        </p:nvSpPr>
        <p:spPr>
          <a:xfrm>
            <a:off x="4293108" y="403176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98" name="Google Shape;98;p18"/>
          <p:cNvSpPr txBox="1">
            <a:spLocks noGrp="1"/>
          </p:cNvSpPr>
          <p:nvPr>
            <p:ph type="subTitle" idx="27"/>
          </p:nvPr>
        </p:nvSpPr>
        <p:spPr>
          <a:xfrm>
            <a:off x="6702552" y="4031763"/>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6_Mission">
  <p:cSld name="SECTION_HEADER_2_1_2_1">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763524" y="1911096"/>
            <a:ext cx="6688800" cy="2057400"/>
          </a:xfrm>
          <a:prstGeom prst="rect">
            <a:avLst/>
          </a:prstGeom>
        </p:spPr>
        <p:txBody>
          <a:bodyPr spcFirstLastPara="1" wrap="square" lIns="0" tIns="0" rIns="0" bIns="0" rtlCol="0" anchor="t" anchorCtr="0">
            <a:noAutofit/>
          </a:bodyPr>
          <a:lstStyle>
            <a:lvl1pPr lvl="0" rtl="0">
              <a:lnSpc>
                <a:spcPct val="125000"/>
              </a:lnSpc>
              <a:spcBef>
                <a:spcPts val="0"/>
              </a:spcBef>
              <a:spcAft>
                <a:spcPts val="0"/>
              </a:spcAft>
              <a:buSzPts val="1800"/>
              <a:buNone/>
              <a:defRPr lang="zh-TW" sz="1800"/>
            </a:lvl1pPr>
            <a:lvl2pPr lvl="1" algn="ctr" rtl="0">
              <a:lnSpc>
                <a:spcPct val="125000"/>
              </a:lnSpc>
              <a:spcBef>
                <a:spcPts val="0"/>
              </a:spcBef>
              <a:spcAft>
                <a:spcPts val="0"/>
              </a:spcAft>
              <a:buSzPts val="1800"/>
              <a:buNone/>
              <a:defRPr lang="zh-TW" sz="1800"/>
            </a:lvl2pPr>
            <a:lvl3pPr lvl="2" algn="ctr" rtl="0">
              <a:lnSpc>
                <a:spcPct val="125000"/>
              </a:lnSpc>
              <a:spcBef>
                <a:spcPts val="0"/>
              </a:spcBef>
              <a:spcAft>
                <a:spcPts val="0"/>
              </a:spcAft>
              <a:buSzPts val="1800"/>
              <a:buNone/>
              <a:defRPr lang="zh-TW" sz="1800"/>
            </a:lvl3pPr>
            <a:lvl4pPr lvl="3" algn="ctr" rtl="0">
              <a:lnSpc>
                <a:spcPct val="125000"/>
              </a:lnSpc>
              <a:spcBef>
                <a:spcPts val="0"/>
              </a:spcBef>
              <a:spcAft>
                <a:spcPts val="0"/>
              </a:spcAft>
              <a:buSzPts val="1800"/>
              <a:buNone/>
              <a:defRPr lang="zh-TW" sz="1800"/>
            </a:lvl4pPr>
            <a:lvl5pPr lvl="4" algn="ctr" rtl="0">
              <a:lnSpc>
                <a:spcPct val="125000"/>
              </a:lnSpc>
              <a:spcBef>
                <a:spcPts val="0"/>
              </a:spcBef>
              <a:spcAft>
                <a:spcPts val="0"/>
              </a:spcAft>
              <a:buSzPts val="1800"/>
              <a:buNone/>
              <a:defRPr lang="zh-TW" sz="1800"/>
            </a:lvl5pPr>
            <a:lvl6pPr lvl="5" algn="ctr" rtl="0">
              <a:lnSpc>
                <a:spcPct val="125000"/>
              </a:lnSpc>
              <a:spcBef>
                <a:spcPts val="0"/>
              </a:spcBef>
              <a:spcAft>
                <a:spcPts val="0"/>
              </a:spcAft>
              <a:buSzPts val="1800"/>
              <a:buNone/>
              <a:defRPr lang="zh-TW" sz="1800"/>
            </a:lvl6pPr>
            <a:lvl7pPr lvl="6" algn="ctr" rtl="0">
              <a:lnSpc>
                <a:spcPct val="125000"/>
              </a:lnSpc>
              <a:spcBef>
                <a:spcPts val="0"/>
              </a:spcBef>
              <a:spcAft>
                <a:spcPts val="0"/>
              </a:spcAft>
              <a:buSzPts val="1800"/>
              <a:buNone/>
              <a:defRPr lang="zh-TW" sz="1800"/>
            </a:lvl7pPr>
            <a:lvl8pPr lvl="7" algn="ctr" rtl="0">
              <a:lnSpc>
                <a:spcPct val="125000"/>
              </a:lnSpc>
              <a:spcBef>
                <a:spcPts val="0"/>
              </a:spcBef>
              <a:spcAft>
                <a:spcPts val="0"/>
              </a:spcAft>
              <a:buSzPts val="1800"/>
              <a:buNone/>
              <a:defRPr lang="zh-TW" sz="1800"/>
            </a:lvl8pPr>
            <a:lvl9pPr lvl="8" algn="ctr" rtl="0">
              <a:lnSpc>
                <a:spcPct val="125000"/>
              </a:lnSpc>
              <a:spcBef>
                <a:spcPts val="0"/>
              </a:spcBef>
              <a:spcAft>
                <a:spcPts val="0"/>
              </a:spcAft>
              <a:buSzPts val="1800"/>
              <a:buNone/>
              <a:defRPr lang="zh-TW" sz="1800"/>
            </a:lvl9pPr>
          </a:lstStyle>
          <a:p>
            <a:pPr rtl="0"/>
            <a:endParaRPr lang="zh-TW"/>
          </a:p>
        </p:txBody>
      </p:sp>
      <p:sp>
        <p:nvSpPr>
          <p:cNvPr id="101" name="Google Shape;101;p19"/>
          <p:cNvSpPr txBox="1">
            <a:spLocks noGrp="1"/>
          </p:cNvSpPr>
          <p:nvPr>
            <p:ph type="subTitle" idx="1"/>
          </p:nvPr>
        </p:nvSpPr>
        <p:spPr>
          <a:xfrm>
            <a:off x="763524" y="1499616"/>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9_Quote">
  <p:cSld name="SECTION_HEADER_2_1_2_2">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763524" y="1394460"/>
            <a:ext cx="6688800" cy="2057400"/>
          </a:xfrm>
          <a:prstGeom prst="rect">
            <a:avLst/>
          </a:prstGeom>
        </p:spPr>
        <p:txBody>
          <a:bodyPr spcFirstLastPara="1" wrap="square" lIns="0" tIns="0" rIns="0" bIns="0" rtlCol="0" anchor="b" anchorCtr="0">
            <a:noAutofit/>
          </a:bodyPr>
          <a:lstStyle>
            <a:lvl1pPr lvl="0" rtl="0">
              <a:lnSpc>
                <a:spcPct val="125000"/>
              </a:lnSpc>
              <a:spcBef>
                <a:spcPts val="0"/>
              </a:spcBef>
              <a:spcAft>
                <a:spcPts val="0"/>
              </a:spcAft>
              <a:buSzPts val="1800"/>
              <a:buNone/>
              <a:defRPr lang="zh-TW" sz="1800"/>
            </a:lvl1pPr>
            <a:lvl2pPr lvl="1" algn="ctr" rtl="0">
              <a:lnSpc>
                <a:spcPct val="125000"/>
              </a:lnSpc>
              <a:spcBef>
                <a:spcPts val="0"/>
              </a:spcBef>
              <a:spcAft>
                <a:spcPts val="0"/>
              </a:spcAft>
              <a:buSzPts val="1800"/>
              <a:buNone/>
              <a:defRPr lang="zh-TW" sz="1800"/>
            </a:lvl2pPr>
            <a:lvl3pPr lvl="2" algn="ctr" rtl="0">
              <a:lnSpc>
                <a:spcPct val="125000"/>
              </a:lnSpc>
              <a:spcBef>
                <a:spcPts val="0"/>
              </a:spcBef>
              <a:spcAft>
                <a:spcPts val="0"/>
              </a:spcAft>
              <a:buSzPts val="1800"/>
              <a:buNone/>
              <a:defRPr lang="zh-TW" sz="1800"/>
            </a:lvl3pPr>
            <a:lvl4pPr lvl="3" algn="ctr" rtl="0">
              <a:lnSpc>
                <a:spcPct val="125000"/>
              </a:lnSpc>
              <a:spcBef>
                <a:spcPts val="0"/>
              </a:spcBef>
              <a:spcAft>
                <a:spcPts val="0"/>
              </a:spcAft>
              <a:buSzPts val="1800"/>
              <a:buNone/>
              <a:defRPr lang="zh-TW" sz="1800"/>
            </a:lvl4pPr>
            <a:lvl5pPr lvl="4" algn="ctr" rtl="0">
              <a:lnSpc>
                <a:spcPct val="125000"/>
              </a:lnSpc>
              <a:spcBef>
                <a:spcPts val="0"/>
              </a:spcBef>
              <a:spcAft>
                <a:spcPts val="0"/>
              </a:spcAft>
              <a:buSzPts val="1800"/>
              <a:buNone/>
              <a:defRPr lang="zh-TW" sz="1800"/>
            </a:lvl5pPr>
            <a:lvl6pPr lvl="5" algn="ctr" rtl="0">
              <a:lnSpc>
                <a:spcPct val="125000"/>
              </a:lnSpc>
              <a:spcBef>
                <a:spcPts val="0"/>
              </a:spcBef>
              <a:spcAft>
                <a:spcPts val="0"/>
              </a:spcAft>
              <a:buSzPts val="1800"/>
              <a:buNone/>
              <a:defRPr lang="zh-TW" sz="1800"/>
            </a:lvl6pPr>
            <a:lvl7pPr lvl="6" algn="ctr" rtl="0">
              <a:lnSpc>
                <a:spcPct val="125000"/>
              </a:lnSpc>
              <a:spcBef>
                <a:spcPts val="0"/>
              </a:spcBef>
              <a:spcAft>
                <a:spcPts val="0"/>
              </a:spcAft>
              <a:buSzPts val="1800"/>
              <a:buNone/>
              <a:defRPr lang="zh-TW" sz="1800"/>
            </a:lvl7pPr>
            <a:lvl8pPr lvl="7" algn="ctr" rtl="0">
              <a:lnSpc>
                <a:spcPct val="125000"/>
              </a:lnSpc>
              <a:spcBef>
                <a:spcPts val="0"/>
              </a:spcBef>
              <a:spcAft>
                <a:spcPts val="0"/>
              </a:spcAft>
              <a:buSzPts val="1800"/>
              <a:buNone/>
              <a:defRPr lang="zh-TW" sz="1800"/>
            </a:lvl8pPr>
            <a:lvl9pPr lvl="8" algn="ctr" rtl="0">
              <a:lnSpc>
                <a:spcPct val="125000"/>
              </a:lnSpc>
              <a:spcBef>
                <a:spcPts val="0"/>
              </a:spcBef>
              <a:spcAft>
                <a:spcPts val="0"/>
              </a:spcAft>
              <a:buSzPts val="1800"/>
              <a:buNone/>
              <a:defRPr lang="zh-TW" sz="1800"/>
            </a:lvl9pPr>
          </a:lstStyle>
          <a:p>
            <a:pPr rtl="0"/>
            <a:endParaRPr lang="zh-TW"/>
          </a:p>
        </p:txBody>
      </p:sp>
      <p:sp>
        <p:nvSpPr>
          <p:cNvPr id="104" name="Google Shape;104;p20"/>
          <p:cNvSpPr txBox="1">
            <a:spLocks noGrp="1"/>
          </p:cNvSpPr>
          <p:nvPr>
            <p:ph type="subTitle" idx="1"/>
          </p:nvPr>
        </p:nvSpPr>
        <p:spPr>
          <a:xfrm>
            <a:off x="763524" y="3771900"/>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2_Section">
  <p:cSld name="SECTION_HEADER_2_3">
    <p:spTree>
      <p:nvGrpSpPr>
        <p:cNvPr id="1" name="Shape 105"/>
        <p:cNvGrpSpPr/>
        <p:nvPr/>
      </p:nvGrpSpPr>
      <p:grpSpPr>
        <a:xfrm>
          <a:off x="0" y="0"/>
          <a:ext cx="0" cy="0"/>
          <a:chOff x="0" y="0"/>
          <a:chExt cx="0" cy="0"/>
        </a:xfrm>
      </p:grpSpPr>
      <p:sp>
        <p:nvSpPr>
          <p:cNvPr id="106" name="Google Shape;106;p21"/>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rtlCol="0" anchor="ctr" anchorCtr="0">
            <a:normAutofit/>
          </a:bodyPr>
          <a:lstStyle>
            <a:lvl1pPr lvl="0" algn="ctr">
              <a:spcBef>
                <a:spcPts val="0"/>
              </a:spcBef>
              <a:spcAft>
                <a:spcPts val="0"/>
              </a:spcAft>
              <a:buSzPts val="3600"/>
              <a:buNone/>
              <a:defRPr lang="zh-TW" sz="3600"/>
            </a:lvl1pPr>
            <a:lvl2pPr lvl="1" algn="ctr">
              <a:spcBef>
                <a:spcPts val="0"/>
              </a:spcBef>
              <a:spcAft>
                <a:spcPts val="0"/>
              </a:spcAft>
              <a:buSzPts val="3600"/>
              <a:buNone/>
              <a:defRPr lang="zh-TW" sz="3600"/>
            </a:lvl2pPr>
            <a:lvl3pPr lvl="2" algn="ctr">
              <a:spcBef>
                <a:spcPts val="0"/>
              </a:spcBef>
              <a:spcAft>
                <a:spcPts val="0"/>
              </a:spcAft>
              <a:buSzPts val="3600"/>
              <a:buNone/>
              <a:defRPr lang="zh-TW" sz="3600"/>
            </a:lvl3pPr>
            <a:lvl4pPr lvl="3" algn="ctr">
              <a:spcBef>
                <a:spcPts val="0"/>
              </a:spcBef>
              <a:spcAft>
                <a:spcPts val="0"/>
              </a:spcAft>
              <a:buSzPts val="3600"/>
              <a:buNone/>
              <a:defRPr lang="zh-TW" sz="3600"/>
            </a:lvl4pPr>
            <a:lvl5pPr lvl="4" algn="ctr">
              <a:spcBef>
                <a:spcPts val="0"/>
              </a:spcBef>
              <a:spcAft>
                <a:spcPts val="0"/>
              </a:spcAft>
              <a:buSzPts val="3600"/>
              <a:buNone/>
              <a:defRPr lang="zh-TW" sz="3600"/>
            </a:lvl5pPr>
            <a:lvl6pPr lvl="5" algn="ctr">
              <a:spcBef>
                <a:spcPts val="0"/>
              </a:spcBef>
              <a:spcAft>
                <a:spcPts val="0"/>
              </a:spcAft>
              <a:buSzPts val="3600"/>
              <a:buNone/>
              <a:defRPr lang="zh-TW" sz="3600"/>
            </a:lvl6pPr>
            <a:lvl7pPr lvl="6" algn="ctr">
              <a:spcBef>
                <a:spcPts val="0"/>
              </a:spcBef>
              <a:spcAft>
                <a:spcPts val="0"/>
              </a:spcAft>
              <a:buSzPts val="3600"/>
              <a:buNone/>
              <a:defRPr lang="zh-TW" sz="3600"/>
            </a:lvl7pPr>
            <a:lvl8pPr lvl="7" algn="ctr">
              <a:spcBef>
                <a:spcPts val="0"/>
              </a:spcBef>
              <a:spcAft>
                <a:spcPts val="0"/>
              </a:spcAft>
              <a:buSzPts val="3600"/>
              <a:buNone/>
              <a:defRPr lang="zh-TW" sz="3600"/>
            </a:lvl8pPr>
            <a:lvl9pPr lvl="8" algn="ctr">
              <a:spcBef>
                <a:spcPts val="0"/>
              </a:spcBef>
              <a:spcAft>
                <a:spcPts val="0"/>
              </a:spcAft>
              <a:buSzPts val="3600"/>
              <a:buNone/>
              <a:defRPr lang="zh-TW" sz="3600"/>
            </a:lvl9pPr>
          </a:lstStyle>
          <a:p>
            <a:pPr rtl="0"/>
            <a:endParaRPr lang="zh-TW"/>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5_Section (Gradient)">
  <p:cSld name="SECTION_HEADER_2_3_3">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8_Text">
  <p:cSld name="TITLE_AND_BODY_1">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763524" y="1266444"/>
            <a:ext cx="7392900" cy="4251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111" name="Google Shape;111;p23"/>
          <p:cNvSpPr txBox="1">
            <a:spLocks noGrp="1"/>
          </p:cNvSpPr>
          <p:nvPr>
            <p:ph type="body" idx="1"/>
          </p:nvPr>
        </p:nvSpPr>
        <p:spPr>
          <a:xfrm>
            <a:off x="763524" y="2007108"/>
            <a:ext cx="739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12" name="Google Shape;112;p23"/>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2pPr>
            <a:lvl3pPr lvl="2"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3pPr>
            <a:lvl4pPr lvl="3"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4pPr>
            <a:lvl5pPr lvl="4"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5pPr>
            <a:lvl6pPr lvl="5"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6pPr>
            <a:lvl7pPr lvl="6"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7pPr>
            <a:lvl8pPr lvl="7"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8pPr>
            <a:lvl9pPr lvl="8"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9pPr>
          </a:lstStyle>
          <a:p>
            <a:pPr rtl="0"/>
            <a:endParaRPr 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1_Text (Two-Thirds)">
  <p:cSld name="TITLE_AND_BODY_1_1">
    <p:spTree>
      <p:nvGrpSpPr>
        <p:cNvPr id="1" name="Shape 113"/>
        <p:cNvGrpSpPr/>
        <p:nvPr/>
      </p:nvGrpSpPr>
      <p:grpSpPr>
        <a:xfrm>
          <a:off x="0" y="0"/>
          <a:ext cx="0" cy="0"/>
          <a:chOff x="0" y="0"/>
          <a:chExt cx="0" cy="0"/>
        </a:xfrm>
      </p:grpSpPr>
      <p:sp>
        <p:nvSpPr>
          <p:cNvPr id="114" name="Google Shape;114;p24"/>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2pPr>
            <a:lvl3pPr lvl="2"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3pPr>
            <a:lvl4pPr lvl="3"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4pPr>
            <a:lvl5pPr lvl="4"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5pPr>
            <a:lvl6pPr lvl="5"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6pPr>
            <a:lvl7pPr lvl="6"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7pPr>
            <a:lvl8pPr lvl="7"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8pPr>
            <a:lvl9pPr lvl="8"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9pPr>
          </a:lstStyle>
          <a:p>
            <a:pPr rtl="0"/>
            <a:endParaRPr lang="zh-TW"/>
          </a:p>
        </p:txBody>
      </p:sp>
      <p:sp>
        <p:nvSpPr>
          <p:cNvPr id="115" name="Google Shape;115;p24"/>
          <p:cNvSpPr txBox="1">
            <a:spLocks noGrp="1"/>
          </p:cNvSpPr>
          <p:nvPr>
            <p:ph type="title"/>
          </p:nvPr>
        </p:nvSpPr>
        <p:spPr>
          <a:xfrm>
            <a:off x="763524" y="1266444"/>
            <a:ext cx="44529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116" name="Google Shape;116;p24"/>
          <p:cNvSpPr txBox="1">
            <a:spLocks noGrp="1"/>
          </p:cNvSpPr>
          <p:nvPr>
            <p:ph type="body" idx="2"/>
          </p:nvPr>
        </p:nvSpPr>
        <p:spPr>
          <a:xfrm>
            <a:off x="763524" y="2432301"/>
            <a:ext cx="445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4_Text (Half)">
  <p:cSld name="TITLE_AND_BODY_2">
    <p:spTree>
      <p:nvGrpSpPr>
        <p:cNvPr id="1" name="Shape 117"/>
        <p:cNvGrpSpPr/>
        <p:nvPr/>
      </p:nvGrpSpPr>
      <p:grpSpPr>
        <a:xfrm>
          <a:off x="0" y="0"/>
          <a:ext cx="0" cy="0"/>
          <a:chOff x="0" y="0"/>
          <a:chExt cx="0" cy="0"/>
        </a:xfrm>
      </p:grpSpPr>
      <p:sp>
        <p:nvSpPr>
          <p:cNvPr id="118" name="Google Shape;118;p25"/>
          <p:cNvSpPr txBox="1">
            <a:spLocks noGrp="1"/>
          </p:cNvSpPr>
          <p:nvPr>
            <p:ph type="title"/>
          </p:nvPr>
        </p:nvSpPr>
        <p:spPr>
          <a:xfrm>
            <a:off x="388620" y="1266444"/>
            <a:ext cx="38727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119" name="Google Shape;119;p25"/>
          <p:cNvSpPr txBox="1">
            <a:spLocks noGrp="1"/>
          </p:cNvSpPr>
          <p:nvPr>
            <p:ph type="body" idx="1"/>
          </p:nvPr>
        </p:nvSpPr>
        <p:spPr>
          <a:xfrm>
            <a:off x="388620" y="2432304"/>
            <a:ext cx="38727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20" name="Google Shape;120;p25"/>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2pPr>
            <a:lvl3pPr lvl="2"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3pPr>
            <a:lvl4pPr lvl="3"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4pPr>
            <a:lvl5pPr lvl="4"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5pPr>
            <a:lvl6pPr lvl="5"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6pPr>
            <a:lvl7pPr lvl="6"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7pPr>
            <a:lvl8pPr lvl="7"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8pPr>
            <a:lvl9pPr lvl="8" rtl="0">
              <a:lnSpc>
                <a:spcPct val="120000"/>
              </a:lnSpc>
              <a:spcBef>
                <a:spcPts val="0"/>
              </a:spcBef>
              <a:spcAft>
                <a:spcPts val="0"/>
              </a:spcAft>
              <a:buNone/>
              <a:defRPr lang="zh-TW" sz="900" b="0">
                <a:latin typeface="Noto Sans TC Medium"/>
                <a:ea typeface="Noto Sans TC Medium"/>
                <a:cs typeface="Optimistic Display Medium"/>
                <a:sym typeface="Optimistic Display Medium"/>
              </a:defRPr>
            </a:lvl9pPr>
          </a:lstStyle>
          <a:p>
            <a:pPr rtl="0"/>
            <a:endParaRPr lang="zh-TW"/>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7_Text (Third)">
  <p:cSld name="TITLE_AND_BODY_2_1">
    <p:spTree>
      <p:nvGrpSpPr>
        <p:cNvPr id="1" name="Shape 121"/>
        <p:cNvGrpSpPr/>
        <p:nvPr/>
      </p:nvGrpSpPr>
      <p:grpSpPr>
        <a:xfrm>
          <a:off x="0" y="0"/>
          <a:ext cx="0" cy="0"/>
          <a:chOff x="0" y="0"/>
          <a:chExt cx="0" cy="0"/>
        </a:xfrm>
      </p:grpSpPr>
      <p:sp>
        <p:nvSpPr>
          <p:cNvPr id="122" name="Google Shape;122;p26"/>
          <p:cNvSpPr txBox="1">
            <a:spLocks noGrp="1"/>
          </p:cNvSpPr>
          <p:nvPr>
            <p:ph type="title"/>
          </p:nvPr>
        </p:nvSpPr>
        <p:spPr>
          <a:xfrm>
            <a:off x="388620" y="1266444"/>
            <a:ext cx="24645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123" name="Google Shape;123;p26"/>
          <p:cNvSpPr txBox="1">
            <a:spLocks noGrp="1"/>
          </p:cNvSpPr>
          <p:nvPr>
            <p:ph type="body" idx="1"/>
          </p:nvPr>
        </p:nvSpPr>
        <p:spPr>
          <a:xfrm>
            <a:off x="388620" y="2871216"/>
            <a:ext cx="24645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24" name="Google Shape;124;p26"/>
          <p:cNvSpPr txBox="1">
            <a:spLocks noGrp="1"/>
          </p:cNvSpPr>
          <p:nvPr>
            <p:ph type="subTitle" idx="2"/>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0_Columns (Two)">
  <p:cSld name="TITLE_AND_BODY_2_2">
    <p:spTree>
      <p:nvGrpSpPr>
        <p:cNvPr id="1" name="Shape 125"/>
        <p:cNvGrpSpPr/>
        <p:nvPr/>
      </p:nvGrpSpPr>
      <p:grpSpPr>
        <a:xfrm>
          <a:off x="0" y="0"/>
          <a:ext cx="0" cy="0"/>
          <a:chOff x="0" y="0"/>
          <a:chExt cx="0" cy="0"/>
        </a:xfrm>
      </p:grpSpPr>
      <p:sp>
        <p:nvSpPr>
          <p:cNvPr id="126" name="Google Shape;126;p27"/>
          <p:cNvSpPr txBox="1">
            <a:spLocks noGrp="1"/>
          </p:cNvSpPr>
          <p:nvPr>
            <p:ph type="title"/>
          </p:nvPr>
        </p:nvSpPr>
        <p:spPr>
          <a:xfrm>
            <a:off x="763524"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127" name="Google Shape;127;p27"/>
          <p:cNvSpPr txBox="1">
            <a:spLocks noGrp="1"/>
          </p:cNvSpPr>
          <p:nvPr>
            <p:ph type="body" idx="1"/>
          </p:nvPr>
        </p:nvSpPr>
        <p:spPr>
          <a:xfrm>
            <a:off x="763524"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28" name="Google Shape;128;p27"/>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29" name="Google Shape;129;p27"/>
          <p:cNvSpPr txBox="1">
            <a:spLocks noGrp="1"/>
          </p:cNvSpPr>
          <p:nvPr>
            <p:ph type="title" idx="3"/>
          </p:nvPr>
        </p:nvSpPr>
        <p:spPr>
          <a:xfrm>
            <a:off x="5216652"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130" name="Google Shape;130;p27"/>
          <p:cNvSpPr txBox="1">
            <a:spLocks noGrp="1"/>
          </p:cNvSpPr>
          <p:nvPr>
            <p:ph type="body" idx="4"/>
          </p:nvPr>
        </p:nvSpPr>
        <p:spPr>
          <a:xfrm>
            <a:off x="5216652"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3_Columns (Three)">
  <p:cSld name="TITLE_AND_BODY_2_2_1">
    <p:spTree>
      <p:nvGrpSpPr>
        <p:cNvPr id="1" name="Shape 131"/>
        <p:cNvGrpSpPr/>
        <p:nvPr/>
      </p:nvGrpSpPr>
      <p:grpSpPr>
        <a:xfrm>
          <a:off x="0" y="0"/>
          <a:ext cx="0" cy="0"/>
          <a:chOff x="0" y="0"/>
          <a:chExt cx="0" cy="0"/>
        </a:xfrm>
      </p:grpSpPr>
      <p:sp>
        <p:nvSpPr>
          <p:cNvPr id="132" name="Google Shape;132;p28"/>
          <p:cNvSpPr txBox="1">
            <a:spLocks noGrp="1"/>
          </p:cNvSpPr>
          <p:nvPr>
            <p:ph type="title"/>
          </p:nvPr>
        </p:nvSpPr>
        <p:spPr>
          <a:xfrm>
            <a:off x="580644"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33" name="Google Shape;133;p28"/>
          <p:cNvSpPr txBox="1">
            <a:spLocks noGrp="1"/>
          </p:cNvSpPr>
          <p:nvPr>
            <p:ph type="body" idx="1"/>
          </p:nvPr>
        </p:nvSpPr>
        <p:spPr>
          <a:xfrm>
            <a:off x="580644"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34" name="Google Shape;134;p28"/>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35" name="Google Shape;135;p28"/>
          <p:cNvSpPr txBox="1">
            <a:spLocks noGrp="1"/>
          </p:cNvSpPr>
          <p:nvPr>
            <p:ph type="title" idx="3"/>
          </p:nvPr>
        </p:nvSpPr>
        <p:spPr>
          <a:xfrm>
            <a:off x="35478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36" name="Google Shape;136;p28"/>
          <p:cNvSpPr txBox="1">
            <a:spLocks noGrp="1"/>
          </p:cNvSpPr>
          <p:nvPr>
            <p:ph type="body" idx="4"/>
          </p:nvPr>
        </p:nvSpPr>
        <p:spPr>
          <a:xfrm>
            <a:off x="35478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37" name="Google Shape;137;p28"/>
          <p:cNvSpPr txBox="1">
            <a:spLocks noGrp="1"/>
          </p:cNvSpPr>
          <p:nvPr>
            <p:ph type="title" idx="5"/>
          </p:nvPr>
        </p:nvSpPr>
        <p:spPr>
          <a:xfrm>
            <a:off x="65196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38" name="Google Shape;138;p28"/>
          <p:cNvSpPr txBox="1">
            <a:spLocks noGrp="1"/>
          </p:cNvSpPr>
          <p:nvPr>
            <p:ph type="body" idx="6"/>
          </p:nvPr>
        </p:nvSpPr>
        <p:spPr>
          <a:xfrm>
            <a:off x="65196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46_Columns (Four)">
  <p:cSld name="TITLE_AND_BODY_2_2_1_1">
    <p:spTree>
      <p:nvGrpSpPr>
        <p:cNvPr id="1" name="Shape 139"/>
        <p:cNvGrpSpPr/>
        <p:nvPr/>
      </p:nvGrpSpPr>
      <p:grpSpPr>
        <a:xfrm>
          <a:off x="0" y="0"/>
          <a:ext cx="0" cy="0"/>
          <a:chOff x="0" y="0"/>
          <a:chExt cx="0" cy="0"/>
        </a:xfrm>
      </p:grpSpPr>
      <p:sp>
        <p:nvSpPr>
          <p:cNvPr id="140" name="Google Shape;140;p29"/>
          <p:cNvSpPr txBox="1">
            <a:spLocks noGrp="1"/>
          </p:cNvSpPr>
          <p:nvPr>
            <p:ph type="title"/>
          </p:nvPr>
        </p:nvSpPr>
        <p:spPr>
          <a:xfrm>
            <a:off x="58064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41" name="Google Shape;141;p29"/>
          <p:cNvSpPr txBox="1">
            <a:spLocks noGrp="1"/>
          </p:cNvSpPr>
          <p:nvPr>
            <p:ph type="body" idx="1"/>
          </p:nvPr>
        </p:nvSpPr>
        <p:spPr>
          <a:xfrm>
            <a:off x="58064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42" name="Google Shape;142;p29"/>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43" name="Google Shape;143;p29"/>
          <p:cNvSpPr txBox="1">
            <a:spLocks noGrp="1"/>
          </p:cNvSpPr>
          <p:nvPr>
            <p:ph type="title" idx="3"/>
          </p:nvPr>
        </p:nvSpPr>
        <p:spPr>
          <a:xfrm>
            <a:off x="268376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44" name="Google Shape;144;p29"/>
          <p:cNvSpPr txBox="1">
            <a:spLocks noGrp="1"/>
          </p:cNvSpPr>
          <p:nvPr>
            <p:ph type="body" idx="4"/>
          </p:nvPr>
        </p:nvSpPr>
        <p:spPr>
          <a:xfrm>
            <a:off x="268376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45" name="Google Shape;145;p29"/>
          <p:cNvSpPr txBox="1">
            <a:spLocks noGrp="1"/>
          </p:cNvSpPr>
          <p:nvPr>
            <p:ph type="title" idx="5"/>
          </p:nvPr>
        </p:nvSpPr>
        <p:spPr>
          <a:xfrm>
            <a:off x="478688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46" name="Google Shape;146;p29"/>
          <p:cNvSpPr txBox="1">
            <a:spLocks noGrp="1"/>
          </p:cNvSpPr>
          <p:nvPr>
            <p:ph type="body" idx="6"/>
          </p:nvPr>
        </p:nvSpPr>
        <p:spPr>
          <a:xfrm>
            <a:off x="478688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47" name="Google Shape;147;p29"/>
          <p:cNvSpPr txBox="1">
            <a:spLocks noGrp="1"/>
          </p:cNvSpPr>
          <p:nvPr>
            <p:ph type="title" idx="7"/>
          </p:nvPr>
        </p:nvSpPr>
        <p:spPr>
          <a:xfrm>
            <a:off x="6890004" y="1243584"/>
            <a:ext cx="16689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48" name="Google Shape;148;p29"/>
          <p:cNvSpPr txBox="1">
            <a:spLocks noGrp="1"/>
          </p:cNvSpPr>
          <p:nvPr>
            <p:ph type="body" idx="8"/>
          </p:nvPr>
        </p:nvSpPr>
        <p:spPr>
          <a:xfrm>
            <a:off x="6890004" y="2391156"/>
            <a:ext cx="16689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49_Points (Two)">
  <p:cSld name="TITLE_AND_BODY_2_2_1_2_2">
    <p:spTree>
      <p:nvGrpSpPr>
        <p:cNvPr id="1" name="Shape 149"/>
        <p:cNvGrpSpPr/>
        <p:nvPr/>
      </p:nvGrpSpPr>
      <p:grpSpPr>
        <a:xfrm>
          <a:off x="0" y="0"/>
          <a:ext cx="0" cy="0"/>
          <a:chOff x="0" y="0"/>
          <a:chExt cx="0" cy="0"/>
        </a:xfrm>
      </p:grpSpPr>
      <p:sp>
        <p:nvSpPr>
          <p:cNvPr id="150" name="Google Shape;150;p30"/>
          <p:cNvSpPr txBox="1">
            <a:spLocks noGrp="1"/>
          </p:cNvSpPr>
          <p:nvPr>
            <p:ph type="title"/>
          </p:nvPr>
        </p:nvSpPr>
        <p:spPr>
          <a:xfrm>
            <a:off x="7589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51" name="Google Shape;151;p30"/>
          <p:cNvSpPr txBox="1">
            <a:spLocks noGrp="1"/>
          </p:cNvSpPr>
          <p:nvPr>
            <p:ph type="body" idx="1"/>
          </p:nvPr>
        </p:nvSpPr>
        <p:spPr>
          <a:xfrm>
            <a:off x="7589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52" name="Google Shape;152;p30"/>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53" name="Google Shape;153;p30"/>
          <p:cNvSpPr txBox="1">
            <a:spLocks noGrp="1"/>
          </p:cNvSpPr>
          <p:nvPr>
            <p:ph type="title" idx="3"/>
          </p:nvPr>
        </p:nvSpPr>
        <p:spPr>
          <a:xfrm>
            <a:off x="52166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154" name="Google Shape;154;p30"/>
          <p:cNvSpPr txBox="1">
            <a:spLocks noGrp="1"/>
          </p:cNvSpPr>
          <p:nvPr>
            <p:ph type="body" idx="4"/>
          </p:nvPr>
        </p:nvSpPr>
        <p:spPr>
          <a:xfrm>
            <a:off x="52166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52_Points (Three)">
  <p:cSld name="TITLE_AND_BODY_2_2_1_2">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580644"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157" name="Google Shape;157;p31"/>
          <p:cNvSpPr txBox="1">
            <a:spLocks noGrp="1"/>
          </p:cNvSpPr>
          <p:nvPr>
            <p:ph type="body" idx="1"/>
          </p:nvPr>
        </p:nvSpPr>
        <p:spPr>
          <a:xfrm>
            <a:off x="580644"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58" name="Google Shape;158;p31"/>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59" name="Google Shape;159;p31"/>
          <p:cNvSpPr txBox="1">
            <a:spLocks noGrp="1"/>
          </p:cNvSpPr>
          <p:nvPr>
            <p:ph type="title" idx="3"/>
          </p:nvPr>
        </p:nvSpPr>
        <p:spPr>
          <a:xfrm>
            <a:off x="3364519"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160" name="Google Shape;160;p31"/>
          <p:cNvSpPr txBox="1">
            <a:spLocks noGrp="1"/>
          </p:cNvSpPr>
          <p:nvPr>
            <p:ph type="body" idx="4"/>
          </p:nvPr>
        </p:nvSpPr>
        <p:spPr>
          <a:xfrm>
            <a:off x="3364519" y="3543300"/>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61" name="Google Shape;161;p31"/>
          <p:cNvSpPr txBox="1">
            <a:spLocks noGrp="1"/>
          </p:cNvSpPr>
          <p:nvPr>
            <p:ph type="title" idx="5"/>
          </p:nvPr>
        </p:nvSpPr>
        <p:spPr>
          <a:xfrm>
            <a:off x="6148386"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162" name="Google Shape;162;p31"/>
          <p:cNvSpPr txBox="1">
            <a:spLocks noGrp="1"/>
          </p:cNvSpPr>
          <p:nvPr>
            <p:ph type="body" idx="6"/>
          </p:nvPr>
        </p:nvSpPr>
        <p:spPr>
          <a:xfrm>
            <a:off x="6148386"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rtlCol="0" anchor="t" anchorCtr="0">
            <a:normAutofit/>
          </a:bodyPr>
          <a:lstStyle>
            <a:lvl1pPr lvl="0">
              <a:spcBef>
                <a:spcPts val="0"/>
              </a:spcBef>
              <a:spcAft>
                <a:spcPts val="0"/>
              </a:spcAft>
              <a:buSzPts val="2800"/>
              <a:buNone/>
              <a:defRPr lang="zh-TW"/>
            </a:lvl1pPr>
            <a:lvl2pPr lvl="1">
              <a:spcBef>
                <a:spcPts val="0"/>
              </a:spcBef>
              <a:spcAft>
                <a:spcPts val="0"/>
              </a:spcAft>
              <a:buSzPts val="2800"/>
              <a:buNone/>
              <a:defRPr lang="zh-TW"/>
            </a:lvl2pPr>
            <a:lvl3pPr lvl="2">
              <a:spcBef>
                <a:spcPts val="0"/>
              </a:spcBef>
              <a:spcAft>
                <a:spcPts val="0"/>
              </a:spcAft>
              <a:buSzPts val="2800"/>
              <a:buNone/>
              <a:defRPr lang="zh-TW"/>
            </a:lvl3pPr>
            <a:lvl4pPr lvl="3">
              <a:spcBef>
                <a:spcPts val="0"/>
              </a:spcBef>
              <a:spcAft>
                <a:spcPts val="0"/>
              </a:spcAft>
              <a:buSzPts val="2800"/>
              <a:buNone/>
              <a:defRPr lang="zh-TW"/>
            </a:lvl4pPr>
            <a:lvl5pPr lvl="4">
              <a:spcBef>
                <a:spcPts val="0"/>
              </a:spcBef>
              <a:spcAft>
                <a:spcPts val="0"/>
              </a:spcAft>
              <a:buSzPts val="2800"/>
              <a:buNone/>
              <a:defRPr lang="zh-TW"/>
            </a:lvl5pPr>
            <a:lvl6pPr lvl="5">
              <a:spcBef>
                <a:spcPts val="0"/>
              </a:spcBef>
              <a:spcAft>
                <a:spcPts val="0"/>
              </a:spcAft>
              <a:buSzPts val="2800"/>
              <a:buNone/>
              <a:defRPr lang="zh-TW"/>
            </a:lvl6pPr>
            <a:lvl7pPr lvl="6">
              <a:spcBef>
                <a:spcPts val="0"/>
              </a:spcBef>
              <a:spcAft>
                <a:spcPts val="0"/>
              </a:spcAft>
              <a:buSzPts val="2800"/>
              <a:buNone/>
              <a:defRPr lang="zh-TW"/>
            </a:lvl7pPr>
            <a:lvl8pPr lvl="7">
              <a:spcBef>
                <a:spcPts val="0"/>
              </a:spcBef>
              <a:spcAft>
                <a:spcPts val="0"/>
              </a:spcAft>
              <a:buSzPts val="2800"/>
              <a:buNone/>
              <a:defRPr lang="zh-TW"/>
            </a:lvl8pPr>
            <a:lvl9pPr lvl="8">
              <a:spcBef>
                <a:spcPts val="0"/>
              </a:spcBef>
              <a:spcAft>
                <a:spcPts val="0"/>
              </a:spcAft>
              <a:buSzPts val="2800"/>
              <a:buNone/>
              <a:defRPr lang="zh-TW"/>
            </a:lvl9pPr>
          </a:lstStyle>
          <a:p>
            <a:pPr rtl="0"/>
            <a:endParaRPr lang="zh-TW"/>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rtlCol="0" anchor="t" anchorCtr="0">
            <a:normAutofit/>
          </a:bodyPr>
          <a:lstStyle>
            <a:lvl1pPr marL="457200" lvl="0" indent="-342900">
              <a:spcBef>
                <a:spcPts val="0"/>
              </a:spcBef>
              <a:spcAft>
                <a:spcPts val="0"/>
              </a:spcAft>
              <a:buSzPts val="1800"/>
              <a:buChar char="●"/>
              <a:defRPr lang="zh-TW"/>
            </a:lvl1pPr>
            <a:lvl2pPr marL="914400" lvl="1" indent="-317500">
              <a:spcBef>
                <a:spcPts val="0"/>
              </a:spcBef>
              <a:spcAft>
                <a:spcPts val="0"/>
              </a:spcAft>
              <a:buSzPts val="1400"/>
              <a:buChar char="○"/>
              <a:defRPr lang="zh-TW"/>
            </a:lvl2pPr>
            <a:lvl3pPr marL="1371600" lvl="2" indent="-317500">
              <a:spcBef>
                <a:spcPts val="0"/>
              </a:spcBef>
              <a:spcAft>
                <a:spcPts val="0"/>
              </a:spcAft>
              <a:buSzPts val="1400"/>
              <a:buChar char="■"/>
              <a:defRPr lang="zh-TW"/>
            </a:lvl3pPr>
            <a:lvl4pPr marL="1828800" lvl="3" indent="-317500">
              <a:spcBef>
                <a:spcPts val="0"/>
              </a:spcBef>
              <a:spcAft>
                <a:spcPts val="0"/>
              </a:spcAft>
              <a:buSzPts val="1400"/>
              <a:buChar char="●"/>
              <a:defRPr lang="zh-TW"/>
            </a:lvl4pPr>
            <a:lvl5pPr marL="2286000" lvl="4" indent="-317500">
              <a:spcBef>
                <a:spcPts val="0"/>
              </a:spcBef>
              <a:spcAft>
                <a:spcPts val="0"/>
              </a:spcAft>
              <a:buSzPts val="1400"/>
              <a:buChar char="○"/>
              <a:defRPr lang="zh-TW"/>
            </a:lvl5pPr>
            <a:lvl6pPr marL="2743200" lvl="5" indent="-317500">
              <a:spcBef>
                <a:spcPts val="0"/>
              </a:spcBef>
              <a:spcAft>
                <a:spcPts val="0"/>
              </a:spcAft>
              <a:buSzPts val="1400"/>
              <a:buChar char="■"/>
              <a:defRPr lang="zh-TW"/>
            </a:lvl6pPr>
            <a:lvl7pPr marL="3200400" lvl="6" indent="-317500">
              <a:spcBef>
                <a:spcPts val="0"/>
              </a:spcBef>
              <a:spcAft>
                <a:spcPts val="0"/>
              </a:spcAft>
              <a:buSzPts val="1400"/>
              <a:buChar char="●"/>
              <a:defRPr lang="zh-TW"/>
            </a:lvl7pPr>
            <a:lvl8pPr marL="3657600" lvl="7" indent="-317500">
              <a:spcBef>
                <a:spcPts val="0"/>
              </a:spcBef>
              <a:spcAft>
                <a:spcPts val="0"/>
              </a:spcAft>
              <a:buSzPts val="1400"/>
              <a:buChar char="○"/>
              <a:defRPr lang="zh-TW"/>
            </a:lvl8pPr>
            <a:lvl9pPr marL="4114800" lvl="8" indent="-317500">
              <a:spcBef>
                <a:spcPts val="0"/>
              </a:spcBef>
              <a:spcAft>
                <a:spcPts val="0"/>
              </a:spcAft>
              <a:buSzPts val="1400"/>
              <a:buChar char="■"/>
              <a:defRPr lang="zh-TW"/>
            </a:lvl9pPr>
          </a:lstStyle>
          <a:p>
            <a:pPr rtl="0"/>
            <a:endParaRPr lang="zh-TW"/>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55_Points (Four)">
  <p:cSld name="TITLE_AND_BODY_2_2_1_2_1">
    <p:spTree>
      <p:nvGrpSpPr>
        <p:cNvPr id="1" name="Shape 163"/>
        <p:cNvGrpSpPr/>
        <p:nvPr/>
      </p:nvGrpSpPr>
      <p:grpSpPr>
        <a:xfrm>
          <a:off x="0" y="0"/>
          <a:ext cx="0" cy="0"/>
          <a:chOff x="0" y="0"/>
          <a:chExt cx="0" cy="0"/>
        </a:xfrm>
      </p:grpSpPr>
      <p:sp>
        <p:nvSpPr>
          <p:cNvPr id="164" name="Google Shape;164;p32"/>
          <p:cNvSpPr txBox="1">
            <a:spLocks noGrp="1"/>
          </p:cNvSpPr>
          <p:nvPr>
            <p:ph type="title"/>
          </p:nvPr>
        </p:nvSpPr>
        <p:spPr>
          <a:xfrm>
            <a:off x="58064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165" name="Google Shape;165;p32"/>
          <p:cNvSpPr txBox="1">
            <a:spLocks noGrp="1"/>
          </p:cNvSpPr>
          <p:nvPr>
            <p:ph type="body" idx="1"/>
          </p:nvPr>
        </p:nvSpPr>
        <p:spPr>
          <a:xfrm>
            <a:off x="58064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66" name="Google Shape;166;p32"/>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67" name="Google Shape;167;p32"/>
          <p:cNvSpPr txBox="1">
            <a:spLocks noGrp="1"/>
          </p:cNvSpPr>
          <p:nvPr>
            <p:ph type="title" idx="3"/>
          </p:nvPr>
        </p:nvSpPr>
        <p:spPr>
          <a:xfrm>
            <a:off x="268376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168" name="Google Shape;168;p32"/>
          <p:cNvSpPr txBox="1">
            <a:spLocks noGrp="1"/>
          </p:cNvSpPr>
          <p:nvPr>
            <p:ph type="body" idx="4"/>
          </p:nvPr>
        </p:nvSpPr>
        <p:spPr>
          <a:xfrm>
            <a:off x="268376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69" name="Google Shape;169;p32"/>
          <p:cNvSpPr txBox="1">
            <a:spLocks noGrp="1"/>
          </p:cNvSpPr>
          <p:nvPr>
            <p:ph type="title" idx="5"/>
          </p:nvPr>
        </p:nvSpPr>
        <p:spPr>
          <a:xfrm>
            <a:off x="478688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170" name="Google Shape;170;p32"/>
          <p:cNvSpPr txBox="1">
            <a:spLocks noGrp="1"/>
          </p:cNvSpPr>
          <p:nvPr>
            <p:ph type="body" idx="6"/>
          </p:nvPr>
        </p:nvSpPr>
        <p:spPr>
          <a:xfrm>
            <a:off x="478688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171" name="Google Shape;171;p32"/>
          <p:cNvSpPr txBox="1">
            <a:spLocks noGrp="1"/>
          </p:cNvSpPr>
          <p:nvPr>
            <p:ph type="title" idx="7"/>
          </p:nvPr>
        </p:nvSpPr>
        <p:spPr>
          <a:xfrm>
            <a:off x="689000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172" name="Google Shape;172;p32"/>
          <p:cNvSpPr txBox="1">
            <a:spLocks noGrp="1"/>
          </p:cNvSpPr>
          <p:nvPr>
            <p:ph type="body" idx="8"/>
          </p:nvPr>
        </p:nvSpPr>
        <p:spPr>
          <a:xfrm>
            <a:off x="689000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58_Big Stat">
  <p:cSld name="TITLE_1">
    <p:spTree>
      <p:nvGrpSpPr>
        <p:cNvPr id="1" name="Shape 173"/>
        <p:cNvGrpSpPr/>
        <p:nvPr/>
      </p:nvGrpSpPr>
      <p:grpSpPr>
        <a:xfrm>
          <a:off x="0" y="0"/>
          <a:ext cx="0" cy="0"/>
          <a:chOff x="0" y="0"/>
          <a:chExt cx="0" cy="0"/>
        </a:xfrm>
      </p:grpSpPr>
      <p:sp>
        <p:nvSpPr>
          <p:cNvPr id="174" name="Google Shape;174;p33"/>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75" name="Google Shape;175;p33"/>
          <p:cNvSpPr txBox="1">
            <a:spLocks noGrp="1"/>
          </p:cNvSpPr>
          <p:nvPr>
            <p:ph type="ctrTitle"/>
          </p:nvPr>
        </p:nvSpPr>
        <p:spPr>
          <a:xfrm>
            <a:off x="763525" y="1691638"/>
            <a:ext cx="7611300" cy="11019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algn="ctr" rtl="0">
              <a:spcBef>
                <a:spcPts val="0"/>
              </a:spcBef>
              <a:spcAft>
                <a:spcPts val="0"/>
              </a:spcAft>
              <a:buSzPts val="7300"/>
              <a:buNone/>
              <a:defRPr lang="zh-TW" sz="7300"/>
            </a:lvl2pPr>
            <a:lvl3pPr lvl="2" algn="ctr" rtl="0">
              <a:spcBef>
                <a:spcPts val="0"/>
              </a:spcBef>
              <a:spcAft>
                <a:spcPts val="0"/>
              </a:spcAft>
              <a:buSzPts val="7300"/>
              <a:buNone/>
              <a:defRPr lang="zh-TW" sz="7300"/>
            </a:lvl3pPr>
            <a:lvl4pPr lvl="3" algn="ctr" rtl="0">
              <a:spcBef>
                <a:spcPts val="0"/>
              </a:spcBef>
              <a:spcAft>
                <a:spcPts val="0"/>
              </a:spcAft>
              <a:buSzPts val="7300"/>
              <a:buNone/>
              <a:defRPr lang="zh-TW" sz="7300"/>
            </a:lvl4pPr>
            <a:lvl5pPr lvl="4" algn="ctr" rtl="0">
              <a:spcBef>
                <a:spcPts val="0"/>
              </a:spcBef>
              <a:spcAft>
                <a:spcPts val="0"/>
              </a:spcAft>
              <a:buSzPts val="7300"/>
              <a:buNone/>
              <a:defRPr lang="zh-TW" sz="7300"/>
            </a:lvl5pPr>
            <a:lvl6pPr lvl="5" algn="ctr" rtl="0">
              <a:spcBef>
                <a:spcPts val="0"/>
              </a:spcBef>
              <a:spcAft>
                <a:spcPts val="0"/>
              </a:spcAft>
              <a:buSzPts val="7300"/>
              <a:buNone/>
              <a:defRPr lang="zh-TW" sz="7300"/>
            </a:lvl6pPr>
            <a:lvl7pPr lvl="6" algn="ctr" rtl="0">
              <a:spcBef>
                <a:spcPts val="0"/>
              </a:spcBef>
              <a:spcAft>
                <a:spcPts val="0"/>
              </a:spcAft>
              <a:buSzPts val="7300"/>
              <a:buNone/>
              <a:defRPr lang="zh-TW" sz="7300"/>
            </a:lvl7pPr>
            <a:lvl8pPr lvl="7" algn="ctr" rtl="0">
              <a:spcBef>
                <a:spcPts val="0"/>
              </a:spcBef>
              <a:spcAft>
                <a:spcPts val="0"/>
              </a:spcAft>
              <a:buSzPts val="7300"/>
              <a:buNone/>
              <a:defRPr lang="zh-TW" sz="7300"/>
            </a:lvl8pPr>
            <a:lvl9pPr lvl="8" algn="ctr" rtl="0">
              <a:spcBef>
                <a:spcPts val="0"/>
              </a:spcBef>
              <a:spcAft>
                <a:spcPts val="0"/>
              </a:spcAft>
              <a:buSzPts val="7300"/>
              <a:buNone/>
              <a:defRPr lang="zh-TW" sz="7300"/>
            </a:lvl9pPr>
          </a:lstStyle>
          <a:p>
            <a:pPr rtl="0"/>
            <a:endParaRPr lang="zh-TW"/>
          </a:p>
        </p:txBody>
      </p:sp>
      <p:sp>
        <p:nvSpPr>
          <p:cNvPr id="176" name="Google Shape;176;p33"/>
          <p:cNvSpPr txBox="1">
            <a:spLocks noGrp="1"/>
          </p:cNvSpPr>
          <p:nvPr>
            <p:ph type="subTitle" idx="2"/>
          </p:nvPr>
        </p:nvSpPr>
        <p:spPr>
          <a:xfrm>
            <a:off x="763579" y="2729487"/>
            <a:ext cx="7611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177" name="Google Shape;177;p33"/>
          <p:cNvSpPr txBox="1">
            <a:spLocks noGrp="1"/>
          </p:cNvSpPr>
          <p:nvPr>
            <p:ph type="subTitle" idx="3"/>
          </p:nvPr>
        </p:nvSpPr>
        <p:spPr>
          <a:xfrm>
            <a:off x="214884"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61_Stats (Two)">
  <p:cSld name="TITLE_1_1">
    <p:spTree>
      <p:nvGrpSpPr>
        <p:cNvPr id="1" name="Shape 178"/>
        <p:cNvGrpSpPr/>
        <p:nvPr/>
      </p:nvGrpSpPr>
      <p:grpSpPr>
        <a:xfrm>
          <a:off x="0" y="0"/>
          <a:ext cx="0" cy="0"/>
          <a:chOff x="0" y="0"/>
          <a:chExt cx="0" cy="0"/>
        </a:xfrm>
      </p:grpSpPr>
      <p:sp>
        <p:nvSpPr>
          <p:cNvPr id="179" name="Google Shape;179;p34"/>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80" name="Google Shape;180;p34"/>
          <p:cNvSpPr txBox="1">
            <a:spLocks noGrp="1"/>
          </p:cNvSpPr>
          <p:nvPr>
            <p:ph type="ctrTitle"/>
          </p:nvPr>
        </p:nvSpPr>
        <p:spPr>
          <a:xfrm>
            <a:off x="701775" y="1691640"/>
            <a:ext cx="3168600" cy="11019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2pPr>
            <a:lvl3pPr lvl="2"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3pPr>
            <a:lvl4pPr lvl="3"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4pPr>
            <a:lvl5pPr lvl="4"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5pPr>
            <a:lvl6pPr lvl="5"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6pPr>
            <a:lvl7pPr lvl="6"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7pPr>
            <a:lvl8pPr lvl="7"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8pPr>
            <a:lvl9pPr lvl="8"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9pPr>
          </a:lstStyle>
          <a:p>
            <a:pPr rtl="0"/>
            <a:endParaRPr lang="zh-TW"/>
          </a:p>
        </p:txBody>
      </p:sp>
      <p:sp>
        <p:nvSpPr>
          <p:cNvPr id="181" name="Google Shape;181;p34"/>
          <p:cNvSpPr txBox="1">
            <a:spLocks noGrp="1"/>
          </p:cNvSpPr>
          <p:nvPr>
            <p:ph type="subTitle" idx="2"/>
          </p:nvPr>
        </p:nvSpPr>
        <p:spPr>
          <a:xfrm>
            <a:off x="701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182" name="Google Shape;182;p34"/>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183" name="Google Shape;183;p34"/>
          <p:cNvSpPr txBox="1">
            <a:spLocks noGrp="1"/>
          </p:cNvSpPr>
          <p:nvPr>
            <p:ph type="ctrTitle" idx="4"/>
          </p:nvPr>
        </p:nvSpPr>
        <p:spPr>
          <a:xfrm>
            <a:off x="5273775" y="1691640"/>
            <a:ext cx="3168600" cy="11019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2pPr>
            <a:lvl3pPr lvl="2"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3pPr>
            <a:lvl4pPr lvl="3"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4pPr>
            <a:lvl5pPr lvl="4"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5pPr>
            <a:lvl6pPr lvl="5"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6pPr>
            <a:lvl7pPr lvl="6"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7pPr>
            <a:lvl8pPr lvl="7"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8pPr>
            <a:lvl9pPr lvl="8"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9pPr>
          </a:lstStyle>
          <a:p>
            <a:pPr rtl="0"/>
            <a:endParaRPr lang="zh-TW"/>
          </a:p>
        </p:txBody>
      </p:sp>
      <p:sp>
        <p:nvSpPr>
          <p:cNvPr id="184" name="Google Shape;184;p34"/>
          <p:cNvSpPr txBox="1">
            <a:spLocks noGrp="1"/>
          </p:cNvSpPr>
          <p:nvPr>
            <p:ph type="subTitle" idx="5"/>
          </p:nvPr>
        </p:nvSpPr>
        <p:spPr>
          <a:xfrm>
            <a:off x="5273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64_Stats (Three)">
  <p:cSld name="TITLE_1_1_1">
    <p:spTree>
      <p:nvGrpSpPr>
        <p:cNvPr id="1" name="Shape 185"/>
        <p:cNvGrpSpPr/>
        <p:nvPr/>
      </p:nvGrpSpPr>
      <p:grpSpPr>
        <a:xfrm>
          <a:off x="0" y="0"/>
          <a:ext cx="0" cy="0"/>
          <a:chOff x="0" y="0"/>
          <a:chExt cx="0" cy="0"/>
        </a:xfrm>
      </p:grpSpPr>
      <p:sp>
        <p:nvSpPr>
          <p:cNvPr id="186" name="Google Shape;186;p35"/>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87" name="Google Shape;187;p35"/>
          <p:cNvSpPr txBox="1">
            <a:spLocks noGrp="1"/>
          </p:cNvSpPr>
          <p:nvPr>
            <p:ph type="ctrTitle"/>
          </p:nvPr>
        </p:nvSpPr>
        <p:spPr>
          <a:xfrm>
            <a:off x="763524" y="197523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188" name="Google Shape;188;p35"/>
          <p:cNvSpPr txBox="1">
            <a:spLocks noGrp="1"/>
          </p:cNvSpPr>
          <p:nvPr>
            <p:ph type="subTitle" idx="2"/>
          </p:nvPr>
        </p:nvSpPr>
        <p:spPr>
          <a:xfrm>
            <a:off x="763574"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189" name="Google Shape;189;p35"/>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190" name="Google Shape;190;p35"/>
          <p:cNvSpPr txBox="1">
            <a:spLocks noGrp="1"/>
          </p:cNvSpPr>
          <p:nvPr>
            <p:ph type="ctrTitle" idx="4"/>
          </p:nvPr>
        </p:nvSpPr>
        <p:spPr>
          <a:xfrm>
            <a:off x="3515825"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191" name="Google Shape;191;p35"/>
          <p:cNvSpPr txBox="1">
            <a:spLocks noGrp="1"/>
          </p:cNvSpPr>
          <p:nvPr>
            <p:ph type="subTitle" idx="5"/>
          </p:nvPr>
        </p:nvSpPr>
        <p:spPr>
          <a:xfrm>
            <a:off x="3515875"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192" name="Google Shape;192;p35"/>
          <p:cNvSpPr txBox="1">
            <a:spLocks noGrp="1"/>
          </p:cNvSpPr>
          <p:nvPr>
            <p:ph type="ctrTitle" idx="6"/>
          </p:nvPr>
        </p:nvSpPr>
        <p:spPr>
          <a:xfrm>
            <a:off x="6268212"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193" name="Google Shape;193;p35"/>
          <p:cNvSpPr txBox="1">
            <a:spLocks noGrp="1"/>
          </p:cNvSpPr>
          <p:nvPr>
            <p:ph type="subTitle" idx="7"/>
          </p:nvPr>
        </p:nvSpPr>
        <p:spPr>
          <a:xfrm>
            <a:off x="6268262"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67_Stat (Half)">
  <p:cSld name="TITLE_1_2_2">
    <p:spTree>
      <p:nvGrpSpPr>
        <p:cNvPr id="1" name="Shape 194"/>
        <p:cNvGrpSpPr/>
        <p:nvPr/>
      </p:nvGrpSpPr>
      <p:grpSpPr>
        <a:xfrm>
          <a:off x="0" y="0"/>
          <a:ext cx="0" cy="0"/>
          <a:chOff x="0" y="0"/>
          <a:chExt cx="0" cy="0"/>
        </a:xfrm>
      </p:grpSpPr>
      <p:sp>
        <p:nvSpPr>
          <p:cNvPr id="195" name="Google Shape;195;p36"/>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196" name="Google Shape;196;p36"/>
          <p:cNvSpPr txBox="1">
            <a:spLocks noGrp="1"/>
          </p:cNvSpPr>
          <p:nvPr>
            <p:ph type="ctrTitle"/>
          </p:nvPr>
        </p:nvSpPr>
        <p:spPr>
          <a:xfrm>
            <a:off x="763524" y="1691638"/>
            <a:ext cx="35205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rtl="0">
              <a:spcBef>
                <a:spcPts val="0"/>
              </a:spcBef>
              <a:spcAft>
                <a:spcPts val="0"/>
              </a:spcAft>
              <a:buSzPts val="7300"/>
              <a:buFont typeface="Optimistic Display"/>
              <a:buNone/>
              <a:defRPr lang="zh-TW" sz="7300" b="1">
                <a:latin typeface="Noto Sans TC"/>
                <a:ea typeface="Noto Sans TC"/>
                <a:cs typeface="Optimistic Display"/>
                <a:sym typeface="Optimistic Display"/>
              </a:defRPr>
            </a:lvl2pPr>
            <a:lvl3pPr lvl="2" rtl="0">
              <a:spcBef>
                <a:spcPts val="0"/>
              </a:spcBef>
              <a:spcAft>
                <a:spcPts val="0"/>
              </a:spcAft>
              <a:buSzPts val="7300"/>
              <a:buFont typeface="Optimistic Display"/>
              <a:buNone/>
              <a:defRPr lang="zh-TW" sz="7300" b="1">
                <a:latin typeface="Noto Sans TC"/>
                <a:ea typeface="Noto Sans TC"/>
                <a:cs typeface="Optimistic Display"/>
                <a:sym typeface="Optimistic Display"/>
              </a:defRPr>
            </a:lvl3pPr>
            <a:lvl4pPr lvl="3" rtl="0">
              <a:spcBef>
                <a:spcPts val="0"/>
              </a:spcBef>
              <a:spcAft>
                <a:spcPts val="0"/>
              </a:spcAft>
              <a:buSzPts val="7300"/>
              <a:buFont typeface="Optimistic Display"/>
              <a:buNone/>
              <a:defRPr lang="zh-TW" sz="7300" b="1">
                <a:latin typeface="Noto Sans TC"/>
                <a:ea typeface="Noto Sans TC"/>
                <a:cs typeface="Optimistic Display"/>
                <a:sym typeface="Optimistic Display"/>
              </a:defRPr>
            </a:lvl4pPr>
            <a:lvl5pPr lvl="4" rtl="0">
              <a:spcBef>
                <a:spcPts val="0"/>
              </a:spcBef>
              <a:spcAft>
                <a:spcPts val="0"/>
              </a:spcAft>
              <a:buSzPts val="7300"/>
              <a:buFont typeface="Optimistic Display"/>
              <a:buNone/>
              <a:defRPr lang="zh-TW" sz="7300" b="1">
                <a:latin typeface="Noto Sans TC"/>
                <a:ea typeface="Noto Sans TC"/>
                <a:cs typeface="Optimistic Display"/>
                <a:sym typeface="Optimistic Display"/>
              </a:defRPr>
            </a:lvl5pPr>
            <a:lvl6pPr lvl="5" rtl="0">
              <a:spcBef>
                <a:spcPts val="0"/>
              </a:spcBef>
              <a:spcAft>
                <a:spcPts val="0"/>
              </a:spcAft>
              <a:buSzPts val="7300"/>
              <a:buFont typeface="Optimistic Display"/>
              <a:buNone/>
              <a:defRPr lang="zh-TW" sz="7300" b="1">
                <a:latin typeface="Noto Sans TC"/>
                <a:ea typeface="Noto Sans TC"/>
                <a:cs typeface="Optimistic Display"/>
                <a:sym typeface="Optimistic Display"/>
              </a:defRPr>
            </a:lvl6pPr>
            <a:lvl7pPr lvl="6" rtl="0">
              <a:spcBef>
                <a:spcPts val="0"/>
              </a:spcBef>
              <a:spcAft>
                <a:spcPts val="0"/>
              </a:spcAft>
              <a:buSzPts val="7300"/>
              <a:buFont typeface="Optimistic Display"/>
              <a:buNone/>
              <a:defRPr lang="zh-TW" sz="7300" b="1">
                <a:latin typeface="Noto Sans TC"/>
                <a:ea typeface="Noto Sans TC"/>
                <a:cs typeface="Optimistic Display"/>
                <a:sym typeface="Optimistic Display"/>
              </a:defRPr>
            </a:lvl7pPr>
            <a:lvl8pPr lvl="7" rtl="0">
              <a:spcBef>
                <a:spcPts val="0"/>
              </a:spcBef>
              <a:spcAft>
                <a:spcPts val="0"/>
              </a:spcAft>
              <a:buSzPts val="7300"/>
              <a:buFont typeface="Optimistic Display"/>
              <a:buNone/>
              <a:defRPr lang="zh-TW" sz="7300" b="1">
                <a:latin typeface="Noto Sans TC"/>
                <a:ea typeface="Noto Sans TC"/>
                <a:cs typeface="Optimistic Display"/>
                <a:sym typeface="Optimistic Display"/>
              </a:defRPr>
            </a:lvl8pPr>
            <a:lvl9pPr lvl="8" rtl="0">
              <a:spcBef>
                <a:spcPts val="0"/>
              </a:spcBef>
              <a:spcAft>
                <a:spcPts val="0"/>
              </a:spcAft>
              <a:buSzPts val="7300"/>
              <a:buFont typeface="Optimistic Display"/>
              <a:buNone/>
              <a:defRPr lang="zh-TW" sz="7300" b="1">
                <a:latin typeface="Noto Sans TC"/>
                <a:ea typeface="Noto Sans TC"/>
                <a:cs typeface="Optimistic Display"/>
                <a:sym typeface="Optimistic Display"/>
              </a:defRPr>
            </a:lvl9pPr>
          </a:lstStyle>
          <a:p>
            <a:pPr rtl="0"/>
            <a:endParaRPr lang="zh-TW"/>
          </a:p>
        </p:txBody>
      </p:sp>
      <p:sp>
        <p:nvSpPr>
          <p:cNvPr id="197" name="Google Shape;197;p36"/>
          <p:cNvSpPr txBox="1">
            <a:spLocks noGrp="1"/>
          </p:cNvSpPr>
          <p:nvPr>
            <p:ph type="subTitle" idx="2"/>
          </p:nvPr>
        </p:nvSpPr>
        <p:spPr>
          <a:xfrm>
            <a:off x="763549" y="2729487"/>
            <a:ext cx="3520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198" name="Google Shape;198;p36"/>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70_Stats (Half)">
  <p:cSld name="TITLE_1_2">
    <p:spTree>
      <p:nvGrpSpPr>
        <p:cNvPr id="1" name="Shape 199"/>
        <p:cNvGrpSpPr/>
        <p:nvPr/>
      </p:nvGrpSpPr>
      <p:grpSpPr>
        <a:xfrm>
          <a:off x="0" y="0"/>
          <a:ext cx="0" cy="0"/>
          <a:chOff x="0" y="0"/>
          <a:chExt cx="0" cy="0"/>
        </a:xfrm>
      </p:grpSpPr>
      <p:sp>
        <p:nvSpPr>
          <p:cNvPr id="200" name="Google Shape;200;p37"/>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201" name="Google Shape;201;p37"/>
          <p:cNvSpPr txBox="1">
            <a:spLocks noGrp="1"/>
          </p:cNvSpPr>
          <p:nvPr>
            <p:ph type="ctrTitle"/>
          </p:nvPr>
        </p:nvSpPr>
        <p:spPr>
          <a:xfrm>
            <a:off x="763524" y="1234438"/>
            <a:ext cx="3520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202" name="Google Shape;202;p37"/>
          <p:cNvSpPr txBox="1">
            <a:spLocks noGrp="1"/>
          </p:cNvSpPr>
          <p:nvPr>
            <p:ph type="subTitle" idx="2"/>
          </p:nvPr>
        </p:nvSpPr>
        <p:spPr>
          <a:xfrm>
            <a:off x="763549" y="1985486"/>
            <a:ext cx="3520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203" name="Google Shape;203;p37"/>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204" name="Google Shape;204;p37"/>
          <p:cNvSpPr txBox="1">
            <a:spLocks noGrp="1"/>
          </p:cNvSpPr>
          <p:nvPr>
            <p:ph type="ctrTitle" idx="4"/>
          </p:nvPr>
        </p:nvSpPr>
        <p:spPr>
          <a:xfrm>
            <a:off x="763524" y="2680850"/>
            <a:ext cx="3520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205" name="Google Shape;205;p37"/>
          <p:cNvSpPr txBox="1">
            <a:spLocks noGrp="1"/>
          </p:cNvSpPr>
          <p:nvPr>
            <p:ph type="subTitle" idx="5"/>
          </p:nvPr>
        </p:nvSpPr>
        <p:spPr>
          <a:xfrm>
            <a:off x="763549" y="3432050"/>
            <a:ext cx="3520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73_Stat (Third)">
  <p:cSld name="TITLE_1_2_2_1">
    <p:spTree>
      <p:nvGrpSpPr>
        <p:cNvPr id="1" name="Shape 206"/>
        <p:cNvGrpSpPr/>
        <p:nvPr/>
      </p:nvGrpSpPr>
      <p:grpSpPr>
        <a:xfrm>
          <a:off x="0" y="0"/>
          <a:ext cx="0" cy="0"/>
          <a:chOff x="0" y="0"/>
          <a:chExt cx="0" cy="0"/>
        </a:xfrm>
      </p:grpSpPr>
      <p:sp>
        <p:nvSpPr>
          <p:cNvPr id="207" name="Google Shape;207;p38"/>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208" name="Google Shape;208;p38"/>
          <p:cNvSpPr txBox="1">
            <a:spLocks noGrp="1"/>
          </p:cNvSpPr>
          <p:nvPr>
            <p:ph type="ctrTitle"/>
          </p:nvPr>
        </p:nvSpPr>
        <p:spPr>
          <a:xfrm>
            <a:off x="388620" y="1691640"/>
            <a:ext cx="24645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209" name="Google Shape;209;p38"/>
          <p:cNvSpPr txBox="1">
            <a:spLocks noGrp="1"/>
          </p:cNvSpPr>
          <p:nvPr>
            <p:ph type="subTitle" idx="2"/>
          </p:nvPr>
        </p:nvSpPr>
        <p:spPr>
          <a:xfrm>
            <a:off x="388638" y="2729484"/>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210" name="Google Shape;210;p38"/>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76_Stats (Third)">
  <p:cSld name="TITLE_1_2_3">
    <p:spTree>
      <p:nvGrpSpPr>
        <p:cNvPr id="1" name="Shape 211"/>
        <p:cNvGrpSpPr/>
        <p:nvPr/>
      </p:nvGrpSpPr>
      <p:grpSpPr>
        <a:xfrm>
          <a:off x="0" y="0"/>
          <a:ext cx="0" cy="0"/>
          <a:chOff x="0" y="0"/>
          <a:chExt cx="0" cy="0"/>
        </a:xfrm>
      </p:grpSpPr>
      <p:sp>
        <p:nvSpPr>
          <p:cNvPr id="212" name="Google Shape;212;p39"/>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213" name="Google Shape;213;p39"/>
          <p:cNvSpPr txBox="1">
            <a:spLocks noGrp="1"/>
          </p:cNvSpPr>
          <p:nvPr>
            <p:ph type="ctrTitle"/>
          </p:nvPr>
        </p:nvSpPr>
        <p:spPr>
          <a:xfrm>
            <a:off x="388620" y="1234438"/>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214" name="Google Shape;214;p39"/>
          <p:cNvSpPr txBox="1">
            <a:spLocks noGrp="1"/>
          </p:cNvSpPr>
          <p:nvPr>
            <p:ph type="subTitle" idx="2"/>
          </p:nvPr>
        </p:nvSpPr>
        <p:spPr>
          <a:xfrm>
            <a:off x="388638" y="1985486"/>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215" name="Google Shape;215;p39"/>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216" name="Google Shape;216;p39"/>
          <p:cNvSpPr txBox="1">
            <a:spLocks noGrp="1"/>
          </p:cNvSpPr>
          <p:nvPr>
            <p:ph type="ctrTitle" idx="4"/>
          </p:nvPr>
        </p:nvSpPr>
        <p:spPr>
          <a:xfrm>
            <a:off x="388620" y="2680850"/>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217" name="Google Shape;217;p39"/>
          <p:cNvSpPr txBox="1">
            <a:spLocks noGrp="1"/>
          </p:cNvSpPr>
          <p:nvPr>
            <p:ph type="subTitle" idx="5"/>
          </p:nvPr>
        </p:nvSpPr>
        <p:spPr>
          <a:xfrm>
            <a:off x="388638" y="3432050"/>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79_End Card">
  <p:cSld name="SECTION_HEADER_2_1_2_3_1">
    <p:spTree>
      <p:nvGrpSpPr>
        <p:cNvPr id="1" name="Shape 218"/>
        <p:cNvGrpSpPr/>
        <p:nvPr/>
      </p:nvGrpSpPr>
      <p:grpSpPr>
        <a:xfrm>
          <a:off x="0" y="0"/>
          <a:ext cx="0" cy="0"/>
          <a:chOff x="0" y="0"/>
          <a:chExt cx="0" cy="0"/>
        </a:xfrm>
      </p:grpSpPr>
      <p:pic>
        <p:nvPicPr>
          <p:cNvPr id="219" name="Google Shape;219;p40"/>
          <p:cNvPicPr preferRelativeResize="0"/>
          <p:nvPr/>
        </p:nvPicPr>
        <p:blipFill>
          <a:blip r:embed="rId2">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82_End Card (Gradient)">
  <p:cSld name="SECTION_HEADER_2_1_2_3_1_3">
    <p:bg>
      <p:bgPr>
        <a:blipFill>
          <a:blip r:embed="rId2">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41"/>
          <p:cNvPicPr preferRelativeResize="0"/>
          <p:nvPr/>
        </p:nvPicPr>
        <p:blipFill>
          <a:blip r:embed="rId3">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rtlCol="0" anchor="t" anchorCtr="0">
            <a:normAutofit/>
          </a:bodyPr>
          <a:lstStyle>
            <a:lvl1pPr lvl="0">
              <a:spcBef>
                <a:spcPts val="0"/>
              </a:spcBef>
              <a:spcAft>
                <a:spcPts val="0"/>
              </a:spcAft>
              <a:buSzPts val="2800"/>
              <a:buNone/>
              <a:defRPr lang="zh-TW"/>
            </a:lvl1pPr>
            <a:lvl2pPr lvl="1">
              <a:spcBef>
                <a:spcPts val="0"/>
              </a:spcBef>
              <a:spcAft>
                <a:spcPts val="0"/>
              </a:spcAft>
              <a:buSzPts val="2800"/>
              <a:buNone/>
              <a:defRPr lang="zh-TW"/>
            </a:lvl2pPr>
            <a:lvl3pPr lvl="2">
              <a:spcBef>
                <a:spcPts val="0"/>
              </a:spcBef>
              <a:spcAft>
                <a:spcPts val="0"/>
              </a:spcAft>
              <a:buSzPts val="2800"/>
              <a:buNone/>
              <a:defRPr lang="zh-TW"/>
            </a:lvl3pPr>
            <a:lvl4pPr lvl="3">
              <a:spcBef>
                <a:spcPts val="0"/>
              </a:spcBef>
              <a:spcAft>
                <a:spcPts val="0"/>
              </a:spcAft>
              <a:buSzPts val="2800"/>
              <a:buNone/>
              <a:defRPr lang="zh-TW"/>
            </a:lvl4pPr>
            <a:lvl5pPr lvl="4">
              <a:spcBef>
                <a:spcPts val="0"/>
              </a:spcBef>
              <a:spcAft>
                <a:spcPts val="0"/>
              </a:spcAft>
              <a:buSzPts val="2800"/>
              <a:buNone/>
              <a:defRPr lang="zh-TW"/>
            </a:lvl5pPr>
            <a:lvl6pPr lvl="5">
              <a:spcBef>
                <a:spcPts val="0"/>
              </a:spcBef>
              <a:spcAft>
                <a:spcPts val="0"/>
              </a:spcAft>
              <a:buSzPts val="2800"/>
              <a:buNone/>
              <a:defRPr lang="zh-TW"/>
            </a:lvl6pPr>
            <a:lvl7pPr lvl="6">
              <a:spcBef>
                <a:spcPts val="0"/>
              </a:spcBef>
              <a:spcAft>
                <a:spcPts val="0"/>
              </a:spcAft>
              <a:buSzPts val="2800"/>
              <a:buNone/>
              <a:defRPr lang="zh-TW"/>
            </a:lvl7pPr>
            <a:lvl8pPr lvl="7">
              <a:spcBef>
                <a:spcPts val="0"/>
              </a:spcBef>
              <a:spcAft>
                <a:spcPts val="0"/>
              </a:spcAft>
              <a:buSzPts val="2800"/>
              <a:buNone/>
              <a:defRPr lang="zh-TW"/>
            </a:lvl8pPr>
            <a:lvl9pPr lvl="8">
              <a:spcBef>
                <a:spcPts val="0"/>
              </a:spcBef>
              <a:spcAft>
                <a:spcPts val="0"/>
              </a:spcAft>
              <a:buSzPts val="2800"/>
              <a:buNone/>
              <a:defRPr lang="zh-TW"/>
            </a:lvl9pPr>
          </a:lstStyle>
          <a:p>
            <a:pPr rtl="0"/>
            <a:endParaRPr lang="zh-TW"/>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rtlCol="0" anchor="t" anchorCtr="0">
            <a:normAutofit/>
          </a:bodyPr>
          <a:lstStyle>
            <a:lvl1pPr marL="457200" lvl="0" indent="-317500">
              <a:spcBef>
                <a:spcPts val="0"/>
              </a:spcBef>
              <a:spcAft>
                <a:spcPts val="0"/>
              </a:spcAft>
              <a:buSzPts val="1400"/>
              <a:buChar char="●"/>
              <a:defRPr lang="zh-TW" sz="1400"/>
            </a:lvl1pPr>
            <a:lvl2pPr marL="914400" lvl="1" indent="-304800">
              <a:spcBef>
                <a:spcPts val="0"/>
              </a:spcBef>
              <a:spcAft>
                <a:spcPts val="0"/>
              </a:spcAft>
              <a:buSzPts val="1200"/>
              <a:buChar char="○"/>
              <a:defRPr lang="zh-TW" sz="1200"/>
            </a:lvl2pPr>
            <a:lvl3pPr marL="1371600" lvl="2" indent="-304800">
              <a:spcBef>
                <a:spcPts val="0"/>
              </a:spcBef>
              <a:spcAft>
                <a:spcPts val="0"/>
              </a:spcAft>
              <a:buSzPts val="1200"/>
              <a:buChar char="■"/>
              <a:defRPr lang="zh-TW" sz="1200"/>
            </a:lvl3pPr>
            <a:lvl4pPr marL="1828800" lvl="3" indent="-304800">
              <a:spcBef>
                <a:spcPts val="0"/>
              </a:spcBef>
              <a:spcAft>
                <a:spcPts val="0"/>
              </a:spcAft>
              <a:buSzPts val="1200"/>
              <a:buChar char="●"/>
              <a:defRPr lang="zh-TW" sz="1200"/>
            </a:lvl4pPr>
            <a:lvl5pPr marL="2286000" lvl="4" indent="-304800">
              <a:spcBef>
                <a:spcPts val="0"/>
              </a:spcBef>
              <a:spcAft>
                <a:spcPts val="0"/>
              </a:spcAft>
              <a:buSzPts val="1200"/>
              <a:buChar char="○"/>
              <a:defRPr lang="zh-TW" sz="1200"/>
            </a:lvl5pPr>
            <a:lvl6pPr marL="2743200" lvl="5" indent="-304800">
              <a:spcBef>
                <a:spcPts val="0"/>
              </a:spcBef>
              <a:spcAft>
                <a:spcPts val="0"/>
              </a:spcAft>
              <a:buSzPts val="1200"/>
              <a:buChar char="■"/>
              <a:defRPr lang="zh-TW" sz="1200"/>
            </a:lvl6pPr>
            <a:lvl7pPr marL="3200400" lvl="6" indent="-304800">
              <a:spcBef>
                <a:spcPts val="0"/>
              </a:spcBef>
              <a:spcAft>
                <a:spcPts val="0"/>
              </a:spcAft>
              <a:buSzPts val="1200"/>
              <a:buChar char="●"/>
              <a:defRPr lang="zh-TW" sz="1200"/>
            </a:lvl7pPr>
            <a:lvl8pPr marL="3657600" lvl="7" indent="-304800">
              <a:spcBef>
                <a:spcPts val="0"/>
              </a:spcBef>
              <a:spcAft>
                <a:spcPts val="0"/>
              </a:spcAft>
              <a:buSzPts val="1200"/>
              <a:buChar char="○"/>
              <a:defRPr lang="zh-TW" sz="1200"/>
            </a:lvl8pPr>
            <a:lvl9pPr marL="4114800" lvl="8" indent="-304800">
              <a:spcBef>
                <a:spcPts val="0"/>
              </a:spcBef>
              <a:spcAft>
                <a:spcPts val="0"/>
              </a:spcAft>
              <a:buSzPts val="1200"/>
              <a:buChar char="■"/>
              <a:defRPr lang="zh-TW" sz="1200"/>
            </a:lvl9pPr>
          </a:lstStyle>
          <a:p>
            <a:pPr rtl="0"/>
            <a:endParaRPr lang="zh-TW"/>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rtlCol="0" anchor="t" anchorCtr="0">
            <a:normAutofit/>
          </a:bodyPr>
          <a:lstStyle>
            <a:lvl1pPr marL="457200" lvl="0" indent="-317500">
              <a:spcBef>
                <a:spcPts val="0"/>
              </a:spcBef>
              <a:spcAft>
                <a:spcPts val="0"/>
              </a:spcAft>
              <a:buSzPts val="1400"/>
              <a:buChar char="●"/>
              <a:defRPr lang="zh-TW" sz="1400"/>
            </a:lvl1pPr>
            <a:lvl2pPr marL="914400" lvl="1" indent="-304800">
              <a:spcBef>
                <a:spcPts val="0"/>
              </a:spcBef>
              <a:spcAft>
                <a:spcPts val="0"/>
              </a:spcAft>
              <a:buSzPts val="1200"/>
              <a:buChar char="○"/>
              <a:defRPr lang="zh-TW" sz="1200"/>
            </a:lvl2pPr>
            <a:lvl3pPr marL="1371600" lvl="2" indent="-304800">
              <a:spcBef>
                <a:spcPts val="0"/>
              </a:spcBef>
              <a:spcAft>
                <a:spcPts val="0"/>
              </a:spcAft>
              <a:buSzPts val="1200"/>
              <a:buChar char="■"/>
              <a:defRPr lang="zh-TW" sz="1200"/>
            </a:lvl3pPr>
            <a:lvl4pPr marL="1828800" lvl="3" indent="-304800">
              <a:spcBef>
                <a:spcPts val="0"/>
              </a:spcBef>
              <a:spcAft>
                <a:spcPts val="0"/>
              </a:spcAft>
              <a:buSzPts val="1200"/>
              <a:buChar char="●"/>
              <a:defRPr lang="zh-TW" sz="1200"/>
            </a:lvl4pPr>
            <a:lvl5pPr marL="2286000" lvl="4" indent="-304800">
              <a:spcBef>
                <a:spcPts val="0"/>
              </a:spcBef>
              <a:spcAft>
                <a:spcPts val="0"/>
              </a:spcAft>
              <a:buSzPts val="1200"/>
              <a:buChar char="○"/>
              <a:defRPr lang="zh-TW" sz="1200"/>
            </a:lvl5pPr>
            <a:lvl6pPr marL="2743200" lvl="5" indent="-304800">
              <a:spcBef>
                <a:spcPts val="0"/>
              </a:spcBef>
              <a:spcAft>
                <a:spcPts val="0"/>
              </a:spcAft>
              <a:buSzPts val="1200"/>
              <a:buChar char="■"/>
              <a:defRPr lang="zh-TW" sz="1200"/>
            </a:lvl6pPr>
            <a:lvl7pPr marL="3200400" lvl="6" indent="-304800">
              <a:spcBef>
                <a:spcPts val="0"/>
              </a:spcBef>
              <a:spcAft>
                <a:spcPts val="0"/>
              </a:spcAft>
              <a:buSzPts val="1200"/>
              <a:buChar char="●"/>
              <a:defRPr lang="zh-TW" sz="1200"/>
            </a:lvl7pPr>
            <a:lvl8pPr marL="3657600" lvl="7" indent="-304800">
              <a:spcBef>
                <a:spcPts val="0"/>
              </a:spcBef>
              <a:spcAft>
                <a:spcPts val="0"/>
              </a:spcAft>
              <a:buSzPts val="1200"/>
              <a:buChar char="○"/>
              <a:defRPr lang="zh-TW" sz="1200"/>
            </a:lvl8pPr>
            <a:lvl9pPr marL="4114800" lvl="8" indent="-304800">
              <a:spcBef>
                <a:spcPts val="0"/>
              </a:spcBef>
              <a:spcAft>
                <a:spcPts val="0"/>
              </a:spcAft>
              <a:buSzPts val="1200"/>
              <a:buChar char="■"/>
              <a:defRPr lang="zh-TW" sz="1200"/>
            </a:lvl9pPr>
          </a:lstStyle>
          <a:p>
            <a:pPr rtl="0"/>
            <a:endParaRPr lang="zh-TW"/>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02_Title">
  <p:cSld name="TITLE_2">
    <p:bg>
      <p:bgPr>
        <a:solidFill>
          <a:schemeClr val="dk1"/>
        </a:solidFill>
        <a:effectLst/>
      </p:bgPr>
    </p:bg>
    <p:spTree>
      <p:nvGrpSpPr>
        <p:cNvPr id="1" name="Shape 222"/>
        <p:cNvGrpSpPr/>
        <p:nvPr/>
      </p:nvGrpSpPr>
      <p:grpSpPr>
        <a:xfrm>
          <a:off x="0" y="0"/>
          <a:ext cx="0" cy="0"/>
          <a:chOff x="0" y="0"/>
          <a:chExt cx="0" cy="0"/>
        </a:xfrm>
      </p:grpSpPr>
      <p:pic>
        <p:nvPicPr>
          <p:cNvPr id="223" name="Google Shape;223;p42"/>
          <p:cNvPicPr preferRelativeResize="0"/>
          <p:nvPr/>
        </p:nvPicPr>
        <p:blipFill>
          <a:blip r:embed="rId2">
            <a:alphaModFix/>
          </a:blip>
          <a:stretch>
            <a:fillRect/>
          </a:stretch>
        </p:blipFill>
        <p:spPr>
          <a:xfrm>
            <a:off x="7712964" y="4407408"/>
            <a:ext cx="1220726" cy="524911"/>
          </a:xfrm>
          <a:prstGeom prst="rect">
            <a:avLst/>
          </a:prstGeom>
          <a:noFill/>
          <a:ln>
            <a:noFill/>
          </a:ln>
        </p:spPr>
      </p:pic>
      <p:sp>
        <p:nvSpPr>
          <p:cNvPr id="224" name="Google Shape;224;p42"/>
          <p:cNvSpPr txBox="1">
            <a:spLocks noGrp="1"/>
          </p:cNvSpPr>
          <p:nvPr>
            <p:ph type="subTitle" idx="1"/>
          </p:nvPr>
        </p:nvSpPr>
        <p:spPr>
          <a:xfrm>
            <a:off x="395287"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225" name="Google Shape;225;p42"/>
          <p:cNvSpPr txBox="1">
            <a:spLocks noGrp="1"/>
          </p:cNvSpPr>
          <p:nvPr>
            <p:ph type="subTitle" idx="2"/>
          </p:nvPr>
        </p:nvSpPr>
        <p:spPr>
          <a:xfrm>
            <a:off x="2158606"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226" name="Google Shape;226;p42"/>
          <p:cNvSpPr txBox="1">
            <a:spLocks noGrp="1"/>
          </p:cNvSpPr>
          <p:nvPr>
            <p:ph type="subTitle" idx="3"/>
          </p:nvPr>
        </p:nvSpPr>
        <p:spPr>
          <a:xfrm>
            <a:off x="3921925"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227" name="Google Shape;227;p42"/>
          <p:cNvSpPr txBox="1">
            <a:spLocks noGrp="1"/>
          </p:cNvSpPr>
          <p:nvPr>
            <p:ph type="ctrTitle"/>
          </p:nvPr>
        </p:nvSpPr>
        <p:spPr>
          <a:xfrm>
            <a:off x="395288"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3600"/>
              <a:buNone/>
              <a:defRPr lang="zh-TW" sz="3600">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28" name="Google Shape;228;p42"/>
          <p:cNvSpPr txBox="1">
            <a:spLocks noGrp="1"/>
          </p:cNvSpPr>
          <p:nvPr>
            <p:ph type="subTitle" idx="4"/>
          </p:nvPr>
        </p:nvSpPr>
        <p:spPr>
          <a:xfrm>
            <a:off x="395288"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solidFill>
                  <a:schemeClr val="accent4"/>
                </a:solidFill>
              </a:defRPr>
            </a:lvl1pPr>
            <a:lvl2pPr lvl="1" rtl="0">
              <a:lnSpc>
                <a:spcPct val="125000"/>
              </a:lnSpc>
              <a:spcBef>
                <a:spcPts val="0"/>
              </a:spcBef>
              <a:spcAft>
                <a:spcPts val="0"/>
              </a:spcAft>
              <a:buNone/>
              <a:defRPr lang="zh-TW" sz="900">
                <a:solidFill>
                  <a:schemeClr val="accent4"/>
                </a:solidFill>
              </a:defRPr>
            </a:lvl2pPr>
            <a:lvl3pPr lvl="2" rtl="0">
              <a:lnSpc>
                <a:spcPct val="125000"/>
              </a:lnSpc>
              <a:spcBef>
                <a:spcPts val="0"/>
              </a:spcBef>
              <a:spcAft>
                <a:spcPts val="0"/>
              </a:spcAft>
              <a:buNone/>
              <a:defRPr lang="zh-TW" sz="900">
                <a:solidFill>
                  <a:schemeClr val="accent4"/>
                </a:solidFill>
              </a:defRPr>
            </a:lvl3pPr>
            <a:lvl4pPr lvl="3" rtl="0">
              <a:lnSpc>
                <a:spcPct val="125000"/>
              </a:lnSpc>
              <a:spcBef>
                <a:spcPts val="0"/>
              </a:spcBef>
              <a:spcAft>
                <a:spcPts val="0"/>
              </a:spcAft>
              <a:buNone/>
              <a:defRPr lang="zh-TW" sz="900">
                <a:solidFill>
                  <a:schemeClr val="accent4"/>
                </a:solidFill>
              </a:defRPr>
            </a:lvl4pPr>
            <a:lvl5pPr lvl="4" rtl="0">
              <a:lnSpc>
                <a:spcPct val="125000"/>
              </a:lnSpc>
              <a:spcBef>
                <a:spcPts val="0"/>
              </a:spcBef>
              <a:spcAft>
                <a:spcPts val="0"/>
              </a:spcAft>
              <a:buNone/>
              <a:defRPr lang="zh-TW" sz="900">
                <a:solidFill>
                  <a:schemeClr val="accent4"/>
                </a:solidFill>
              </a:defRPr>
            </a:lvl5pPr>
            <a:lvl6pPr lvl="5" rtl="0">
              <a:lnSpc>
                <a:spcPct val="125000"/>
              </a:lnSpc>
              <a:spcBef>
                <a:spcPts val="0"/>
              </a:spcBef>
              <a:spcAft>
                <a:spcPts val="0"/>
              </a:spcAft>
              <a:buNone/>
              <a:defRPr lang="zh-TW" sz="900">
                <a:solidFill>
                  <a:schemeClr val="accent4"/>
                </a:solidFill>
              </a:defRPr>
            </a:lvl6pPr>
            <a:lvl7pPr lvl="6" rtl="0">
              <a:lnSpc>
                <a:spcPct val="125000"/>
              </a:lnSpc>
              <a:spcBef>
                <a:spcPts val="0"/>
              </a:spcBef>
              <a:spcAft>
                <a:spcPts val="0"/>
              </a:spcAft>
              <a:buNone/>
              <a:defRPr lang="zh-TW" sz="900">
                <a:solidFill>
                  <a:schemeClr val="accent4"/>
                </a:solidFill>
              </a:defRPr>
            </a:lvl7pPr>
            <a:lvl8pPr lvl="7" rtl="0">
              <a:lnSpc>
                <a:spcPct val="125000"/>
              </a:lnSpc>
              <a:spcBef>
                <a:spcPts val="0"/>
              </a:spcBef>
              <a:spcAft>
                <a:spcPts val="0"/>
              </a:spcAft>
              <a:buNone/>
              <a:defRPr lang="zh-TW" sz="900">
                <a:solidFill>
                  <a:schemeClr val="accent4"/>
                </a:solidFill>
              </a:defRPr>
            </a:lvl8pPr>
            <a:lvl9pPr lvl="8" rtl="0">
              <a:lnSpc>
                <a:spcPct val="125000"/>
              </a:lnSpc>
              <a:spcBef>
                <a:spcPts val="0"/>
              </a:spcBef>
              <a:spcAft>
                <a:spcPts val="0"/>
              </a:spcAft>
              <a:buNone/>
              <a:defRPr lang="zh-TW" sz="900">
                <a:solidFill>
                  <a:schemeClr val="accent4"/>
                </a:solidFill>
              </a:defRPr>
            </a:lvl9pPr>
          </a:lstStyle>
          <a:p>
            <a:pPr rtl="0"/>
            <a:endParaRPr lang="zh-TW"/>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05_Title (Gradient)">
  <p:cSld name="TITLE_2_1">
    <p:bg>
      <p:bgPr>
        <a:blipFill>
          <a:blip r:embed="rId2">
            <a:alphaModFix/>
          </a:blip>
          <a:stretch>
            <a:fillRect/>
          </a:stretch>
        </a:blipFill>
        <a:effectLst/>
      </p:bgPr>
    </p:bg>
    <p:spTree>
      <p:nvGrpSpPr>
        <p:cNvPr id="1" name="Shape 229"/>
        <p:cNvGrpSpPr/>
        <p:nvPr/>
      </p:nvGrpSpPr>
      <p:grpSpPr>
        <a:xfrm>
          <a:off x="0" y="0"/>
          <a:ext cx="0" cy="0"/>
          <a:chOff x="0" y="0"/>
          <a:chExt cx="0" cy="0"/>
        </a:xfrm>
      </p:grpSpPr>
      <p:pic>
        <p:nvPicPr>
          <p:cNvPr id="230" name="Google Shape;230;p43"/>
          <p:cNvPicPr preferRelativeResize="0"/>
          <p:nvPr/>
        </p:nvPicPr>
        <p:blipFill>
          <a:blip r:embed="rId3">
            <a:alphaModFix/>
          </a:blip>
          <a:stretch>
            <a:fillRect/>
          </a:stretch>
        </p:blipFill>
        <p:spPr>
          <a:xfrm>
            <a:off x="7712964" y="4407408"/>
            <a:ext cx="1220726" cy="524911"/>
          </a:xfrm>
          <a:prstGeom prst="rect">
            <a:avLst/>
          </a:prstGeom>
          <a:noFill/>
          <a:ln>
            <a:noFill/>
          </a:ln>
        </p:spPr>
      </p:pic>
      <p:sp>
        <p:nvSpPr>
          <p:cNvPr id="231" name="Google Shape;231;p43"/>
          <p:cNvSpPr txBox="1">
            <a:spLocks noGrp="1"/>
          </p:cNvSpPr>
          <p:nvPr>
            <p:ph type="subTitle" idx="1"/>
          </p:nvPr>
        </p:nvSpPr>
        <p:spPr>
          <a:xfrm>
            <a:off x="395287"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232" name="Google Shape;232;p43"/>
          <p:cNvSpPr txBox="1">
            <a:spLocks noGrp="1"/>
          </p:cNvSpPr>
          <p:nvPr>
            <p:ph type="subTitle" idx="2"/>
          </p:nvPr>
        </p:nvSpPr>
        <p:spPr>
          <a:xfrm>
            <a:off x="2158606"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233" name="Google Shape;233;p43"/>
          <p:cNvSpPr txBox="1">
            <a:spLocks noGrp="1"/>
          </p:cNvSpPr>
          <p:nvPr>
            <p:ph type="subTitle" idx="3"/>
          </p:nvPr>
        </p:nvSpPr>
        <p:spPr>
          <a:xfrm>
            <a:off x="3921925" y="4507992"/>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234" name="Google Shape;234;p43"/>
          <p:cNvSpPr txBox="1">
            <a:spLocks noGrp="1"/>
          </p:cNvSpPr>
          <p:nvPr>
            <p:ph type="ctrTitle"/>
          </p:nvPr>
        </p:nvSpPr>
        <p:spPr>
          <a:xfrm>
            <a:off x="395288"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3600"/>
              <a:buNone/>
              <a:defRPr lang="zh-TW" sz="3600">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35" name="Google Shape;235;p43"/>
          <p:cNvSpPr txBox="1">
            <a:spLocks noGrp="1"/>
          </p:cNvSpPr>
          <p:nvPr>
            <p:ph type="subTitle" idx="4"/>
          </p:nvPr>
        </p:nvSpPr>
        <p:spPr>
          <a:xfrm>
            <a:off x="395288"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solidFill>
                  <a:schemeClr val="accent4"/>
                </a:solidFill>
              </a:defRPr>
            </a:lvl1pPr>
            <a:lvl2pPr lvl="1" rtl="0">
              <a:lnSpc>
                <a:spcPct val="125000"/>
              </a:lnSpc>
              <a:spcBef>
                <a:spcPts val="0"/>
              </a:spcBef>
              <a:spcAft>
                <a:spcPts val="0"/>
              </a:spcAft>
              <a:buNone/>
              <a:defRPr lang="zh-TW" sz="900">
                <a:solidFill>
                  <a:schemeClr val="accent4"/>
                </a:solidFill>
              </a:defRPr>
            </a:lvl2pPr>
            <a:lvl3pPr lvl="2" rtl="0">
              <a:lnSpc>
                <a:spcPct val="125000"/>
              </a:lnSpc>
              <a:spcBef>
                <a:spcPts val="0"/>
              </a:spcBef>
              <a:spcAft>
                <a:spcPts val="0"/>
              </a:spcAft>
              <a:buNone/>
              <a:defRPr lang="zh-TW" sz="900">
                <a:solidFill>
                  <a:schemeClr val="accent4"/>
                </a:solidFill>
              </a:defRPr>
            </a:lvl3pPr>
            <a:lvl4pPr lvl="3" rtl="0">
              <a:lnSpc>
                <a:spcPct val="125000"/>
              </a:lnSpc>
              <a:spcBef>
                <a:spcPts val="0"/>
              </a:spcBef>
              <a:spcAft>
                <a:spcPts val="0"/>
              </a:spcAft>
              <a:buNone/>
              <a:defRPr lang="zh-TW" sz="900">
                <a:solidFill>
                  <a:schemeClr val="accent4"/>
                </a:solidFill>
              </a:defRPr>
            </a:lvl4pPr>
            <a:lvl5pPr lvl="4" rtl="0">
              <a:lnSpc>
                <a:spcPct val="125000"/>
              </a:lnSpc>
              <a:spcBef>
                <a:spcPts val="0"/>
              </a:spcBef>
              <a:spcAft>
                <a:spcPts val="0"/>
              </a:spcAft>
              <a:buNone/>
              <a:defRPr lang="zh-TW" sz="900">
                <a:solidFill>
                  <a:schemeClr val="accent4"/>
                </a:solidFill>
              </a:defRPr>
            </a:lvl5pPr>
            <a:lvl6pPr lvl="5" rtl="0">
              <a:lnSpc>
                <a:spcPct val="125000"/>
              </a:lnSpc>
              <a:spcBef>
                <a:spcPts val="0"/>
              </a:spcBef>
              <a:spcAft>
                <a:spcPts val="0"/>
              </a:spcAft>
              <a:buNone/>
              <a:defRPr lang="zh-TW" sz="900">
                <a:solidFill>
                  <a:schemeClr val="accent4"/>
                </a:solidFill>
              </a:defRPr>
            </a:lvl6pPr>
            <a:lvl7pPr lvl="6" rtl="0">
              <a:lnSpc>
                <a:spcPct val="125000"/>
              </a:lnSpc>
              <a:spcBef>
                <a:spcPts val="0"/>
              </a:spcBef>
              <a:spcAft>
                <a:spcPts val="0"/>
              </a:spcAft>
              <a:buNone/>
              <a:defRPr lang="zh-TW" sz="900">
                <a:solidFill>
                  <a:schemeClr val="accent4"/>
                </a:solidFill>
              </a:defRPr>
            </a:lvl7pPr>
            <a:lvl8pPr lvl="7" rtl="0">
              <a:lnSpc>
                <a:spcPct val="125000"/>
              </a:lnSpc>
              <a:spcBef>
                <a:spcPts val="0"/>
              </a:spcBef>
              <a:spcAft>
                <a:spcPts val="0"/>
              </a:spcAft>
              <a:buNone/>
              <a:defRPr lang="zh-TW" sz="900">
                <a:solidFill>
                  <a:schemeClr val="accent4"/>
                </a:solidFill>
              </a:defRPr>
            </a:lvl8pPr>
            <a:lvl9pPr lvl="8" rtl="0">
              <a:lnSpc>
                <a:spcPct val="125000"/>
              </a:lnSpc>
              <a:spcBef>
                <a:spcPts val="0"/>
              </a:spcBef>
              <a:spcAft>
                <a:spcPts val="0"/>
              </a:spcAft>
              <a:buNone/>
              <a:defRPr lang="zh-TW" sz="900">
                <a:solidFill>
                  <a:schemeClr val="accent4"/>
                </a:solidFill>
              </a:defRPr>
            </a:lvl9pPr>
          </a:lstStyle>
          <a:p>
            <a:pPr rtl="0"/>
            <a:endParaRPr lang="zh-TW"/>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08_Agenda">
  <p:cSld name="SECTION_HEADER_2_2_2">
    <p:bg>
      <p:bgPr>
        <a:solidFill>
          <a:schemeClr val="dk1"/>
        </a:solidFill>
        <a:effectLst/>
      </p:bgPr>
    </p:bg>
    <p:spTree>
      <p:nvGrpSpPr>
        <p:cNvPr id="1" name="Shape 236"/>
        <p:cNvGrpSpPr/>
        <p:nvPr/>
      </p:nvGrpSpPr>
      <p:grpSpPr>
        <a:xfrm>
          <a:off x="0" y="0"/>
          <a:ext cx="0" cy="0"/>
          <a:chOff x="0" y="0"/>
          <a:chExt cx="0" cy="0"/>
        </a:xfrm>
      </p:grpSpPr>
      <p:sp>
        <p:nvSpPr>
          <p:cNvPr id="237" name="Google Shape;237;p44"/>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Clr>
                <a:schemeClr val="accent4"/>
              </a:buClr>
              <a:buSzPts val="1400"/>
              <a:buNone/>
              <a:defRPr lang="zh-TW" sz="1400">
                <a:solidFill>
                  <a:schemeClr val="accent4"/>
                </a:solidFill>
              </a:defRPr>
            </a:lvl1pPr>
            <a:lvl2pPr marL="914400" lvl="1" indent="-317500" rtl="0">
              <a:lnSpc>
                <a:spcPct val="115000"/>
              </a:lnSpc>
              <a:spcBef>
                <a:spcPts val="900"/>
              </a:spcBef>
              <a:spcAft>
                <a:spcPts val="0"/>
              </a:spcAft>
              <a:buClr>
                <a:schemeClr val="accent4"/>
              </a:buClr>
              <a:buSzPts val="1400"/>
              <a:buAutoNum type="alphaLcPeriod"/>
              <a:defRPr lang="zh-TW" sz="1400">
                <a:solidFill>
                  <a:schemeClr val="accent4"/>
                </a:solidFill>
              </a:defRPr>
            </a:lvl2pPr>
            <a:lvl3pPr marL="1371600" lvl="2" indent="-317500" rtl="0">
              <a:lnSpc>
                <a:spcPct val="115000"/>
              </a:lnSpc>
              <a:spcBef>
                <a:spcPts val="900"/>
              </a:spcBef>
              <a:spcAft>
                <a:spcPts val="0"/>
              </a:spcAft>
              <a:buClr>
                <a:schemeClr val="accent4"/>
              </a:buClr>
              <a:buSzPts val="1400"/>
              <a:buAutoNum type="romanLcPeriod"/>
              <a:defRPr lang="zh-TW" sz="1400">
                <a:solidFill>
                  <a:schemeClr val="accent4"/>
                </a:solidFill>
              </a:defRPr>
            </a:lvl3pPr>
            <a:lvl4pPr marL="1828800" lvl="3" indent="-317500" rtl="0">
              <a:lnSpc>
                <a:spcPct val="115000"/>
              </a:lnSpc>
              <a:spcBef>
                <a:spcPts val="900"/>
              </a:spcBef>
              <a:spcAft>
                <a:spcPts val="0"/>
              </a:spcAft>
              <a:buClr>
                <a:schemeClr val="accent4"/>
              </a:buClr>
              <a:buSzPts val="1400"/>
              <a:buAutoNum type="arabicPeriod"/>
              <a:defRPr lang="zh-TW" sz="1400">
                <a:solidFill>
                  <a:schemeClr val="accent4"/>
                </a:solidFill>
              </a:defRPr>
            </a:lvl4pPr>
            <a:lvl5pPr marL="2286000" lvl="4" indent="-317500" rtl="0">
              <a:lnSpc>
                <a:spcPct val="115000"/>
              </a:lnSpc>
              <a:spcBef>
                <a:spcPts val="900"/>
              </a:spcBef>
              <a:spcAft>
                <a:spcPts val="0"/>
              </a:spcAft>
              <a:buClr>
                <a:schemeClr val="accent4"/>
              </a:buClr>
              <a:buSzPts val="1400"/>
              <a:buAutoNum type="alphaLcPeriod"/>
              <a:defRPr lang="zh-TW" sz="1400">
                <a:solidFill>
                  <a:schemeClr val="accent4"/>
                </a:solidFill>
              </a:defRPr>
            </a:lvl5pPr>
            <a:lvl6pPr marL="2743200" lvl="5" indent="-317500" rtl="0">
              <a:lnSpc>
                <a:spcPct val="115000"/>
              </a:lnSpc>
              <a:spcBef>
                <a:spcPts val="900"/>
              </a:spcBef>
              <a:spcAft>
                <a:spcPts val="0"/>
              </a:spcAft>
              <a:buClr>
                <a:schemeClr val="accent4"/>
              </a:buClr>
              <a:buSzPts val="1400"/>
              <a:buAutoNum type="romanLcPeriod"/>
              <a:defRPr lang="zh-TW" sz="1400">
                <a:solidFill>
                  <a:schemeClr val="accent4"/>
                </a:solidFill>
              </a:defRPr>
            </a:lvl6pPr>
            <a:lvl7pPr marL="3200400" lvl="6" indent="-317500" rtl="0">
              <a:lnSpc>
                <a:spcPct val="115000"/>
              </a:lnSpc>
              <a:spcBef>
                <a:spcPts val="900"/>
              </a:spcBef>
              <a:spcAft>
                <a:spcPts val="0"/>
              </a:spcAft>
              <a:buClr>
                <a:schemeClr val="accent4"/>
              </a:buClr>
              <a:buSzPts val="1400"/>
              <a:buAutoNum type="arabicPeriod"/>
              <a:defRPr lang="zh-TW" sz="1400">
                <a:solidFill>
                  <a:schemeClr val="accent4"/>
                </a:solidFill>
              </a:defRPr>
            </a:lvl7pPr>
            <a:lvl8pPr marL="3657600" lvl="7" indent="-317500" rtl="0">
              <a:lnSpc>
                <a:spcPct val="115000"/>
              </a:lnSpc>
              <a:spcBef>
                <a:spcPts val="900"/>
              </a:spcBef>
              <a:spcAft>
                <a:spcPts val="0"/>
              </a:spcAft>
              <a:buClr>
                <a:schemeClr val="accent4"/>
              </a:buClr>
              <a:buSzPts val="1400"/>
              <a:buAutoNum type="alphaLcPeriod"/>
              <a:defRPr lang="zh-TW" sz="1400">
                <a:solidFill>
                  <a:schemeClr val="accent4"/>
                </a:solidFill>
              </a:defRPr>
            </a:lvl8pPr>
            <a:lvl9pPr marL="4114800" lvl="8" indent="-317500" rtl="0">
              <a:lnSpc>
                <a:spcPct val="115000"/>
              </a:lnSpc>
              <a:spcBef>
                <a:spcPts val="900"/>
              </a:spcBef>
              <a:spcAft>
                <a:spcPts val="900"/>
              </a:spcAft>
              <a:buClr>
                <a:schemeClr val="accent4"/>
              </a:buClr>
              <a:buSzPts val="1400"/>
              <a:buAutoNum type="romanLcPeriod"/>
              <a:defRPr lang="zh-TW" sz="1400">
                <a:solidFill>
                  <a:schemeClr val="accent4"/>
                </a:solidFill>
              </a:defRPr>
            </a:lvl9pPr>
          </a:lstStyle>
          <a:p>
            <a:pPr rtl="0"/>
            <a:endParaRPr lang="zh-TW"/>
          </a:p>
        </p:txBody>
      </p:sp>
      <p:sp>
        <p:nvSpPr>
          <p:cNvPr id="238" name="Google Shape;238;p44"/>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lang="zh-TW">
                <a:solidFill>
                  <a:schemeClr val="accent4"/>
                </a:solidFill>
              </a:defRPr>
            </a:lvl1pPr>
            <a:lvl2pPr lvl="1" algn="ctr" rtl="0">
              <a:spcBef>
                <a:spcPts val="0"/>
              </a:spcBef>
              <a:spcAft>
                <a:spcPts val="0"/>
              </a:spcAft>
              <a:buClr>
                <a:schemeClr val="accent4"/>
              </a:buClr>
              <a:buSzPts val="2800"/>
              <a:buNone/>
              <a:defRPr lang="zh-TW">
                <a:solidFill>
                  <a:schemeClr val="accent4"/>
                </a:solidFill>
              </a:defRPr>
            </a:lvl2pPr>
            <a:lvl3pPr lvl="2" algn="ctr" rtl="0">
              <a:spcBef>
                <a:spcPts val="0"/>
              </a:spcBef>
              <a:spcAft>
                <a:spcPts val="0"/>
              </a:spcAft>
              <a:buClr>
                <a:schemeClr val="accent4"/>
              </a:buClr>
              <a:buSzPts val="2800"/>
              <a:buNone/>
              <a:defRPr lang="zh-TW">
                <a:solidFill>
                  <a:schemeClr val="accent4"/>
                </a:solidFill>
              </a:defRPr>
            </a:lvl3pPr>
            <a:lvl4pPr lvl="3" algn="ctr" rtl="0">
              <a:spcBef>
                <a:spcPts val="0"/>
              </a:spcBef>
              <a:spcAft>
                <a:spcPts val="0"/>
              </a:spcAft>
              <a:buClr>
                <a:schemeClr val="accent4"/>
              </a:buClr>
              <a:buSzPts val="2800"/>
              <a:buNone/>
              <a:defRPr lang="zh-TW">
                <a:solidFill>
                  <a:schemeClr val="accent4"/>
                </a:solidFill>
              </a:defRPr>
            </a:lvl4pPr>
            <a:lvl5pPr lvl="4" algn="ctr" rtl="0">
              <a:spcBef>
                <a:spcPts val="0"/>
              </a:spcBef>
              <a:spcAft>
                <a:spcPts val="0"/>
              </a:spcAft>
              <a:buClr>
                <a:schemeClr val="accent4"/>
              </a:buClr>
              <a:buSzPts val="2800"/>
              <a:buNone/>
              <a:defRPr lang="zh-TW">
                <a:solidFill>
                  <a:schemeClr val="accent4"/>
                </a:solidFill>
              </a:defRPr>
            </a:lvl5pPr>
            <a:lvl6pPr lvl="5" algn="ctr" rtl="0">
              <a:spcBef>
                <a:spcPts val="0"/>
              </a:spcBef>
              <a:spcAft>
                <a:spcPts val="0"/>
              </a:spcAft>
              <a:buClr>
                <a:schemeClr val="accent4"/>
              </a:buClr>
              <a:buSzPts val="2800"/>
              <a:buNone/>
              <a:defRPr lang="zh-TW">
                <a:solidFill>
                  <a:schemeClr val="accent4"/>
                </a:solidFill>
              </a:defRPr>
            </a:lvl6pPr>
            <a:lvl7pPr lvl="6" algn="ctr" rtl="0">
              <a:spcBef>
                <a:spcPts val="0"/>
              </a:spcBef>
              <a:spcAft>
                <a:spcPts val="0"/>
              </a:spcAft>
              <a:buClr>
                <a:schemeClr val="accent4"/>
              </a:buClr>
              <a:buSzPts val="2800"/>
              <a:buNone/>
              <a:defRPr lang="zh-TW">
                <a:solidFill>
                  <a:schemeClr val="accent4"/>
                </a:solidFill>
              </a:defRPr>
            </a:lvl7pPr>
            <a:lvl8pPr lvl="7" algn="ctr" rtl="0">
              <a:spcBef>
                <a:spcPts val="0"/>
              </a:spcBef>
              <a:spcAft>
                <a:spcPts val="0"/>
              </a:spcAft>
              <a:buClr>
                <a:schemeClr val="accent4"/>
              </a:buClr>
              <a:buSzPts val="2800"/>
              <a:buNone/>
              <a:defRPr lang="zh-TW">
                <a:solidFill>
                  <a:schemeClr val="accent4"/>
                </a:solidFill>
              </a:defRPr>
            </a:lvl8pPr>
            <a:lvl9pPr lvl="8" algn="ctr" rtl="0">
              <a:spcBef>
                <a:spcPts val="0"/>
              </a:spcBef>
              <a:spcAft>
                <a:spcPts val="0"/>
              </a:spcAft>
              <a:buClr>
                <a:schemeClr val="accent4"/>
              </a:buClr>
              <a:buSzPts val="2800"/>
              <a:buNone/>
              <a:defRPr lang="zh-TW">
                <a:solidFill>
                  <a:schemeClr val="accent4"/>
                </a:solidFill>
              </a:defRPr>
            </a:lvl9pPr>
          </a:lstStyle>
          <a:p>
            <a:pPr rtl="0"/>
            <a:endParaRPr lang="zh-TW"/>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1_Agenda (Gradient)">
  <p:cSld name="SECTION_HEADER_2_2_2_1">
    <p:bg>
      <p:bgPr>
        <a:blipFill>
          <a:blip r:embed="rId2">
            <a:alphaModFix/>
          </a:blip>
          <a:stretch>
            <a:fillRect/>
          </a:stretch>
        </a:blipFill>
        <a:effectLst/>
      </p:bgPr>
    </p:bg>
    <p:spTree>
      <p:nvGrpSpPr>
        <p:cNvPr id="1" name="Shape 239"/>
        <p:cNvGrpSpPr/>
        <p:nvPr/>
      </p:nvGrpSpPr>
      <p:grpSpPr>
        <a:xfrm>
          <a:off x="0" y="0"/>
          <a:ext cx="0" cy="0"/>
          <a:chOff x="0" y="0"/>
          <a:chExt cx="0" cy="0"/>
        </a:xfrm>
      </p:grpSpPr>
      <p:sp>
        <p:nvSpPr>
          <p:cNvPr id="240" name="Google Shape;240;p45"/>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Clr>
                <a:schemeClr val="accent4"/>
              </a:buClr>
              <a:buSzPts val="1400"/>
              <a:buNone/>
              <a:defRPr lang="zh-TW" sz="1400">
                <a:solidFill>
                  <a:schemeClr val="accent4"/>
                </a:solidFill>
              </a:defRPr>
            </a:lvl1pPr>
            <a:lvl2pPr marL="914400" lvl="1" indent="-317500" rtl="0">
              <a:lnSpc>
                <a:spcPct val="115000"/>
              </a:lnSpc>
              <a:spcBef>
                <a:spcPts val="900"/>
              </a:spcBef>
              <a:spcAft>
                <a:spcPts val="0"/>
              </a:spcAft>
              <a:buClr>
                <a:schemeClr val="accent4"/>
              </a:buClr>
              <a:buSzPts val="1400"/>
              <a:buAutoNum type="alphaLcPeriod"/>
              <a:defRPr lang="zh-TW" sz="1400">
                <a:solidFill>
                  <a:schemeClr val="accent4"/>
                </a:solidFill>
              </a:defRPr>
            </a:lvl2pPr>
            <a:lvl3pPr marL="1371600" lvl="2" indent="-317500" rtl="0">
              <a:lnSpc>
                <a:spcPct val="115000"/>
              </a:lnSpc>
              <a:spcBef>
                <a:spcPts val="900"/>
              </a:spcBef>
              <a:spcAft>
                <a:spcPts val="0"/>
              </a:spcAft>
              <a:buClr>
                <a:schemeClr val="accent4"/>
              </a:buClr>
              <a:buSzPts val="1400"/>
              <a:buAutoNum type="romanLcPeriod"/>
              <a:defRPr lang="zh-TW" sz="1400">
                <a:solidFill>
                  <a:schemeClr val="accent4"/>
                </a:solidFill>
              </a:defRPr>
            </a:lvl3pPr>
            <a:lvl4pPr marL="1828800" lvl="3" indent="-317500" rtl="0">
              <a:lnSpc>
                <a:spcPct val="115000"/>
              </a:lnSpc>
              <a:spcBef>
                <a:spcPts val="900"/>
              </a:spcBef>
              <a:spcAft>
                <a:spcPts val="0"/>
              </a:spcAft>
              <a:buClr>
                <a:schemeClr val="accent4"/>
              </a:buClr>
              <a:buSzPts val="1400"/>
              <a:buAutoNum type="arabicPeriod"/>
              <a:defRPr lang="zh-TW" sz="1400">
                <a:solidFill>
                  <a:schemeClr val="accent4"/>
                </a:solidFill>
              </a:defRPr>
            </a:lvl4pPr>
            <a:lvl5pPr marL="2286000" lvl="4" indent="-317500" rtl="0">
              <a:lnSpc>
                <a:spcPct val="115000"/>
              </a:lnSpc>
              <a:spcBef>
                <a:spcPts val="900"/>
              </a:spcBef>
              <a:spcAft>
                <a:spcPts val="0"/>
              </a:spcAft>
              <a:buClr>
                <a:schemeClr val="accent4"/>
              </a:buClr>
              <a:buSzPts val="1400"/>
              <a:buAutoNum type="alphaLcPeriod"/>
              <a:defRPr lang="zh-TW" sz="1400">
                <a:solidFill>
                  <a:schemeClr val="accent4"/>
                </a:solidFill>
              </a:defRPr>
            </a:lvl5pPr>
            <a:lvl6pPr marL="2743200" lvl="5" indent="-317500" rtl="0">
              <a:lnSpc>
                <a:spcPct val="115000"/>
              </a:lnSpc>
              <a:spcBef>
                <a:spcPts val="900"/>
              </a:spcBef>
              <a:spcAft>
                <a:spcPts val="0"/>
              </a:spcAft>
              <a:buClr>
                <a:schemeClr val="accent4"/>
              </a:buClr>
              <a:buSzPts val="1400"/>
              <a:buAutoNum type="romanLcPeriod"/>
              <a:defRPr lang="zh-TW" sz="1400">
                <a:solidFill>
                  <a:schemeClr val="accent4"/>
                </a:solidFill>
              </a:defRPr>
            </a:lvl6pPr>
            <a:lvl7pPr marL="3200400" lvl="6" indent="-317500" rtl="0">
              <a:lnSpc>
                <a:spcPct val="115000"/>
              </a:lnSpc>
              <a:spcBef>
                <a:spcPts val="900"/>
              </a:spcBef>
              <a:spcAft>
                <a:spcPts val="0"/>
              </a:spcAft>
              <a:buClr>
                <a:schemeClr val="accent4"/>
              </a:buClr>
              <a:buSzPts val="1400"/>
              <a:buAutoNum type="arabicPeriod"/>
              <a:defRPr lang="zh-TW" sz="1400">
                <a:solidFill>
                  <a:schemeClr val="accent4"/>
                </a:solidFill>
              </a:defRPr>
            </a:lvl7pPr>
            <a:lvl8pPr marL="3657600" lvl="7" indent="-317500" rtl="0">
              <a:lnSpc>
                <a:spcPct val="115000"/>
              </a:lnSpc>
              <a:spcBef>
                <a:spcPts val="900"/>
              </a:spcBef>
              <a:spcAft>
                <a:spcPts val="0"/>
              </a:spcAft>
              <a:buClr>
                <a:schemeClr val="accent4"/>
              </a:buClr>
              <a:buSzPts val="1400"/>
              <a:buAutoNum type="alphaLcPeriod"/>
              <a:defRPr lang="zh-TW" sz="1400">
                <a:solidFill>
                  <a:schemeClr val="accent4"/>
                </a:solidFill>
              </a:defRPr>
            </a:lvl8pPr>
            <a:lvl9pPr marL="4114800" lvl="8" indent="-317500" rtl="0">
              <a:lnSpc>
                <a:spcPct val="115000"/>
              </a:lnSpc>
              <a:spcBef>
                <a:spcPts val="900"/>
              </a:spcBef>
              <a:spcAft>
                <a:spcPts val="900"/>
              </a:spcAft>
              <a:buClr>
                <a:schemeClr val="accent4"/>
              </a:buClr>
              <a:buSzPts val="1400"/>
              <a:buAutoNum type="romanLcPeriod"/>
              <a:defRPr lang="zh-TW" sz="1400">
                <a:solidFill>
                  <a:schemeClr val="accent4"/>
                </a:solidFill>
              </a:defRPr>
            </a:lvl9pPr>
          </a:lstStyle>
          <a:p>
            <a:pPr rtl="0"/>
            <a:endParaRPr lang="zh-TW"/>
          </a:p>
        </p:txBody>
      </p:sp>
      <p:sp>
        <p:nvSpPr>
          <p:cNvPr id="241" name="Google Shape;241;p45"/>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lang="zh-TW">
                <a:solidFill>
                  <a:schemeClr val="accent4"/>
                </a:solidFill>
              </a:defRPr>
            </a:lvl1pPr>
            <a:lvl2pPr lvl="1" algn="ctr" rtl="0">
              <a:spcBef>
                <a:spcPts val="0"/>
              </a:spcBef>
              <a:spcAft>
                <a:spcPts val="0"/>
              </a:spcAft>
              <a:buClr>
                <a:schemeClr val="accent4"/>
              </a:buClr>
              <a:buSzPts val="2800"/>
              <a:buNone/>
              <a:defRPr lang="zh-TW">
                <a:solidFill>
                  <a:schemeClr val="accent4"/>
                </a:solidFill>
              </a:defRPr>
            </a:lvl2pPr>
            <a:lvl3pPr lvl="2" algn="ctr" rtl="0">
              <a:spcBef>
                <a:spcPts val="0"/>
              </a:spcBef>
              <a:spcAft>
                <a:spcPts val="0"/>
              </a:spcAft>
              <a:buClr>
                <a:schemeClr val="accent4"/>
              </a:buClr>
              <a:buSzPts val="2800"/>
              <a:buNone/>
              <a:defRPr lang="zh-TW">
                <a:solidFill>
                  <a:schemeClr val="accent4"/>
                </a:solidFill>
              </a:defRPr>
            </a:lvl3pPr>
            <a:lvl4pPr lvl="3" algn="ctr" rtl="0">
              <a:spcBef>
                <a:spcPts val="0"/>
              </a:spcBef>
              <a:spcAft>
                <a:spcPts val="0"/>
              </a:spcAft>
              <a:buClr>
                <a:schemeClr val="accent4"/>
              </a:buClr>
              <a:buSzPts val="2800"/>
              <a:buNone/>
              <a:defRPr lang="zh-TW">
                <a:solidFill>
                  <a:schemeClr val="accent4"/>
                </a:solidFill>
              </a:defRPr>
            </a:lvl4pPr>
            <a:lvl5pPr lvl="4" algn="ctr" rtl="0">
              <a:spcBef>
                <a:spcPts val="0"/>
              </a:spcBef>
              <a:spcAft>
                <a:spcPts val="0"/>
              </a:spcAft>
              <a:buClr>
                <a:schemeClr val="accent4"/>
              </a:buClr>
              <a:buSzPts val="2800"/>
              <a:buNone/>
              <a:defRPr lang="zh-TW">
                <a:solidFill>
                  <a:schemeClr val="accent4"/>
                </a:solidFill>
              </a:defRPr>
            </a:lvl5pPr>
            <a:lvl6pPr lvl="5" algn="ctr" rtl="0">
              <a:spcBef>
                <a:spcPts val="0"/>
              </a:spcBef>
              <a:spcAft>
                <a:spcPts val="0"/>
              </a:spcAft>
              <a:buClr>
                <a:schemeClr val="accent4"/>
              </a:buClr>
              <a:buSzPts val="2800"/>
              <a:buNone/>
              <a:defRPr lang="zh-TW">
                <a:solidFill>
                  <a:schemeClr val="accent4"/>
                </a:solidFill>
              </a:defRPr>
            </a:lvl6pPr>
            <a:lvl7pPr lvl="6" algn="ctr" rtl="0">
              <a:spcBef>
                <a:spcPts val="0"/>
              </a:spcBef>
              <a:spcAft>
                <a:spcPts val="0"/>
              </a:spcAft>
              <a:buClr>
                <a:schemeClr val="accent4"/>
              </a:buClr>
              <a:buSzPts val="2800"/>
              <a:buNone/>
              <a:defRPr lang="zh-TW">
                <a:solidFill>
                  <a:schemeClr val="accent4"/>
                </a:solidFill>
              </a:defRPr>
            </a:lvl7pPr>
            <a:lvl8pPr lvl="7" algn="ctr" rtl="0">
              <a:spcBef>
                <a:spcPts val="0"/>
              </a:spcBef>
              <a:spcAft>
                <a:spcPts val="0"/>
              </a:spcAft>
              <a:buClr>
                <a:schemeClr val="accent4"/>
              </a:buClr>
              <a:buSzPts val="2800"/>
              <a:buNone/>
              <a:defRPr lang="zh-TW">
                <a:solidFill>
                  <a:schemeClr val="accent4"/>
                </a:solidFill>
              </a:defRPr>
            </a:lvl8pPr>
            <a:lvl9pPr lvl="8" algn="ctr" rtl="0">
              <a:spcBef>
                <a:spcPts val="0"/>
              </a:spcBef>
              <a:spcAft>
                <a:spcPts val="0"/>
              </a:spcAft>
              <a:buClr>
                <a:schemeClr val="accent4"/>
              </a:buClr>
              <a:buSzPts val="2800"/>
              <a:buNone/>
              <a:defRPr lang="zh-TW">
                <a:solidFill>
                  <a:schemeClr val="accent4"/>
                </a:solidFill>
              </a:defRPr>
            </a:lvl9pPr>
          </a:lstStyle>
          <a:p>
            <a:pPr rtl="0"/>
            <a:endParaRPr lang="zh-TW"/>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4_Schedule">
  <p:cSld name="SECTION_HEADER_2_2_1_1">
    <p:bg>
      <p:bgPr>
        <a:solidFill>
          <a:schemeClr val="dk1"/>
        </a:solidFill>
        <a:effectLst/>
      </p:bgPr>
    </p:bg>
    <p:spTree>
      <p:nvGrpSpPr>
        <p:cNvPr id="1" name="Shape 242"/>
        <p:cNvGrpSpPr/>
        <p:nvPr/>
      </p:nvGrpSpPr>
      <p:grpSpPr>
        <a:xfrm>
          <a:off x="0" y="0"/>
          <a:ext cx="0" cy="0"/>
          <a:chOff x="0" y="0"/>
          <a:chExt cx="0" cy="0"/>
        </a:xfrm>
      </p:grpSpPr>
      <p:sp>
        <p:nvSpPr>
          <p:cNvPr id="243" name="Google Shape;243;p46"/>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lang="zh-TW">
                <a:solidFill>
                  <a:schemeClr val="accent4"/>
                </a:solidFill>
              </a:defRPr>
            </a:lvl1pPr>
            <a:lvl2pPr lvl="1" algn="ctr" rtl="0">
              <a:spcBef>
                <a:spcPts val="0"/>
              </a:spcBef>
              <a:spcAft>
                <a:spcPts val="0"/>
              </a:spcAft>
              <a:buClr>
                <a:schemeClr val="accent4"/>
              </a:buClr>
              <a:buSzPts val="2800"/>
              <a:buNone/>
              <a:defRPr lang="zh-TW">
                <a:solidFill>
                  <a:schemeClr val="accent4"/>
                </a:solidFill>
              </a:defRPr>
            </a:lvl2pPr>
            <a:lvl3pPr lvl="2" algn="ctr" rtl="0">
              <a:spcBef>
                <a:spcPts val="0"/>
              </a:spcBef>
              <a:spcAft>
                <a:spcPts val="0"/>
              </a:spcAft>
              <a:buClr>
                <a:schemeClr val="accent4"/>
              </a:buClr>
              <a:buSzPts val="2800"/>
              <a:buNone/>
              <a:defRPr lang="zh-TW">
                <a:solidFill>
                  <a:schemeClr val="accent4"/>
                </a:solidFill>
              </a:defRPr>
            </a:lvl3pPr>
            <a:lvl4pPr lvl="3" algn="ctr" rtl="0">
              <a:spcBef>
                <a:spcPts val="0"/>
              </a:spcBef>
              <a:spcAft>
                <a:spcPts val="0"/>
              </a:spcAft>
              <a:buClr>
                <a:schemeClr val="accent4"/>
              </a:buClr>
              <a:buSzPts val="2800"/>
              <a:buNone/>
              <a:defRPr lang="zh-TW">
                <a:solidFill>
                  <a:schemeClr val="accent4"/>
                </a:solidFill>
              </a:defRPr>
            </a:lvl4pPr>
            <a:lvl5pPr lvl="4" algn="ctr" rtl="0">
              <a:spcBef>
                <a:spcPts val="0"/>
              </a:spcBef>
              <a:spcAft>
                <a:spcPts val="0"/>
              </a:spcAft>
              <a:buClr>
                <a:schemeClr val="accent4"/>
              </a:buClr>
              <a:buSzPts val="2800"/>
              <a:buNone/>
              <a:defRPr lang="zh-TW">
                <a:solidFill>
                  <a:schemeClr val="accent4"/>
                </a:solidFill>
              </a:defRPr>
            </a:lvl5pPr>
            <a:lvl6pPr lvl="5" algn="ctr" rtl="0">
              <a:spcBef>
                <a:spcPts val="0"/>
              </a:spcBef>
              <a:spcAft>
                <a:spcPts val="0"/>
              </a:spcAft>
              <a:buClr>
                <a:schemeClr val="accent4"/>
              </a:buClr>
              <a:buSzPts val="2800"/>
              <a:buNone/>
              <a:defRPr lang="zh-TW">
                <a:solidFill>
                  <a:schemeClr val="accent4"/>
                </a:solidFill>
              </a:defRPr>
            </a:lvl6pPr>
            <a:lvl7pPr lvl="6" algn="ctr" rtl="0">
              <a:spcBef>
                <a:spcPts val="0"/>
              </a:spcBef>
              <a:spcAft>
                <a:spcPts val="0"/>
              </a:spcAft>
              <a:buClr>
                <a:schemeClr val="accent4"/>
              </a:buClr>
              <a:buSzPts val="2800"/>
              <a:buNone/>
              <a:defRPr lang="zh-TW">
                <a:solidFill>
                  <a:schemeClr val="accent4"/>
                </a:solidFill>
              </a:defRPr>
            </a:lvl7pPr>
            <a:lvl8pPr lvl="7" algn="ctr" rtl="0">
              <a:spcBef>
                <a:spcPts val="0"/>
              </a:spcBef>
              <a:spcAft>
                <a:spcPts val="0"/>
              </a:spcAft>
              <a:buClr>
                <a:schemeClr val="accent4"/>
              </a:buClr>
              <a:buSzPts val="2800"/>
              <a:buNone/>
              <a:defRPr lang="zh-TW">
                <a:solidFill>
                  <a:schemeClr val="accent4"/>
                </a:solidFill>
              </a:defRPr>
            </a:lvl8pPr>
            <a:lvl9pPr lvl="8" algn="ctr"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44" name="Google Shape;244;p46"/>
          <p:cNvSpPr txBox="1">
            <a:spLocks noGrp="1"/>
          </p:cNvSpPr>
          <p:nvPr>
            <p:ph type="subTitle" idx="1"/>
          </p:nvPr>
        </p:nvSpPr>
        <p:spPr>
          <a:xfrm>
            <a:off x="4293108"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45" name="Google Shape;245;p46"/>
          <p:cNvSpPr txBox="1">
            <a:spLocks noGrp="1"/>
          </p:cNvSpPr>
          <p:nvPr>
            <p:ph type="subTitle" idx="2"/>
          </p:nvPr>
        </p:nvSpPr>
        <p:spPr>
          <a:xfrm>
            <a:off x="6702552"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46" name="Google Shape;246;p46"/>
          <p:cNvSpPr txBox="1">
            <a:spLocks noGrp="1"/>
          </p:cNvSpPr>
          <p:nvPr>
            <p:ph type="subTitle" idx="3"/>
          </p:nvPr>
        </p:nvSpPr>
        <p:spPr>
          <a:xfrm>
            <a:off x="4293108"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47" name="Google Shape;247;p46"/>
          <p:cNvSpPr txBox="1">
            <a:spLocks noGrp="1"/>
          </p:cNvSpPr>
          <p:nvPr>
            <p:ph type="subTitle" idx="4"/>
          </p:nvPr>
        </p:nvSpPr>
        <p:spPr>
          <a:xfrm>
            <a:off x="6702552"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48" name="Google Shape;248;p46"/>
          <p:cNvSpPr txBox="1">
            <a:spLocks noGrp="1"/>
          </p:cNvSpPr>
          <p:nvPr>
            <p:ph type="subTitle" idx="5"/>
          </p:nvPr>
        </p:nvSpPr>
        <p:spPr>
          <a:xfrm>
            <a:off x="4293108"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49" name="Google Shape;249;p46"/>
          <p:cNvSpPr txBox="1">
            <a:spLocks noGrp="1"/>
          </p:cNvSpPr>
          <p:nvPr>
            <p:ph type="subTitle" idx="6"/>
          </p:nvPr>
        </p:nvSpPr>
        <p:spPr>
          <a:xfrm>
            <a:off x="6702552"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50" name="Google Shape;250;p46"/>
          <p:cNvSpPr txBox="1">
            <a:spLocks noGrp="1"/>
          </p:cNvSpPr>
          <p:nvPr>
            <p:ph type="subTitle" idx="7"/>
          </p:nvPr>
        </p:nvSpPr>
        <p:spPr>
          <a:xfrm>
            <a:off x="4293108"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51" name="Google Shape;251;p46"/>
          <p:cNvSpPr txBox="1">
            <a:spLocks noGrp="1"/>
          </p:cNvSpPr>
          <p:nvPr>
            <p:ph type="subTitle" idx="8"/>
          </p:nvPr>
        </p:nvSpPr>
        <p:spPr>
          <a:xfrm>
            <a:off x="6702552"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52" name="Google Shape;252;p46"/>
          <p:cNvSpPr txBox="1">
            <a:spLocks noGrp="1"/>
          </p:cNvSpPr>
          <p:nvPr>
            <p:ph type="subTitle" idx="9"/>
          </p:nvPr>
        </p:nvSpPr>
        <p:spPr>
          <a:xfrm>
            <a:off x="4293108"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53" name="Google Shape;253;p46"/>
          <p:cNvSpPr txBox="1">
            <a:spLocks noGrp="1"/>
          </p:cNvSpPr>
          <p:nvPr>
            <p:ph type="subTitle" idx="13"/>
          </p:nvPr>
        </p:nvSpPr>
        <p:spPr>
          <a:xfrm>
            <a:off x="6702552"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54" name="Google Shape;254;p46"/>
          <p:cNvSpPr txBox="1">
            <a:spLocks noGrp="1"/>
          </p:cNvSpPr>
          <p:nvPr>
            <p:ph type="subTitle" idx="14"/>
          </p:nvPr>
        </p:nvSpPr>
        <p:spPr>
          <a:xfrm>
            <a:off x="4293108"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55" name="Google Shape;255;p46"/>
          <p:cNvSpPr txBox="1">
            <a:spLocks noGrp="1"/>
          </p:cNvSpPr>
          <p:nvPr>
            <p:ph type="subTitle" idx="15"/>
          </p:nvPr>
        </p:nvSpPr>
        <p:spPr>
          <a:xfrm>
            <a:off x="6702552"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56" name="Google Shape;256;p46"/>
          <p:cNvSpPr txBox="1">
            <a:spLocks noGrp="1"/>
          </p:cNvSpPr>
          <p:nvPr>
            <p:ph type="subTitle" idx="16"/>
          </p:nvPr>
        </p:nvSpPr>
        <p:spPr>
          <a:xfrm>
            <a:off x="4293108"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57" name="Google Shape;257;p46"/>
          <p:cNvSpPr txBox="1">
            <a:spLocks noGrp="1"/>
          </p:cNvSpPr>
          <p:nvPr>
            <p:ph type="subTitle" idx="17"/>
          </p:nvPr>
        </p:nvSpPr>
        <p:spPr>
          <a:xfrm>
            <a:off x="6702552"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solidFill>
                  <a:schemeClr val="accent4"/>
                </a:solidFill>
              </a:defRPr>
            </a:lvl1pPr>
            <a:lvl2pPr lvl="1" rtl="0">
              <a:lnSpc>
                <a:spcPct val="110000"/>
              </a:lnSpc>
              <a:spcBef>
                <a:spcPts val="0"/>
              </a:spcBef>
              <a:spcAft>
                <a:spcPts val="0"/>
              </a:spcAft>
              <a:buNone/>
              <a:defRPr lang="zh-TW" sz="1400">
                <a:solidFill>
                  <a:schemeClr val="accent4"/>
                </a:solidFill>
              </a:defRPr>
            </a:lvl2pPr>
            <a:lvl3pPr lvl="2" rtl="0">
              <a:lnSpc>
                <a:spcPct val="110000"/>
              </a:lnSpc>
              <a:spcBef>
                <a:spcPts val="0"/>
              </a:spcBef>
              <a:spcAft>
                <a:spcPts val="0"/>
              </a:spcAft>
              <a:buNone/>
              <a:defRPr lang="zh-TW" sz="1400">
                <a:solidFill>
                  <a:schemeClr val="accent4"/>
                </a:solidFill>
              </a:defRPr>
            </a:lvl3pPr>
            <a:lvl4pPr lvl="3" rtl="0">
              <a:lnSpc>
                <a:spcPct val="110000"/>
              </a:lnSpc>
              <a:spcBef>
                <a:spcPts val="0"/>
              </a:spcBef>
              <a:spcAft>
                <a:spcPts val="0"/>
              </a:spcAft>
              <a:buNone/>
              <a:defRPr lang="zh-TW" sz="1400">
                <a:solidFill>
                  <a:schemeClr val="accent4"/>
                </a:solidFill>
              </a:defRPr>
            </a:lvl4pPr>
            <a:lvl5pPr lvl="4" rtl="0">
              <a:lnSpc>
                <a:spcPct val="110000"/>
              </a:lnSpc>
              <a:spcBef>
                <a:spcPts val="0"/>
              </a:spcBef>
              <a:spcAft>
                <a:spcPts val="0"/>
              </a:spcAft>
              <a:buNone/>
              <a:defRPr lang="zh-TW" sz="1400">
                <a:solidFill>
                  <a:schemeClr val="accent4"/>
                </a:solidFill>
              </a:defRPr>
            </a:lvl5pPr>
            <a:lvl6pPr lvl="5" rtl="0">
              <a:lnSpc>
                <a:spcPct val="110000"/>
              </a:lnSpc>
              <a:spcBef>
                <a:spcPts val="0"/>
              </a:spcBef>
              <a:spcAft>
                <a:spcPts val="0"/>
              </a:spcAft>
              <a:buNone/>
              <a:defRPr lang="zh-TW" sz="1400">
                <a:solidFill>
                  <a:schemeClr val="accent4"/>
                </a:solidFill>
              </a:defRPr>
            </a:lvl6pPr>
            <a:lvl7pPr lvl="6" rtl="0">
              <a:lnSpc>
                <a:spcPct val="110000"/>
              </a:lnSpc>
              <a:spcBef>
                <a:spcPts val="0"/>
              </a:spcBef>
              <a:spcAft>
                <a:spcPts val="0"/>
              </a:spcAft>
              <a:buNone/>
              <a:defRPr lang="zh-TW" sz="1400">
                <a:solidFill>
                  <a:schemeClr val="accent4"/>
                </a:solidFill>
              </a:defRPr>
            </a:lvl7pPr>
            <a:lvl8pPr lvl="7" rtl="0">
              <a:lnSpc>
                <a:spcPct val="110000"/>
              </a:lnSpc>
              <a:spcBef>
                <a:spcPts val="0"/>
              </a:spcBef>
              <a:spcAft>
                <a:spcPts val="0"/>
              </a:spcAft>
              <a:buNone/>
              <a:defRPr lang="zh-TW" sz="1400">
                <a:solidFill>
                  <a:schemeClr val="accent4"/>
                </a:solidFill>
              </a:defRPr>
            </a:lvl8pPr>
            <a:lvl9pPr lvl="8" rtl="0">
              <a:lnSpc>
                <a:spcPct val="110000"/>
              </a:lnSpc>
              <a:spcBef>
                <a:spcPts val="0"/>
              </a:spcBef>
              <a:spcAft>
                <a:spcPts val="0"/>
              </a:spcAft>
              <a:buNone/>
              <a:defRPr lang="zh-TW" sz="1400">
                <a:solidFill>
                  <a:schemeClr val="accent4"/>
                </a:solidFill>
              </a:defRPr>
            </a:lvl9pPr>
          </a:lstStyle>
          <a:p>
            <a:pPr rtl="0"/>
            <a:endParaRPr lang="zh-TW"/>
          </a:p>
        </p:txBody>
      </p:sp>
      <p:sp>
        <p:nvSpPr>
          <p:cNvPr id="258" name="Google Shape;258;p46"/>
          <p:cNvSpPr txBox="1">
            <a:spLocks noGrp="1"/>
          </p:cNvSpPr>
          <p:nvPr>
            <p:ph type="subTitle" idx="18"/>
          </p:nvPr>
        </p:nvSpPr>
        <p:spPr>
          <a:xfrm>
            <a:off x="4293108"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59" name="Google Shape;259;p46"/>
          <p:cNvSpPr txBox="1">
            <a:spLocks noGrp="1"/>
          </p:cNvSpPr>
          <p:nvPr>
            <p:ph type="subTitle" idx="19"/>
          </p:nvPr>
        </p:nvSpPr>
        <p:spPr>
          <a:xfrm>
            <a:off x="6702552"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0" name="Google Shape;260;p46"/>
          <p:cNvSpPr txBox="1">
            <a:spLocks noGrp="1"/>
          </p:cNvSpPr>
          <p:nvPr>
            <p:ph type="subTitle" idx="20"/>
          </p:nvPr>
        </p:nvSpPr>
        <p:spPr>
          <a:xfrm>
            <a:off x="4293108"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1" name="Google Shape;261;p46"/>
          <p:cNvSpPr txBox="1">
            <a:spLocks noGrp="1"/>
          </p:cNvSpPr>
          <p:nvPr>
            <p:ph type="subTitle" idx="21"/>
          </p:nvPr>
        </p:nvSpPr>
        <p:spPr>
          <a:xfrm>
            <a:off x="6702552"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2" name="Google Shape;262;p46"/>
          <p:cNvSpPr txBox="1">
            <a:spLocks noGrp="1"/>
          </p:cNvSpPr>
          <p:nvPr>
            <p:ph type="subTitle" idx="22"/>
          </p:nvPr>
        </p:nvSpPr>
        <p:spPr>
          <a:xfrm>
            <a:off x="4293108"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3" name="Google Shape;263;p46"/>
          <p:cNvSpPr txBox="1">
            <a:spLocks noGrp="1"/>
          </p:cNvSpPr>
          <p:nvPr>
            <p:ph type="subTitle" idx="23"/>
          </p:nvPr>
        </p:nvSpPr>
        <p:spPr>
          <a:xfrm>
            <a:off x="6702552"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4" name="Google Shape;264;p46"/>
          <p:cNvSpPr txBox="1">
            <a:spLocks noGrp="1"/>
          </p:cNvSpPr>
          <p:nvPr>
            <p:ph type="subTitle" idx="24"/>
          </p:nvPr>
        </p:nvSpPr>
        <p:spPr>
          <a:xfrm>
            <a:off x="4293108"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5" name="Google Shape;265;p46"/>
          <p:cNvSpPr txBox="1">
            <a:spLocks noGrp="1"/>
          </p:cNvSpPr>
          <p:nvPr>
            <p:ph type="subTitle" idx="25"/>
          </p:nvPr>
        </p:nvSpPr>
        <p:spPr>
          <a:xfrm>
            <a:off x="6702552"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6" name="Google Shape;266;p46"/>
          <p:cNvSpPr txBox="1">
            <a:spLocks noGrp="1"/>
          </p:cNvSpPr>
          <p:nvPr>
            <p:ph type="subTitle" idx="26"/>
          </p:nvPr>
        </p:nvSpPr>
        <p:spPr>
          <a:xfrm>
            <a:off x="4293108"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
        <p:nvSpPr>
          <p:cNvPr id="267" name="Google Shape;267;p46"/>
          <p:cNvSpPr txBox="1">
            <a:spLocks noGrp="1"/>
          </p:cNvSpPr>
          <p:nvPr>
            <p:ph type="subTitle" idx="27"/>
          </p:nvPr>
        </p:nvSpPr>
        <p:spPr>
          <a:xfrm>
            <a:off x="6702552"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solidFill>
                  <a:schemeClr val="accent4"/>
                </a:solidFill>
              </a:defRPr>
            </a:lvl1pPr>
            <a:lvl2pPr lvl="1" rtl="0">
              <a:lnSpc>
                <a:spcPct val="125000"/>
              </a:lnSpc>
              <a:spcBef>
                <a:spcPts val="0"/>
              </a:spcBef>
              <a:spcAft>
                <a:spcPts val="0"/>
              </a:spcAft>
              <a:buNone/>
              <a:defRPr lang="zh-TW" b="0">
                <a:solidFill>
                  <a:schemeClr val="accent4"/>
                </a:solidFill>
              </a:defRPr>
            </a:lvl2pPr>
            <a:lvl3pPr lvl="2" rtl="0">
              <a:lnSpc>
                <a:spcPct val="125000"/>
              </a:lnSpc>
              <a:spcBef>
                <a:spcPts val="0"/>
              </a:spcBef>
              <a:spcAft>
                <a:spcPts val="0"/>
              </a:spcAft>
              <a:buNone/>
              <a:defRPr lang="zh-TW" b="0">
                <a:solidFill>
                  <a:schemeClr val="accent4"/>
                </a:solidFill>
              </a:defRPr>
            </a:lvl3pPr>
            <a:lvl4pPr lvl="3" rtl="0">
              <a:lnSpc>
                <a:spcPct val="125000"/>
              </a:lnSpc>
              <a:spcBef>
                <a:spcPts val="0"/>
              </a:spcBef>
              <a:spcAft>
                <a:spcPts val="0"/>
              </a:spcAft>
              <a:buNone/>
              <a:defRPr lang="zh-TW" b="0">
                <a:solidFill>
                  <a:schemeClr val="accent4"/>
                </a:solidFill>
              </a:defRPr>
            </a:lvl4pPr>
            <a:lvl5pPr lvl="4" rtl="0">
              <a:lnSpc>
                <a:spcPct val="125000"/>
              </a:lnSpc>
              <a:spcBef>
                <a:spcPts val="0"/>
              </a:spcBef>
              <a:spcAft>
                <a:spcPts val="0"/>
              </a:spcAft>
              <a:buNone/>
              <a:defRPr lang="zh-TW" b="0">
                <a:solidFill>
                  <a:schemeClr val="accent4"/>
                </a:solidFill>
              </a:defRPr>
            </a:lvl5pPr>
            <a:lvl6pPr lvl="5" rtl="0">
              <a:lnSpc>
                <a:spcPct val="125000"/>
              </a:lnSpc>
              <a:spcBef>
                <a:spcPts val="0"/>
              </a:spcBef>
              <a:spcAft>
                <a:spcPts val="0"/>
              </a:spcAft>
              <a:buNone/>
              <a:defRPr lang="zh-TW" b="0">
                <a:solidFill>
                  <a:schemeClr val="accent4"/>
                </a:solidFill>
              </a:defRPr>
            </a:lvl6pPr>
            <a:lvl7pPr lvl="6" rtl="0">
              <a:lnSpc>
                <a:spcPct val="125000"/>
              </a:lnSpc>
              <a:spcBef>
                <a:spcPts val="0"/>
              </a:spcBef>
              <a:spcAft>
                <a:spcPts val="0"/>
              </a:spcAft>
              <a:buNone/>
              <a:defRPr lang="zh-TW" b="0">
                <a:solidFill>
                  <a:schemeClr val="accent4"/>
                </a:solidFill>
              </a:defRPr>
            </a:lvl7pPr>
            <a:lvl8pPr lvl="7" rtl="0">
              <a:lnSpc>
                <a:spcPct val="125000"/>
              </a:lnSpc>
              <a:spcBef>
                <a:spcPts val="0"/>
              </a:spcBef>
              <a:spcAft>
                <a:spcPts val="0"/>
              </a:spcAft>
              <a:buNone/>
              <a:defRPr lang="zh-TW" b="0">
                <a:solidFill>
                  <a:schemeClr val="accent4"/>
                </a:solidFill>
              </a:defRPr>
            </a:lvl8pPr>
            <a:lvl9pPr lvl="8" rtl="0">
              <a:lnSpc>
                <a:spcPct val="125000"/>
              </a:lnSpc>
              <a:spcBef>
                <a:spcPts val="0"/>
              </a:spcBef>
              <a:spcAft>
                <a:spcPts val="0"/>
              </a:spcAft>
              <a:buNone/>
              <a:defRPr lang="zh-TW" b="0">
                <a:solidFill>
                  <a:schemeClr val="accent4"/>
                </a:solidFill>
              </a:defRPr>
            </a:lvl9pPr>
          </a:lstStyle>
          <a:p>
            <a:pPr rtl="0"/>
            <a:endParaRPr lang="zh-TW"/>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7_Mission">
  <p:cSld name="SECTION_HEADER_2_1_2_1_1">
    <p:bg>
      <p:bgPr>
        <a:solidFill>
          <a:schemeClr val="dk1"/>
        </a:solidFill>
        <a:effectLst/>
      </p:bgPr>
    </p:bg>
    <p:spTree>
      <p:nvGrpSpPr>
        <p:cNvPr id="1" name="Shape 268"/>
        <p:cNvGrpSpPr/>
        <p:nvPr/>
      </p:nvGrpSpPr>
      <p:grpSpPr>
        <a:xfrm>
          <a:off x="0" y="0"/>
          <a:ext cx="0" cy="0"/>
          <a:chOff x="0" y="0"/>
          <a:chExt cx="0" cy="0"/>
        </a:xfrm>
      </p:grpSpPr>
      <p:sp>
        <p:nvSpPr>
          <p:cNvPr id="269" name="Google Shape;269;p47"/>
          <p:cNvSpPr txBox="1">
            <a:spLocks noGrp="1"/>
          </p:cNvSpPr>
          <p:nvPr>
            <p:ph type="title"/>
          </p:nvPr>
        </p:nvSpPr>
        <p:spPr>
          <a:xfrm>
            <a:off x="763524" y="1911096"/>
            <a:ext cx="6688800" cy="2057400"/>
          </a:xfrm>
          <a:prstGeom prst="rect">
            <a:avLst/>
          </a:prstGeom>
        </p:spPr>
        <p:txBody>
          <a:bodyPr spcFirstLastPara="1" wrap="square" lIns="0" tIns="0" rIns="0" bIns="0" rtlCol="0" anchor="t" anchorCtr="0">
            <a:noAutofit/>
          </a:bodyPr>
          <a:lstStyle>
            <a:lvl1pPr lvl="0" rtl="0">
              <a:lnSpc>
                <a:spcPct val="125000"/>
              </a:lnSpc>
              <a:spcBef>
                <a:spcPts val="0"/>
              </a:spcBef>
              <a:spcAft>
                <a:spcPts val="0"/>
              </a:spcAft>
              <a:buClr>
                <a:schemeClr val="accent4"/>
              </a:buClr>
              <a:buSzPts val="1800"/>
              <a:buNone/>
              <a:defRPr lang="zh-TW" sz="1800">
                <a:solidFill>
                  <a:schemeClr val="accent4"/>
                </a:solidFill>
              </a:defRPr>
            </a:lvl1pPr>
            <a:lvl2pPr lvl="1" algn="ctr" rtl="0">
              <a:lnSpc>
                <a:spcPct val="125000"/>
              </a:lnSpc>
              <a:spcBef>
                <a:spcPts val="0"/>
              </a:spcBef>
              <a:spcAft>
                <a:spcPts val="0"/>
              </a:spcAft>
              <a:buClr>
                <a:schemeClr val="accent4"/>
              </a:buClr>
              <a:buSzPts val="1800"/>
              <a:buNone/>
              <a:defRPr lang="zh-TW" sz="1800">
                <a:solidFill>
                  <a:schemeClr val="accent4"/>
                </a:solidFill>
              </a:defRPr>
            </a:lvl2pPr>
            <a:lvl3pPr lvl="2" algn="ctr" rtl="0">
              <a:lnSpc>
                <a:spcPct val="125000"/>
              </a:lnSpc>
              <a:spcBef>
                <a:spcPts val="0"/>
              </a:spcBef>
              <a:spcAft>
                <a:spcPts val="0"/>
              </a:spcAft>
              <a:buClr>
                <a:schemeClr val="accent4"/>
              </a:buClr>
              <a:buSzPts val="1800"/>
              <a:buNone/>
              <a:defRPr lang="zh-TW" sz="1800">
                <a:solidFill>
                  <a:schemeClr val="accent4"/>
                </a:solidFill>
              </a:defRPr>
            </a:lvl3pPr>
            <a:lvl4pPr lvl="3" algn="ctr" rtl="0">
              <a:lnSpc>
                <a:spcPct val="125000"/>
              </a:lnSpc>
              <a:spcBef>
                <a:spcPts val="0"/>
              </a:spcBef>
              <a:spcAft>
                <a:spcPts val="0"/>
              </a:spcAft>
              <a:buClr>
                <a:schemeClr val="accent4"/>
              </a:buClr>
              <a:buSzPts val="1800"/>
              <a:buNone/>
              <a:defRPr lang="zh-TW" sz="1800">
                <a:solidFill>
                  <a:schemeClr val="accent4"/>
                </a:solidFill>
              </a:defRPr>
            </a:lvl4pPr>
            <a:lvl5pPr lvl="4" algn="ctr" rtl="0">
              <a:lnSpc>
                <a:spcPct val="125000"/>
              </a:lnSpc>
              <a:spcBef>
                <a:spcPts val="0"/>
              </a:spcBef>
              <a:spcAft>
                <a:spcPts val="0"/>
              </a:spcAft>
              <a:buClr>
                <a:schemeClr val="accent4"/>
              </a:buClr>
              <a:buSzPts val="1800"/>
              <a:buNone/>
              <a:defRPr lang="zh-TW" sz="1800">
                <a:solidFill>
                  <a:schemeClr val="accent4"/>
                </a:solidFill>
              </a:defRPr>
            </a:lvl5pPr>
            <a:lvl6pPr lvl="5" algn="ctr" rtl="0">
              <a:lnSpc>
                <a:spcPct val="125000"/>
              </a:lnSpc>
              <a:spcBef>
                <a:spcPts val="0"/>
              </a:spcBef>
              <a:spcAft>
                <a:spcPts val="0"/>
              </a:spcAft>
              <a:buClr>
                <a:schemeClr val="accent4"/>
              </a:buClr>
              <a:buSzPts val="1800"/>
              <a:buNone/>
              <a:defRPr lang="zh-TW" sz="1800">
                <a:solidFill>
                  <a:schemeClr val="accent4"/>
                </a:solidFill>
              </a:defRPr>
            </a:lvl6pPr>
            <a:lvl7pPr lvl="6" algn="ctr" rtl="0">
              <a:lnSpc>
                <a:spcPct val="125000"/>
              </a:lnSpc>
              <a:spcBef>
                <a:spcPts val="0"/>
              </a:spcBef>
              <a:spcAft>
                <a:spcPts val="0"/>
              </a:spcAft>
              <a:buClr>
                <a:schemeClr val="accent4"/>
              </a:buClr>
              <a:buSzPts val="1800"/>
              <a:buNone/>
              <a:defRPr lang="zh-TW" sz="1800">
                <a:solidFill>
                  <a:schemeClr val="accent4"/>
                </a:solidFill>
              </a:defRPr>
            </a:lvl7pPr>
            <a:lvl8pPr lvl="7" algn="ctr" rtl="0">
              <a:lnSpc>
                <a:spcPct val="125000"/>
              </a:lnSpc>
              <a:spcBef>
                <a:spcPts val="0"/>
              </a:spcBef>
              <a:spcAft>
                <a:spcPts val="0"/>
              </a:spcAft>
              <a:buClr>
                <a:schemeClr val="accent4"/>
              </a:buClr>
              <a:buSzPts val="1800"/>
              <a:buNone/>
              <a:defRPr lang="zh-TW" sz="1800">
                <a:solidFill>
                  <a:schemeClr val="accent4"/>
                </a:solidFill>
              </a:defRPr>
            </a:lvl8pPr>
            <a:lvl9pPr lvl="8" algn="ctr" rtl="0">
              <a:lnSpc>
                <a:spcPct val="12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270" name="Google Shape;270;p47"/>
          <p:cNvSpPr txBox="1">
            <a:spLocks noGrp="1"/>
          </p:cNvSpPr>
          <p:nvPr>
            <p:ph type="subTitle" idx="1"/>
          </p:nvPr>
        </p:nvSpPr>
        <p:spPr>
          <a:xfrm>
            <a:off x="763524" y="1499616"/>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solidFill>
                  <a:schemeClr val="accent4"/>
                </a:solidFill>
              </a:defRPr>
            </a:lvl1pPr>
            <a:lvl2pPr lvl="1" rtl="0">
              <a:lnSpc>
                <a:spcPct val="125000"/>
              </a:lnSpc>
              <a:spcBef>
                <a:spcPts val="0"/>
              </a:spcBef>
              <a:spcAft>
                <a:spcPts val="0"/>
              </a:spcAft>
              <a:buNone/>
              <a:defRPr lang="zh-TW" sz="900">
                <a:solidFill>
                  <a:schemeClr val="accent4"/>
                </a:solidFill>
              </a:defRPr>
            </a:lvl2pPr>
            <a:lvl3pPr lvl="2" rtl="0">
              <a:lnSpc>
                <a:spcPct val="125000"/>
              </a:lnSpc>
              <a:spcBef>
                <a:spcPts val="0"/>
              </a:spcBef>
              <a:spcAft>
                <a:spcPts val="0"/>
              </a:spcAft>
              <a:buNone/>
              <a:defRPr lang="zh-TW" sz="900">
                <a:solidFill>
                  <a:schemeClr val="accent4"/>
                </a:solidFill>
              </a:defRPr>
            </a:lvl3pPr>
            <a:lvl4pPr lvl="3" rtl="0">
              <a:lnSpc>
                <a:spcPct val="125000"/>
              </a:lnSpc>
              <a:spcBef>
                <a:spcPts val="0"/>
              </a:spcBef>
              <a:spcAft>
                <a:spcPts val="0"/>
              </a:spcAft>
              <a:buNone/>
              <a:defRPr lang="zh-TW" sz="900">
                <a:solidFill>
                  <a:schemeClr val="accent4"/>
                </a:solidFill>
              </a:defRPr>
            </a:lvl4pPr>
            <a:lvl5pPr lvl="4" rtl="0">
              <a:lnSpc>
                <a:spcPct val="125000"/>
              </a:lnSpc>
              <a:spcBef>
                <a:spcPts val="0"/>
              </a:spcBef>
              <a:spcAft>
                <a:spcPts val="0"/>
              </a:spcAft>
              <a:buNone/>
              <a:defRPr lang="zh-TW" sz="900">
                <a:solidFill>
                  <a:schemeClr val="accent4"/>
                </a:solidFill>
              </a:defRPr>
            </a:lvl5pPr>
            <a:lvl6pPr lvl="5" rtl="0">
              <a:lnSpc>
                <a:spcPct val="125000"/>
              </a:lnSpc>
              <a:spcBef>
                <a:spcPts val="0"/>
              </a:spcBef>
              <a:spcAft>
                <a:spcPts val="0"/>
              </a:spcAft>
              <a:buNone/>
              <a:defRPr lang="zh-TW" sz="900">
                <a:solidFill>
                  <a:schemeClr val="accent4"/>
                </a:solidFill>
              </a:defRPr>
            </a:lvl6pPr>
            <a:lvl7pPr lvl="6" rtl="0">
              <a:lnSpc>
                <a:spcPct val="125000"/>
              </a:lnSpc>
              <a:spcBef>
                <a:spcPts val="0"/>
              </a:spcBef>
              <a:spcAft>
                <a:spcPts val="0"/>
              </a:spcAft>
              <a:buNone/>
              <a:defRPr lang="zh-TW" sz="900">
                <a:solidFill>
                  <a:schemeClr val="accent4"/>
                </a:solidFill>
              </a:defRPr>
            </a:lvl7pPr>
            <a:lvl8pPr lvl="7" rtl="0">
              <a:lnSpc>
                <a:spcPct val="125000"/>
              </a:lnSpc>
              <a:spcBef>
                <a:spcPts val="0"/>
              </a:spcBef>
              <a:spcAft>
                <a:spcPts val="0"/>
              </a:spcAft>
              <a:buNone/>
              <a:defRPr lang="zh-TW" sz="900">
                <a:solidFill>
                  <a:schemeClr val="accent4"/>
                </a:solidFill>
              </a:defRPr>
            </a:lvl8pPr>
            <a:lvl9pPr lvl="8" rtl="0">
              <a:lnSpc>
                <a:spcPct val="125000"/>
              </a:lnSpc>
              <a:spcBef>
                <a:spcPts val="0"/>
              </a:spcBef>
              <a:spcAft>
                <a:spcPts val="0"/>
              </a:spcAft>
              <a:buNone/>
              <a:defRPr lang="zh-TW" sz="900">
                <a:solidFill>
                  <a:schemeClr val="accent4"/>
                </a:solidFill>
              </a:defRPr>
            </a:lvl9pPr>
          </a:lstStyle>
          <a:p>
            <a:pPr rtl="0"/>
            <a:endParaRPr lang="zh-TW"/>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0_Quote">
  <p:cSld name="SECTION_HEADER_2_1_2_2_1">
    <p:bg>
      <p:bgPr>
        <a:solidFill>
          <a:schemeClr val="dk1"/>
        </a:solidFill>
        <a:effectLst/>
      </p:bgPr>
    </p:bg>
    <p:spTree>
      <p:nvGrpSpPr>
        <p:cNvPr id="1" name="Shape 271"/>
        <p:cNvGrpSpPr/>
        <p:nvPr/>
      </p:nvGrpSpPr>
      <p:grpSpPr>
        <a:xfrm>
          <a:off x="0" y="0"/>
          <a:ext cx="0" cy="0"/>
          <a:chOff x="0" y="0"/>
          <a:chExt cx="0" cy="0"/>
        </a:xfrm>
      </p:grpSpPr>
      <p:sp>
        <p:nvSpPr>
          <p:cNvPr id="272" name="Google Shape;272;p48"/>
          <p:cNvSpPr txBox="1">
            <a:spLocks noGrp="1"/>
          </p:cNvSpPr>
          <p:nvPr>
            <p:ph type="title"/>
          </p:nvPr>
        </p:nvSpPr>
        <p:spPr>
          <a:xfrm>
            <a:off x="763524" y="1394460"/>
            <a:ext cx="6688800" cy="2057400"/>
          </a:xfrm>
          <a:prstGeom prst="rect">
            <a:avLst/>
          </a:prstGeom>
        </p:spPr>
        <p:txBody>
          <a:bodyPr spcFirstLastPara="1" wrap="square" lIns="0" tIns="0" rIns="0" bIns="0" rtlCol="0" anchor="b" anchorCtr="0">
            <a:noAutofit/>
          </a:bodyPr>
          <a:lstStyle>
            <a:lvl1pPr lvl="0" rtl="0">
              <a:lnSpc>
                <a:spcPct val="125000"/>
              </a:lnSpc>
              <a:spcBef>
                <a:spcPts val="0"/>
              </a:spcBef>
              <a:spcAft>
                <a:spcPts val="0"/>
              </a:spcAft>
              <a:buClr>
                <a:schemeClr val="accent4"/>
              </a:buClr>
              <a:buSzPts val="1800"/>
              <a:buNone/>
              <a:defRPr lang="zh-TW" sz="1800">
                <a:solidFill>
                  <a:schemeClr val="accent4"/>
                </a:solidFill>
              </a:defRPr>
            </a:lvl1pPr>
            <a:lvl2pPr lvl="1" algn="ctr" rtl="0">
              <a:lnSpc>
                <a:spcPct val="125000"/>
              </a:lnSpc>
              <a:spcBef>
                <a:spcPts val="0"/>
              </a:spcBef>
              <a:spcAft>
                <a:spcPts val="0"/>
              </a:spcAft>
              <a:buClr>
                <a:schemeClr val="accent4"/>
              </a:buClr>
              <a:buSzPts val="1800"/>
              <a:buNone/>
              <a:defRPr lang="zh-TW" sz="1800">
                <a:solidFill>
                  <a:schemeClr val="accent4"/>
                </a:solidFill>
              </a:defRPr>
            </a:lvl2pPr>
            <a:lvl3pPr lvl="2" algn="ctr" rtl="0">
              <a:lnSpc>
                <a:spcPct val="125000"/>
              </a:lnSpc>
              <a:spcBef>
                <a:spcPts val="0"/>
              </a:spcBef>
              <a:spcAft>
                <a:spcPts val="0"/>
              </a:spcAft>
              <a:buClr>
                <a:schemeClr val="accent4"/>
              </a:buClr>
              <a:buSzPts val="1800"/>
              <a:buNone/>
              <a:defRPr lang="zh-TW" sz="1800">
                <a:solidFill>
                  <a:schemeClr val="accent4"/>
                </a:solidFill>
              </a:defRPr>
            </a:lvl3pPr>
            <a:lvl4pPr lvl="3" algn="ctr" rtl="0">
              <a:lnSpc>
                <a:spcPct val="125000"/>
              </a:lnSpc>
              <a:spcBef>
                <a:spcPts val="0"/>
              </a:spcBef>
              <a:spcAft>
                <a:spcPts val="0"/>
              </a:spcAft>
              <a:buClr>
                <a:schemeClr val="accent4"/>
              </a:buClr>
              <a:buSzPts val="1800"/>
              <a:buNone/>
              <a:defRPr lang="zh-TW" sz="1800">
                <a:solidFill>
                  <a:schemeClr val="accent4"/>
                </a:solidFill>
              </a:defRPr>
            </a:lvl4pPr>
            <a:lvl5pPr lvl="4" algn="ctr" rtl="0">
              <a:lnSpc>
                <a:spcPct val="125000"/>
              </a:lnSpc>
              <a:spcBef>
                <a:spcPts val="0"/>
              </a:spcBef>
              <a:spcAft>
                <a:spcPts val="0"/>
              </a:spcAft>
              <a:buClr>
                <a:schemeClr val="accent4"/>
              </a:buClr>
              <a:buSzPts val="1800"/>
              <a:buNone/>
              <a:defRPr lang="zh-TW" sz="1800">
                <a:solidFill>
                  <a:schemeClr val="accent4"/>
                </a:solidFill>
              </a:defRPr>
            </a:lvl5pPr>
            <a:lvl6pPr lvl="5" algn="ctr" rtl="0">
              <a:lnSpc>
                <a:spcPct val="125000"/>
              </a:lnSpc>
              <a:spcBef>
                <a:spcPts val="0"/>
              </a:spcBef>
              <a:spcAft>
                <a:spcPts val="0"/>
              </a:spcAft>
              <a:buClr>
                <a:schemeClr val="accent4"/>
              </a:buClr>
              <a:buSzPts val="1800"/>
              <a:buNone/>
              <a:defRPr lang="zh-TW" sz="1800">
                <a:solidFill>
                  <a:schemeClr val="accent4"/>
                </a:solidFill>
              </a:defRPr>
            </a:lvl6pPr>
            <a:lvl7pPr lvl="6" algn="ctr" rtl="0">
              <a:lnSpc>
                <a:spcPct val="125000"/>
              </a:lnSpc>
              <a:spcBef>
                <a:spcPts val="0"/>
              </a:spcBef>
              <a:spcAft>
                <a:spcPts val="0"/>
              </a:spcAft>
              <a:buClr>
                <a:schemeClr val="accent4"/>
              </a:buClr>
              <a:buSzPts val="1800"/>
              <a:buNone/>
              <a:defRPr lang="zh-TW" sz="1800">
                <a:solidFill>
                  <a:schemeClr val="accent4"/>
                </a:solidFill>
              </a:defRPr>
            </a:lvl7pPr>
            <a:lvl8pPr lvl="7" algn="ctr" rtl="0">
              <a:lnSpc>
                <a:spcPct val="125000"/>
              </a:lnSpc>
              <a:spcBef>
                <a:spcPts val="0"/>
              </a:spcBef>
              <a:spcAft>
                <a:spcPts val="0"/>
              </a:spcAft>
              <a:buClr>
                <a:schemeClr val="accent4"/>
              </a:buClr>
              <a:buSzPts val="1800"/>
              <a:buNone/>
              <a:defRPr lang="zh-TW" sz="1800">
                <a:solidFill>
                  <a:schemeClr val="accent4"/>
                </a:solidFill>
              </a:defRPr>
            </a:lvl8pPr>
            <a:lvl9pPr lvl="8" algn="ctr" rtl="0">
              <a:lnSpc>
                <a:spcPct val="12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273" name="Google Shape;273;p48"/>
          <p:cNvSpPr txBox="1">
            <a:spLocks noGrp="1"/>
          </p:cNvSpPr>
          <p:nvPr>
            <p:ph type="subTitle" idx="1"/>
          </p:nvPr>
        </p:nvSpPr>
        <p:spPr>
          <a:xfrm>
            <a:off x="763524" y="3771900"/>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solidFill>
                  <a:schemeClr val="accent4"/>
                </a:solidFill>
              </a:defRPr>
            </a:lvl1pPr>
            <a:lvl2pPr lvl="1" rtl="0">
              <a:lnSpc>
                <a:spcPct val="125000"/>
              </a:lnSpc>
              <a:spcBef>
                <a:spcPts val="0"/>
              </a:spcBef>
              <a:spcAft>
                <a:spcPts val="0"/>
              </a:spcAft>
              <a:buNone/>
              <a:defRPr lang="zh-TW" sz="900">
                <a:solidFill>
                  <a:schemeClr val="accent4"/>
                </a:solidFill>
              </a:defRPr>
            </a:lvl2pPr>
            <a:lvl3pPr lvl="2" rtl="0">
              <a:lnSpc>
                <a:spcPct val="125000"/>
              </a:lnSpc>
              <a:spcBef>
                <a:spcPts val="0"/>
              </a:spcBef>
              <a:spcAft>
                <a:spcPts val="0"/>
              </a:spcAft>
              <a:buNone/>
              <a:defRPr lang="zh-TW" sz="900">
                <a:solidFill>
                  <a:schemeClr val="accent4"/>
                </a:solidFill>
              </a:defRPr>
            </a:lvl3pPr>
            <a:lvl4pPr lvl="3" rtl="0">
              <a:lnSpc>
                <a:spcPct val="125000"/>
              </a:lnSpc>
              <a:spcBef>
                <a:spcPts val="0"/>
              </a:spcBef>
              <a:spcAft>
                <a:spcPts val="0"/>
              </a:spcAft>
              <a:buNone/>
              <a:defRPr lang="zh-TW" sz="900">
                <a:solidFill>
                  <a:schemeClr val="accent4"/>
                </a:solidFill>
              </a:defRPr>
            </a:lvl4pPr>
            <a:lvl5pPr lvl="4" rtl="0">
              <a:lnSpc>
                <a:spcPct val="125000"/>
              </a:lnSpc>
              <a:spcBef>
                <a:spcPts val="0"/>
              </a:spcBef>
              <a:spcAft>
                <a:spcPts val="0"/>
              </a:spcAft>
              <a:buNone/>
              <a:defRPr lang="zh-TW" sz="900">
                <a:solidFill>
                  <a:schemeClr val="accent4"/>
                </a:solidFill>
              </a:defRPr>
            </a:lvl5pPr>
            <a:lvl6pPr lvl="5" rtl="0">
              <a:lnSpc>
                <a:spcPct val="125000"/>
              </a:lnSpc>
              <a:spcBef>
                <a:spcPts val="0"/>
              </a:spcBef>
              <a:spcAft>
                <a:spcPts val="0"/>
              </a:spcAft>
              <a:buNone/>
              <a:defRPr lang="zh-TW" sz="900">
                <a:solidFill>
                  <a:schemeClr val="accent4"/>
                </a:solidFill>
              </a:defRPr>
            </a:lvl6pPr>
            <a:lvl7pPr lvl="6" rtl="0">
              <a:lnSpc>
                <a:spcPct val="125000"/>
              </a:lnSpc>
              <a:spcBef>
                <a:spcPts val="0"/>
              </a:spcBef>
              <a:spcAft>
                <a:spcPts val="0"/>
              </a:spcAft>
              <a:buNone/>
              <a:defRPr lang="zh-TW" sz="900">
                <a:solidFill>
                  <a:schemeClr val="accent4"/>
                </a:solidFill>
              </a:defRPr>
            </a:lvl7pPr>
            <a:lvl8pPr lvl="7" rtl="0">
              <a:lnSpc>
                <a:spcPct val="125000"/>
              </a:lnSpc>
              <a:spcBef>
                <a:spcPts val="0"/>
              </a:spcBef>
              <a:spcAft>
                <a:spcPts val="0"/>
              </a:spcAft>
              <a:buNone/>
              <a:defRPr lang="zh-TW" sz="900">
                <a:solidFill>
                  <a:schemeClr val="accent4"/>
                </a:solidFill>
              </a:defRPr>
            </a:lvl8pPr>
            <a:lvl9pPr lvl="8" rtl="0">
              <a:lnSpc>
                <a:spcPct val="125000"/>
              </a:lnSpc>
              <a:spcBef>
                <a:spcPts val="0"/>
              </a:spcBef>
              <a:spcAft>
                <a:spcPts val="0"/>
              </a:spcAft>
              <a:buNone/>
              <a:defRPr lang="zh-TW" sz="900">
                <a:solidFill>
                  <a:schemeClr val="accent4"/>
                </a:solidFill>
              </a:defRPr>
            </a:lvl9pPr>
          </a:lstStyle>
          <a:p>
            <a:pPr rtl="0"/>
            <a:endParaRPr lang="zh-TW"/>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23_Section">
  <p:cSld name="SECTION_HEADER_2_3_1">
    <p:bg>
      <p:bgPr>
        <a:solidFill>
          <a:schemeClr val="dk1"/>
        </a:solidFill>
        <a:effectLst/>
      </p:bgPr>
    </p:bg>
    <p:spTree>
      <p:nvGrpSpPr>
        <p:cNvPr id="1" name="Shape 274"/>
        <p:cNvGrpSpPr/>
        <p:nvPr/>
      </p:nvGrpSpPr>
      <p:grpSpPr>
        <a:xfrm>
          <a:off x="0" y="0"/>
          <a:ext cx="0" cy="0"/>
          <a:chOff x="0" y="0"/>
          <a:chExt cx="0" cy="0"/>
        </a:xfrm>
      </p:grpSpPr>
      <p:sp>
        <p:nvSpPr>
          <p:cNvPr id="275" name="Google Shape;275;p49"/>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26_Section (Gradient)">
  <p:cSld name="SECTION_HEADER_2_3_1_1">
    <p:bg>
      <p:bgPr>
        <a:blipFill>
          <a:blip r:embed="rId2">
            <a:alphaModFix/>
          </a:blip>
          <a:stretch>
            <a:fillRect/>
          </a:stretch>
        </a:blipFill>
        <a:effectLst/>
      </p:bgPr>
    </p:bg>
    <p:spTree>
      <p:nvGrpSpPr>
        <p:cNvPr id="1" name="Shape 276"/>
        <p:cNvGrpSpPr/>
        <p:nvPr/>
      </p:nvGrpSpPr>
      <p:grpSpPr>
        <a:xfrm>
          <a:off x="0" y="0"/>
          <a:ext cx="0" cy="0"/>
          <a:chOff x="0" y="0"/>
          <a:chExt cx="0" cy="0"/>
        </a:xfrm>
      </p:grpSpPr>
      <p:sp>
        <p:nvSpPr>
          <p:cNvPr id="277" name="Google Shape;277;p50"/>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29_Text">
  <p:cSld name="TITLE_AND_BODY_1_2">
    <p:bg>
      <p:bgPr>
        <a:solidFill>
          <a:schemeClr val="dk1"/>
        </a:solidFill>
        <a:effectLst/>
      </p:bgPr>
    </p:bg>
    <p:spTree>
      <p:nvGrpSpPr>
        <p:cNvPr id="1" name="Shape 278"/>
        <p:cNvGrpSpPr/>
        <p:nvPr/>
      </p:nvGrpSpPr>
      <p:grpSpPr>
        <a:xfrm>
          <a:off x="0" y="0"/>
          <a:ext cx="0" cy="0"/>
          <a:chOff x="0" y="0"/>
          <a:chExt cx="0" cy="0"/>
        </a:xfrm>
      </p:grpSpPr>
      <p:sp>
        <p:nvSpPr>
          <p:cNvPr id="279" name="Google Shape;279;p51"/>
          <p:cNvSpPr txBox="1">
            <a:spLocks noGrp="1"/>
          </p:cNvSpPr>
          <p:nvPr>
            <p:ph type="title"/>
          </p:nvPr>
        </p:nvSpPr>
        <p:spPr>
          <a:xfrm>
            <a:off x="763524" y="1266444"/>
            <a:ext cx="7392900" cy="4251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80" name="Google Shape;280;p51"/>
          <p:cNvSpPr txBox="1">
            <a:spLocks noGrp="1"/>
          </p:cNvSpPr>
          <p:nvPr>
            <p:ph type="body" idx="1"/>
          </p:nvPr>
        </p:nvSpPr>
        <p:spPr>
          <a:xfrm>
            <a:off x="763524" y="2007108"/>
            <a:ext cx="739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281" name="Google Shape;281;p51"/>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rtlCol="0" anchor="t" anchorCtr="0">
            <a:normAutofit/>
          </a:bodyPr>
          <a:lstStyle>
            <a:lvl1pPr lvl="0">
              <a:spcBef>
                <a:spcPts val="0"/>
              </a:spcBef>
              <a:spcAft>
                <a:spcPts val="0"/>
              </a:spcAft>
              <a:buSzPts val="2800"/>
              <a:buNone/>
              <a:defRPr lang="zh-TW"/>
            </a:lvl1pPr>
            <a:lvl2pPr lvl="1">
              <a:spcBef>
                <a:spcPts val="0"/>
              </a:spcBef>
              <a:spcAft>
                <a:spcPts val="0"/>
              </a:spcAft>
              <a:buSzPts val="2800"/>
              <a:buNone/>
              <a:defRPr lang="zh-TW"/>
            </a:lvl2pPr>
            <a:lvl3pPr lvl="2">
              <a:spcBef>
                <a:spcPts val="0"/>
              </a:spcBef>
              <a:spcAft>
                <a:spcPts val="0"/>
              </a:spcAft>
              <a:buSzPts val="2800"/>
              <a:buNone/>
              <a:defRPr lang="zh-TW"/>
            </a:lvl3pPr>
            <a:lvl4pPr lvl="3">
              <a:spcBef>
                <a:spcPts val="0"/>
              </a:spcBef>
              <a:spcAft>
                <a:spcPts val="0"/>
              </a:spcAft>
              <a:buSzPts val="2800"/>
              <a:buNone/>
              <a:defRPr lang="zh-TW"/>
            </a:lvl4pPr>
            <a:lvl5pPr lvl="4">
              <a:spcBef>
                <a:spcPts val="0"/>
              </a:spcBef>
              <a:spcAft>
                <a:spcPts val="0"/>
              </a:spcAft>
              <a:buSzPts val="2800"/>
              <a:buNone/>
              <a:defRPr lang="zh-TW"/>
            </a:lvl5pPr>
            <a:lvl6pPr lvl="5">
              <a:spcBef>
                <a:spcPts val="0"/>
              </a:spcBef>
              <a:spcAft>
                <a:spcPts val="0"/>
              </a:spcAft>
              <a:buSzPts val="2800"/>
              <a:buNone/>
              <a:defRPr lang="zh-TW"/>
            </a:lvl6pPr>
            <a:lvl7pPr lvl="6">
              <a:spcBef>
                <a:spcPts val="0"/>
              </a:spcBef>
              <a:spcAft>
                <a:spcPts val="0"/>
              </a:spcAft>
              <a:buSzPts val="2800"/>
              <a:buNone/>
              <a:defRPr lang="zh-TW"/>
            </a:lvl7pPr>
            <a:lvl8pPr lvl="7">
              <a:spcBef>
                <a:spcPts val="0"/>
              </a:spcBef>
              <a:spcAft>
                <a:spcPts val="0"/>
              </a:spcAft>
              <a:buSzPts val="2800"/>
              <a:buNone/>
              <a:defRPr lang="zh-TW"/>
            </a:lvl8pPr>
            <a:lvl9pPr lvl="8">
              <a:spcBef>
                <a:spcPts val="0"/>
              </a:spcBef>
              <a:spcAft>
                <a:spcPts val="0"/>
              </a:spcAft>
              <a:buSzPts val="2800"/>
              <a:buNone/>
              <a:defRPr lang="zh-TW"/>
            </a:lvl9pPr>
          </a:lstStyle>
          <a:p>
            <a:pPr rtl="0"/>
            <a:endParaRPr lang="zh-TW"/>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32_Text (Two-Thirds)">
  <p:cSld name="TITLE_AND_BODY_1_1_2">
    <p:bg>
      <p:bgPr>
        <a:solidFill>
          <a:schemeClr val="dk1"/>
        </a:solidFill>
        <a:effectLst/>
      </p:bgPr>
    </p:bg>
    <p:spTree>
      <p:nvGrpSpPr>
        <p:cNvPr id="1" name="Shape 282"/>
        <p:cNvGrpSpPr/>
        <p:nvPr/>
      </p:nvGrpSpPr>
      <p:grpSpPr>
        <a:xfrm>
          <a:off x="0" y="0"/>
          <a:ext cx="0" cy="0"/>
          <a:chOff x="0" y="0"/>
          <a:chExt cx="0" cy="0"/>
        </a:xfrm>
      </p:grpSpPr>
      <p:sp>
        <p:nvSpPr>
          <p:cNvPr id="283" name="Google Shape;283;p52"/>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284" name="Google Shape;284;p52"/>
          <p:cNvSpPr txBox="1">
            <a:spLocks noGrp="1"/>
          </p:cNvSpPr>
          <p:nvPr>
            <p:ph type="title"/>
          </p:nvPr>
        </p:nvSpPr>
        <p:spPr>
          <a:xfrm>
            <a:off x="763525" y="1266444"/>
            <a:ext cx="44562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85" name="Google Shape;285;p52"/>
          <p:cNvSpPr txBox="1">
            <a:spLocks noGrp="1"/>
          </p:cNvSpPr>
          <p:nvPr>
            <p:ph type="body" idx="2"/>
          </p:nvPr>
        </p:nvSpPr>
        <p:spPr>
          <a:xfrm>
            <a:off x="763525" y="2432303"/>
            <a:ext cx="44562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35_Text (Half)">
  <p:cSld name="TITLE_AND_BODY_2_4">
    <p:bg>
      <p:bgPr>
        <a:solidFill>
          <a:schemeClr val="dk1"/>
        </a:solidFill>
        <a:effectLst/>
      </p:bgPr>
    </p:bg>
    <p:spTree>
      <p:nvGrpSpPr>
        <p:cNvPr id="1" name="Shape 286"/>
        <p:cNvGrpSpPr/>
        <p:nvPr/>
      </p:nvGrpSpPr>
      <p:grpSpPr>
        <a:xfrm>
          <a:off x="0" y="0"/>
          <a:ext cx="0" cy="0"/>
          <a:chOff x="0" y="0"/>
          <a:chExt cx="0" cy="0"/>
        </a:xfrm>
      </p:grpSpPr>
      <p:sp>
        <p:nvSpPr>
          <p:cNvPr id="287" name="Google Shape;287;p53"/>
          <p:cNvSpPr txBox="1">
            <a:spLocks noGrp="1"/>
          </p:cNvSpPr>
          <p:nvPr>
            <p:ph type="title"/>
          </p:nvPr>
        </p:nvSpPr>
        <p:spPr>
          <a:xfrm>
            <a:off x="388620" y="1266444"/>
            <a:ext cx="3872700" cy="855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88" name="Google Shape;288;p53"/>
          <p:cNvSpPr txBox="1">
            <a:spLocks noGrp="1"/>
          </p:cNvSpPr>
          <p:nvPr>
            <p:ph type="body" idx="1"/>
          </p:nvPr>
        </p:nvSpPr>
        <p:spPr>
          <a:xfrm>
            <a:off x="388620" y="2432304"/>
            <a:ext cx="38727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289" name="Google Shape;289;p53"/>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38_Text (Third)">
  <p:cSld name="TITLE_AND_BODY_2_1_2">
    <p:bg>
      <p:bgPr>
        <a:solidFill>
          <a:schemeClr val="dk1"/>
        </a:solidFill>
        <a:effectLst/>
      </p:bgPr>
    </p:bg>
    <p:spTree>
      <p:nvGrpSpPr>
        <p:cNvPr id="1" name="Shape 290"/>
        <p:cNvGrpSpPr/>
        <p:nvPr/>
      </p:nvGrpSpPr>
      <p:grpSpPr>
        <a:xfrm>
          <a:off x="0" y="0"/>
          <a:ext cx="0" cy="0"/>
          <a:chOff x="0" y="0"/>
          <a:chExt cx="0" cy="0"/>
        </a:xfrm>
      </p:grpSpPr>
      <p:sp>
        <p:nvSpPr>
          <p:cNvPr id="291" name="Google Shape;291;p54"/>
          <p:cNvSpPr txBox="1">
            <a:spLocks noGrp="1"/>
          </p:cNvSpPr>
          <p:nvPr>
            <p:ph type="title"/>
          </p:nvPr>
        </p:nvSpPr>
        <p:spPr>
          <a:xfrm>
            <a:off x="388620" y="1266444"/>
            <a:ext cx="2464500" cy="1284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92" name="Google Shape;292;p54"/>
          <p:cNvSpPr txBox="1">
            <a:spLocks noGrp="1"/>
          </p:cNvSpPr>
          <p:nvPr>
            <p:ph type="body" idx="1"/>
          </p:nvPr>
        </p:nvSpPr>
        <p:spPr>
          <a:xfrm>
            <a:off x="388620" y="2871216"/>
            <a:ext cx="24645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293" name="Google Shape;293;p54"/>
          <p:cNvSpPr txBox="1">
            <a:spLocks noGrp="1"/>
          </p:cNvSpPr>
          <p:nvPr>
            <p:ph type="subTitle" idx="2"/>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41_Columns (Two)">
  <p:cSld name="TITLE_AND_BODY_2_2_2">
    <p:bg>
      <p:bgPr>
        <a:solidFill>
          <a:schemeClr val="dk1"/>
        </a:solidFill>
        <a:effectLst/>
      </p:bgPr>
    </p:bg>
    <p:spTree>
      <p:nvGrpSpPr>
        <p:cNvPr id="1" name="Shape 294"/>
        <p:cNvGrpSpPr/>
        <p:nvPr/>
      </p:nvGrpSpPr>
      <p:grpSpPr>
        <a:xfrm>
          <a:off x="0" y="0"/>
          <a:ext cx="0" cy="0"/>
          <a:chOff x="0" y="0"/>
          <a:chExt cx="0" cy="0"/>
        </a:xfrm>
      </p:grpSpPr>
      <p:sp>
        <p:nvSpPr>
          <p:cNvPr id="295" name="Google Shape;295;p55"/>
          <p:cNvSpPr txBox="1">
            <a:spLocks noGrp="1"/>
          </p:cNvSpPr>
          <p:nvPr>
            <p:ph type="title"/>
          </p:nvPr>
        </p:nvSpPr>
        <p:spPr>
          <a:xfrm>
            <a:off x="763524"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96" name="Google Shape;296;p55"/>
          <p:cNvSpPr txBox="1">
            <a:spLocks noGrp="1"/>
          </p:cNvSpPr>
          <p:nvPr>
            <p:ph type="body" idx="1"/>
          </p:nvPr>
        </p:nvSpPr>
        <p:spPr>
          <a:xfrm>
            <a:off x="763524"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297" name="Google Shape;297;p55"/>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298" name="Google Shape;298;p55"/>
          <p:cNvSpPr txBox="1">
            <a:spLocks noGrp="1"/>
          </p:cNvSpPr>
          <p:nvPr>
            <p:ph type="title" idx="3"/>
          </p:nvPr>
        </p:nvSpPr>
        <p:spPr>
          <a:xfrm>
            <a:off x="5216652"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2800"/>
              <a:buNone/>
              <a:defRPr lang="zh-TW">
                <a:solidFill>
                  <a:schemeClr val="accent4"/>
                </a:solidFill>
              </a:defRPr>
            </a:lvl1pPr>
            <a:lvl2pPr lvl="1" rtl="0">
              <a:spcBef>
                <a:spcPts val="0"/>
              </a:spcBef>
              <a:spcAft>
                <a:spcPts val="0"/>
              </a:spcAft>
              <a:buClr>
                <a:schemeClr val="accent4"/>
              </a:buClr>
              <a:buSzPts val="2800"/>
              <a:buNone/>
              <a:defRPr lang="zh-TW">
                <a:solidFill>
                  <a:schemeClr val="accent4"/>
                </a:solidFill>
              </a:defRPr>
            </a:lvl2pPr>
            <a:lvl3pPr lvl="2" rtl="0">
              <a:spcBef>
                <a:spcPts val="0"/>
              </a:spcBef>
              <a:spcAft>
                <a:spcPts val="0"/>
              </a:spcAft>
              <a:buClr>
                <a:schemeClr val="accent4"/>
              </a:buClr>
              <a:buSzPts val="2800"/>
              <a:buNone/>
              <a:defRPr lang="zh-TW">
                <a:solidFill>
                  <a:schemeClr val="accent4"/>
                </a:solidFill>
              </a:defRPr>
            </a:lvl3pPr>
            <a:lvl4pPr lvl="3" rtl="0">
              <a:spcBef>
                <a:spcPts val="0"/>
              </a:spcBef>
              <a:spcAft>
                <a:spcPts val="0"/>
              </a:spcAft>
              <a:buClr>
                <a:schemeClr val="accent4"/>
              </a:buClr>
              <a:buSzPts val="2800"/>
              <a:buNone/>
              <a:defRPr lang="zh-TW">
                <a:solidFill>
                  <a:schemeClr val="accent4"/>
                </a:solidFill>
              </a:defRPr>
            </a:lvl4pPr>
            <a:lvl5pPr lvl="4" rtl="0">
              <a:spcBef>
                <a:spcPts val="0"/>
              </a:spcBef>
              <a:spcAft>
                <a:spcPts val="0"/>
              </a:spcAft>
              <a:buClr>
                <a:schemeClr val="accent4"/>
              </a:buClr>
              <a:buSzPts val="2800"/>
              <a:buNone/>
              <a:defRPr lang="zh-TW">
                <a:solidFill>
                  <a:schemeClr val="accent4"/>
                </a:solidFill>
              </a:defRPr>
            </a:lvl5pPr>
            <a:lvl6pPr lvl="5" rtl="0">
              <a:spcBef>
                <a:spcPts val="0"/>
              </a:spcBef>
              <a:spcAft>
                <a:spcPts val="0"/>
              </a:spcAft>
              <a:buClr>
                <a:schemeClr val="accent4"/>
              </a:buClr>
              <a:buSzPts val="2800"/>
              <a:buNone/>
              <a:defRPr lang="zh-TW">
                <a:solidFill>
                  <a:schemeClr val="accent4"/>
                </a:solidFill>
              </a:defRPr>
            </a:lvl6pPr>
            <a:lvl7pPr lvl="6" rtl="0">
              <a:spcBef>
                <a:spcPts val="0"/>
              </a:spcBef>
              <a:spcAft>
                <a:spcPts val="0"/>
              </a:spcAft>
              <a:buClr>
                <a:schemeClr val="accent4"/>
              </a:buClr>
              <a:buSzPts val="2800"/>
              <a:buNone/>
              <a:defRPr lang="zh-TW">
                <a:solidFill>
                  <a:schemeClr val="accent4"/>
                </a:solidFill>
              </a:defRPr>
            </a:lvl7pPr>
            <a:lvl8pPr lvl="7" rtl="0">
              <a:spcBef>
                <a:spcPts val="0"/>
              </a:spcBef>
              <a:spcAft>
                <a:spcPts val="0"/>
              </a:spcAft>
              <a:buClr>
                <a:schemeClr val="accent4"/>
              </a:buClr>
              <a:buSzPts val="2800"/>
              <a:buNone/>
              <a:defRPr lang="zh-TW">
                <a:solidFill>
                  <a:schemeClr val="accent4"/>
                </a:solidFill>
              </a:defRPr>
            </a:lvl8pPr>
            <a:lvl9pPr lvl="8" rtl="0">
              <a:spcBef>
                <a:spcPts val="0"/>
              </a:spcBef>
              <a:spcAft>
                <a:spcPts val="0"/>
              </a:spcAft>
              <a:buClr>
                <a:schemeClr val="accent4"/>
              </a:buClr>
              <a:buSzPts val="2800"/>
              <a:buNone/>
              <a:defRPr lang="zh-TW">
                <a:solidFill>
                  <a:schemeClr val="accent4"/>
                </a:solidFill>
              </a:defRPr>
            </a:lvl9pPr>
          </a:lstStyle>
          <a:p>
            <a:pPr rtl="0"/>
            <a:endParaRPr lang="zh-TW"/>
          </a:p>
        </p:txBody>
      </p:sp>
      <p:sp>
        <p:nvSpPr>
          <p:cNvPr id="299" name="Google Shape;299;p55"/>
          <p:cNvSpPr txBox="1">
            <a:spLocks noGrp="1"/>
          </p:cNvSpPr>
          <p:nvPr>
            <p:ph type="body" idx="4"/>
          </p:nvPr>
        </p:nvSpPr>
        <p:spPr>
          <a:xfrm>
            <a:off x="5216652"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4_Columns (Three)">
  <p:cSld name="TITLE_AND_BODY_2_2_1_3">
    <p:bg>
      <p:bgPr>
        <a:solidFill>
          <a:schemeClr val="dk1"/>
        </a:solidFill>
        <a:effectLst/>
      </p:bgPr>
    </p:bg>
    <p:spTree>
      <p:nvGrpSpPr>
        <p:cNvPr id="1" name="Shape 300"/>
        <p:cNvGrpSpPr/>
        <p:nvPr/>
      </p:nvGrpSpPr>
      <p:grpSpPr>
        <a:xfrm>
          <a:off x="0" y="0"/>
          <a:ext cx="0" cy="0"/>
          <a:chOff x="0" y="0"/>
          <a:chExt cx="0" cy="0"/>
        </a:xfrm>
      </p:grpSpPr>
      <p:sp>
        <p:nvSpPr>
          <p:cNvPr id="301" name="Google Shape;301;p56"/>
          <p:cNvSpPr txBox="1">
            <a:spLocks noGrp="1"/>
          </p:cNvSpPr>
          <p:nvPr>
            <p:ph type="title"/>
          </p:nvPr>
        </p:nvSpPr>
        <p:spPr>
          <a:xfrm>
            <a:off x="580644"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02" name="Google Shape;302;p56"/>
          <p:cNvSpPr txBox="1">
            <a:spLocks noGrp="1"/>
          </p:cNvSpPr>
          <p:nvPr>
            <p:ph type="body" idx="1"/>
          </p:nvPr>
        </p:nvSpPr>
        <p:spPr>
          <a:xfrm>
            <a:off x="580644"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03" name="Google Shape;303;p56"/>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04" name="Google Shape;304;p56"/>
          <p:cNvSpPr txBox="1">
            <a:spLocks noGrp="1"/>
          </p:cNvSpPr>
          <p:nvPr>
            <p:ph type="title" idx="3"/>
          </p:nvPr>
        </p:nvSpPr>
        <p:spPr>
          <a:xfrm>
            <a:off x="35478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05" name="Google Shape;305;p56"/>
          <p:cNvSpPr txBox="1">
            <a:spLocks noGrp="1"/>
          </p:cNvSpPr>
          <p:nvPr>
            <p:ph type="body" idx="4"/>
          </p:nvPr>
        </p:nvSpPr>
        <p:spPr>
          <a:xfrm>
            <a:off x="35478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06" name="Google Shape;306;p56"/>
          <p:cNvSpPr txBox="1">
            <a:spLocks noGrp="1"/>
          </p:cNvSpPr>
          <p:nvPr>
            <p:ph type="title" idx="5"/>
          </p:nvPr>
        </p:nvSpPr>
        <p:spPr>
          <a:xfrm>
            <a:off x="65196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07" name="Google Shape;307;p56"/>
          <p:cNvSpPr txBox="1">
            <a:spLocks noGrp="1"/>
          </p:cNvSpPr>
          <p:nvPr>
            <p:ph type="body" idx="6"/>
          </p:nvPr>
        </p:nvSpPr>
        <p:spPr>
          <a:xfrm>
            <a:off x="65196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7_Columns (Four)">
  <p:cSld name="TITLE_AND_BODY_2_2_1_1_1">
    <p:bg>
      <p:bgPr>
        <a:solidFill>
          <a:schemeClr val="dk1"/>
        </a:solidFill>
        <a:effectLst/>
      </p:bgPr>
    </p:bg>
    <p:spTree>
      <p:nvGrpSpPr>
        <p:cNvPr id="1" name="Shape 308"/>
        <p:cNvGrpSpPr/>
        <p:nvPr/>
      </p:nvGrpSpPr>
      <p:grpSpPr>
        <a:xfrm>
          <a:off x="0" y="0"/>
          <a:ext cx="0" cy="0"/>
          <a:chOff x="0" y="0"/>
          <a:chExt cx="0" cy="0"/>
        </a:xfrm>
      </p:grpSpPr>
      <p:sp>
        <p:nvSpPr>
          <p:cNvPr id="309" name="Google Shape;309;p57"/>
          <p:cNvSpPr txBox="1">
            <a:spLocks noGrp="1"/>
          </p:cNvSpPr>
          <p:nvPr>
            <p:ph type="title"/>
          </p:nvPr>
        </p:nvSpPr>
        <p:spPr>
          <a:xfrm>
            <a:off x="58064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10" name="Google Shape;310;p57"/>
          <p:cNvSpPr txBox="1">
            <a:spLocks noGrp="1"/>
          </p:cNvSpPr>
          <p:nvPr>
            <p:ph type="body" idx="1"/>
          </p:nvPr>
        </p:nvSpPr>
        <p:spPr>
          <a:xfrm>
            <a:off x="58064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11" name="Google Shape;311;p57"/>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12" name="Google Shape;312;p57"/>
          <p:cNvSpPr txBox="1">
            <a:spLocks noGrp="1"/>
          </p:cNvSpPr>
          <p:nvPr>
            <p:ph type="title" idx="3"/>
          </p:nvPr>
        </p:nvSpPr>
        <p:spPr>
          <a:xfrm>
            <a:off x="268376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13" name="Google Shape;313;p57"/>
          <p:cNvSpPr txBox="1">
            <a:spLocks noGrp="1"/>
          </p:cNvSpPr>
          <p:nvPr>
            <p:ph type="body" idx="4"/>
          </p:nvPr>
        </p:nvSpPr>
        <p:spPr>
          <a:xfrm>
            <a:off x="268376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14" name="Google Shape;314;p57"/>
          <p:cNvSpPr txBox="1">
            <a:spLocks noGrp="1"/>
          </p:cNvSpPr>
          <p:nvPr>
            <p:ph type="title" idx="5"/>
          </p:nvPr>
        </p:nvSpPr>
        <p:spPr>
          <a:xfrm>
            <a:off x="478688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15" name="Google Shape;315;p57"/>
          <p:cNvSpPr txBox="1">
            <a:spLocks noGrp="1"/>
          </p:cNvSpPr>
          <p:nvPr>
            <p:ph type="body" idx="6"/>
          </p:nvPr>
        </p:nvSpPr>
        <p:spPr>
          <a:xfrm>
            <a:off x="478688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16" name="Google Shape;316;p57"/>
          <p:cNvSpPr txBox="1">
            <a:spLocks noGrp="1"/>
          </p:cNvSpPr>
          <p:nvPr>
            <p:ph type="title" idx="7"/>
          </p:nvPr>
        </p:nvSpPr>
        <p:spPr>
          <a:xfrm>
            <a:off x="689000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17" name="Google Shape;317;p57"/>
          <p:cNvSpPr txBox="1">
            <a:spLocks noGrp="1"/>
          </p:cNvSpPr>
          <p:nvPr>
            <p:ph type="body" idx="8"/>
          </p:nvPr>
        </p:nvSpPr>
        <p:spPr>
          <a:xfrm>
            <a:off x="689000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50_Points (Two)">
  <p:cSld name="TITLE_AND_BODY_2_2_1_2_2_1">
    <p:bg>
      <p:bgPr>
        <a:solidFill>
          <a:schemeClr val="dk1"/>
        </a:solidFill>
        <a:effectLst/>
      </p:bgPr>
    </p:bg>
    <p:spTree>
      <p:nvGrpSpPr>
        <p:cNvPr id="1" name="Shape 318"/>
        <p:cNvGrpSpPr/>
        <p:nvPr/>
      </p:nvGrpSpPr>
      <p:grpSpPr>
        <a:xfrm>
          <a:off x="0" y="0"/>
          <a:ext cx="0" cy="0"/>
          <a:chOff x="0" y="0"/>
          <a:chExt cx="0" cy="0"/>
        </a:xfrm>
      </p:grpSpPr>
      <p:sp>
        <p:nvSpPr>
          <p:cNvPr id="319" name="Google Shape;319;p58"/>
          <p:cNvSpPr txBox="1">
            <a:spLocks noGrp="1"/>
          </p:cNvSpPr>
          <p:nvPr>
            <p:ph type="title"/>
          </p:nvPr>
        </p:nvSpPr>
        <p:spPr>
          <a:xfrm>
            <a:off x="7589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20" name="Google Shape;320;p58"/>
          <p:cNvSpPr txBox="1">
            <a:spLocks noGrp="1"/>
          </p:cNvSpPr>
          <p:nvPr>
            <p:ph type="body" idx="1"/>
          </p:nvPr>
        </p:nvSpPr>
        <p:spPr>
          <a:xfrm>
            <a:off x="7589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21" name="Google Shape;321;p58"/>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22" name="Google Shape;322;p58"/>
          <p:cNvSpPr txBox="1">
            <a:spLocks noGrp="1"/>
          </p:cNvSpPr>
          <p:nvPr>
            <p:ph type="title" idx="3"/>
          </p:nvPr>
        </p:nvSpPr>
        <p:spPr>
          <a:xfrm>
            <a:off x="52166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800"/>
              <a:buNone/>
              <a:defRPr lang="zh-TW" sz="1800">
                <a:solidFill>
                  <a:schemeClr val="accent4"/>
                </a:solidFill>
              </a:defRPr>
            </a:lvl1pPr>
            <a:lvl2pPr lvl="1" rtl="0">
              <a:lnSpc>
                <a:spcPct val="115000"/>
              </a:lnSpc>
              <a:spcBef>
                <a:spcPts val="0"/>
              </a:spcBef>
              <a:spcAft>
                <a:spcPts val="0"/>
              </a:spcAft>
              <a:buClr>
                <a:schemeClr val="accent4"/>
              </a:buClr>
              <a:buSzPts val="1800"/>
              <a:buNone/>
              <a:defRPr lang="zh-TW" sz="1800">
                <a:solidFill>
                  <a:schemeClr val="accent4"/>
                </a:solidFill>
              </a:defRPr>
            </a:lvl2pPr>
            <a:lvl3pPr lvl="2" rtl="0">
              <a:lnSpc>
                <a:spcPct val="115000"/>
              </a:lnSpc>
              <a:spcBef>
                <a:spcPts val="0"/>
              </a:spcBef>
              <a:spcAft>
                <a:spcPts val="0"/>
              </a:spcAft>
              <a:buClr>
                <a:schemeClr val="accent4"/>
              </a:buClr>
              <a:buSzPts val="1800"/>
              <a:buNone/>
              <a:defRPr lang="zh-TW" sz="1800">
                <a:solidFill>
                  <a:schemeClr val="accent4"/>
                </a:solidFill>
              </a:defRPr>
            </a:lvl3pPr>
            <a:lvl4pPr lvl="3" rtl="0">
              <a:lnSpc>
                <a:spcPct val="115000"/>
              </a:lnSpc>
              <a:spcBef>
                <a:spcPts val="0"/>
              </a:spcBef>
              <a:spcAft>
                <a:spcPts val="0"/>
              </a:spcAft>
              <a:buClr>
                <a:schemeClr val="accent4"/>
              </a:buClr>
              <a:buSzPts val="1800"/>
              <a:buNone/>
              <a:defRPr lang="zh-TW" sz="1800">
                <a:solidFill>
                  <a:schemeClr val="accent4"/>
                </a:solidFill>
              </a:defRPr>
            </a:lvl4pPr>
            <a:lvl5pPr lvl="4" rtl="0">
              <a:lnSpc>
                <a:spcPct val="115000"/>
              </a:lnSpc>
              <a:spcBef>
                <a:spcPts val="0"/>
              </a:spcBef>
              <a:spcAft>
                <a:spcPts val="0"/>
              </a:spcAft>
              <a:buClr>
                <a:schemeClr val="accent4"/>
              </a:buClr>
              <a:buSzPts val="1800"/>
              <a:buNone/>
              <a:defRPr lang="zh-TW" sz="1800">
                <a:solidFill>
                  <a:schemeClr val="accent4"/>
                </a:solidFill>
              </a:defRPr>
            </a:lvl5pPr>
            <a:lvl6pPr lvl="5" rtl="0">
              <a:lnSpc>
                <a:spcPct val="115000"/>
              </a:lnSpc>
              <a:spcBef>
                <a:spcPts val="0"/>
              </a:spcBef>
              <a:spcAft>
                <a:spcPts val="0"/>
              </a:spcAft>
              <a:buClr>
                <a:schemeClr val="accent4"/>
              </a:buClr>
              <a:buSzPts val="1800"/>
              <a:buNone/>
              <a:defRPr lang="zh-TW" sz="1800">
                <a:solidFill>
                  <a:schemeClr val="accent4"/>
                </a:solidFill>
              </a:defRPr>
            </a:lvl6pPr>
            <a:lvl7pPr lvl="6" rtl="0">
              <a:lnSpc>
                <a:spcPct val="115000"/>
              </a:lnSpc>
              <a:spcBef>
                <a:spcPts val="0"/>
              </a:spcBef>
              <a:spcAft>
                <a:spcPts val="0"/>
              </a:spcAft>
              <a:buClr>
                <a:schemeClr val="accent4"/>
              </a:buClr>
              <a:buSzPts val="1800"/>
              <a:buNone/>
              <a:defRPr lang="zh-TW" sz="1800">
                <a:solidFill>
                  <a:schemeClr val="accent4"/>
                </a:solidFill>
              </a:defRPr>
            </a:lvl7pPr>
            <a:lvl8pPr lvl="7" rtl="0">
              <a:lnSpc>
                <a:spcPct val="115000"/>
              </a:lnSpc>
              <a:spcBef>
                <a:spcPts val="0"/>
              </a:spcBef>
              <a:spcAft>
                <a:spcPts val="0"/>
              </a:spcAft>
              <a:buClr>
                <a:schemeClr val="accent4"/>
              </a:buClr>
              <a:buSzPts val="1800"/>
              <a:buNone/>
              <a:defRPr lang="zh-TW" sz="1800">
                <a:solidFill>
                  <a:schemeClr val="accent4"/>
                </a:solidFill>
              </a:defRPr>
            </a:lvl8pPr>
            <a:lvl9pPr lvl="8" rtl="0">
              <a:lnSpc>
                <a:spcPct val="115000"/>
              </a:lnSpc>
              <a:spcBef>
                <a:spcPts val="0"/>
              </a:spcBef>
              <a:spcAft>
                <a:spcPts val="0"/>
              </a:spcAft>
              <a:buClr>
                <a:schemeClr val="accent4"/>
              </a:buClr>
              <a:buSzPts val="1800"/>
              <a:buNone/>
              <a:defRPr lang="zh-TW" sz="1800">
                <a:solidFill>
                  <a:schemeClr val="accent4"/>
                </a:solidFill>
              </a:defRPr>
            </a:lvl9pPr>
          </a:lstStyle>
          <a:p>
            <a:pPr rtl="0"/>
            <a:endParaRPr lang="zh-TW"/>
          </a:p>
        </p:txBody>
      </p:sp>
      <p:sp>
        <p:nvSpPr>
          <p:cNvPr id="323" name="Google Shape;323;p58"/>
          <p:cNvSpPr txBox="1">
            <a:spLocks noGrp="1"/>
          </p:cNvSpPr>
          <p:nvPr>
            <p:ph type="body" idx="4"/>
          </p:nvPr>
        </p:nvSpPr>
        <p:spPr>
          <a:xfrm>
            <a:off x="52166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53_Points (Three)">
  <p:cSld name="TITLE_AND_BODY_2_2_1_2_3">
    <p:bg>
      <p:bgPr>
        <a:solidFill>
          <a:schemeClr val="dk1"/>
        </a:solidFill>
        <a:effectLst/>
      </p:bgPr>
    </p:bg>
    <p:spTree>
      <p:nvGrpSpPr>
        <p:cNvPr id="1" name="Shape 324"/>
        <p:cNvGrpSpPr/>
        <p:nvPr/>
      </p:nvGrpSpPr>
      <p:grpSpPr>
        <a:xfrm>
          <a:off x="0" y="0"/>
          <a:ext cx="0" cy="0"/>
          <a:chOff x="0" y="0"/>
          <a:chExt cx="0" cy="0"/>
        </a:xfrm>
      </p:grpSpPr>
      <p:sp>
        <p:nvSpPr>
          <p:cNvPr id="325" name="Google Shape;325;p59"/>
          <p:cNvSpPr txBox="1">
            <a:spLocks noGrp="1"/>
          </p:cNvSpPr>
          <p:nvPr>
            <p:ph type="title"/>
          </p:nvPr>
        </p:nvSpPr>
        <p:spPr>
          <a:xfrm>
            <a:off x="580644"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lang="zh-TW" sz="1400">
                <a:solidFill>
                  <a:schemeClr val="accent4"/>
                </a:solidFill>
              </a:defRPr>
            </a:lvl1pPr>
            <a:lvl2pPr lvl="1" rtl="0">
              <a:lnSpc>
                <a:spcPct val="115000"/>
              </a:lnSpc>
              <a:spcBef>
                <a:spcPts val="0"/>
              </a:spcBef>
              <a:spcAft>
                <a:spcPts val="0"/>
              </a:spcAft>
              <a:buClr>
                <a:schemeClr val="accent4"/>
              </a:buClr>
              <a:buSzPts val="1400"/>
              <a:buNone/>
              <a:defRPr lang="zh-TW" sz="1400">
                <a:solidFill>
                  <a:schemeClr val="accent4"/>
                </a:solidFill>
              </a:defRPr>
            </a:lvl2pPr>
            <a:lvl3pPr lvl="2" rtl="0">
              <a:lnSpc>
                <a:spcPct val="115000"/>
              </a:lnSpc>
              <a:spcBef>
                <a:spcPts val="0"/>
              </a:spcBef>
              <a:spcAft>
                <a:spcPts val="0"/>
              </a:spcAft>
              <a:buClr>
                <a:schemeClr val="accent4"/>
              </a:buClr>
              <a:buSzPts val="1400"/>
              <a:buNone/>
              <a:defRPr lang="zh-TW" sz="1400">
                <a:solidFill>
                  <a:schemeClr val="accent4"/>
                </a:solidFill>
              </a:defRPr>
            </a:lvl3pPr>
            <a:lvl4pPr lvl="3" rtl="0">
              <a:lnSpc>
                <a:spcPct val="115000"/>
              </a:lnSpc>
              <a:spcBef>
                <a:spcPts val="0"/>
              </a:spcBef>
              <a:spcAft>
                <a:spcPts val="0"/>
              </a:spcAft>
              <a:buClr>
                <a:schemeClr val="accent4"/>
              </a:buClr>
              <a:buSzPts val="1400"/>
              <a:buNone/>
              <a:defRPr lang="zh-TW" sz="1400">
                <a:solidFill>
                  <a:schemeClr val="accent4"/>
                </a:solidFill>
              </a:defRPr>
            </a:lvl4pPr>
            <a:lvl5pPr lvl="4" rtl="0">
              <a:lnSpc>
                <a:spcPct val="115000"/>
              </a:lnSpc>
              <a:spcBef>
                <a:spcPts val="0"/>
              </a:spcBef>
              <a:spcAft>
                <a:spcPts val="0"/>
              </a:spcAft>
              <a:buClr>
                <a:schemeClr val="accent4"/>
              </a:buClr>
              <a:buSzPts val="1400"/>
              <a:buNone/>
              <a:defRPr lang="zh-TW" sz="1400">
                <a:solidFill>
                  <a:schemeClr val="accent4"/>
                </a:solidFill>
              </a:defRPr>
            </a:lvl5pPr>
            <a:lvl6pPr lvl="5" rtl="0">
              <a:lnSpc>
                <a:spcPct val="115000"/>
              </a:lnSpc>
              <a:spcBef>
                <a:spcPts val="0"/>
              </a:spcBef>
              <a:spcAft>
                <a:spcPts val="0"/>
              </a:spcAft>
              <a:buClr>
                <a:schemeClr val="accent4"/>
              </a:buClr>
              <a:buSzPts val="1400"/>
              <a:buNone/>
              <a:defRPr lang="zh-TW" sz="1400">
                <a:solidFill>
                  <a:schemeClr val="accent4"/>
                </a:solidFill>
              </a:defRPr>
            </a:lvl6pPr>
            <a:lvl7pPr lvl="6" rtl="0">
              <a:lnSpc>
                <a:spcPct val="115000"/>
              </a:lnSpc>
              <a:spcBef>
                <a:spcPts val="0"/>
              </a:spcBef>
              <a:spcAft>
                <a:spcPts val="0"/>
              </a:spcAft>
              <a:buClr>
                <a:schemeClr val="accent4"/>
              </a:buClr>
              <a:buSzPts val="1400"/>
              <a:buNone/>
              <a:defRPr lang="zh-TW" sz="1400">
                <a:solidFill>
                  <a:schemeClr val="accent4"/>
                </a:solidFill>
              </a:defRPr>
            </a:lvl7pPr>
            <a:lvl8pPr lvl="7" rtl="0">
              <a:lnSpc>
                <a:spcPct val="115000"/>
              </a:lnSpc>
              <a:spcBef>
                <a:spcPts val="0"/>
              </a:spcBef>
              <a:spcAft>
                <a:spcPts val="0"/>
              </a:spcAft>
              <a:buClr>
                <a:schemeClr val="accent4"/>
              </a:buClr>
              <a:buSzPts val="1400"/>
              <a:buNone/>
              <a:defRPr lang="zh-TW" sz="1400">
                <a:solidFill>
                  <a:schemeClr val="accent4"/>
                </a:solidFill>
              </a:defRPr>
            </a:lvl8pPr>
            <a:lvl9pPr lvl="8" rtl="0">
              <a:lnSpc>
                <a:spcPct val="115000"/>
              </a:lnSpc>
              <a:spcBef>
                <a:spcPts val="0"/>
              </a:spcBef>
              <a:spcAft>
                <a:spcPts val="0"/>
              </a:spcAft>
              <a:buClr>
                <a:schemeClr val="accent4"/>
              </a:buClr>
              <a:buSzPts val="1400"/>
              <a:buNone/>
              <a:defRPr lang="zh-TW" sz="1400">
                <a:solidFill>
                  <a:schemeClr val="accent4"/>
                </a:solidFill>
              </a:defRPr>
            </a:lvl9pPr>
          </a:lstStyle>
          <a:p>
            <a:pPr rtl="0"/>
            <a:endParaRPr lang="zh-TW"/>
          </a:p>
        </p:txBody>
      </p:sp>
      <p:sp>
        <p:nvSpPr>
          <p:cNvPr id="326" name="Google Shape;326;p59"/>
          <p:cNvSpPr txBox="1">
            <a:spLocks noGrp="1"/>
          </p:cNvSpPr>
          <p:nvPr>
            <p:ph type="body" idx="1"/>
          </p:nvPr>
        </p:nvSpPr>
        <p:spPr>
          <a:xfrm>
            <a:off x="580644"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27" name="Google Shape;327;p59"/>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28" name="Google Shape;328;p59"/>
          <p:cNvSpPr txBox="1">
            <a:spLocks noGrp="1"/>
          </p:cNvSpPr>
          <p:nvPr>
            <p:ph type="title" idx="3"/>
          </p:nvPr>
        </p:nvSpPr>
        <p:spPr>
          <a:xfrm>
            <a:off x="3364992"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lang="zh-TW" sz="1400">
                <a:solidFill>
                  <a:schemeClr val="accent4"/>
                </a:solidFill>
              </a:defRPr>
            </a:lvl1pPr>
            <a:lvl2pPr lvl="1" rtl="0">
              <a:lnSpc>
                <a:spcPct val="115000"/>
              </a:lnSpc>
              <a:spcBef>
                <a:spcPts val="0"/>
              </a:spcBef>
              <a:spcAft>
                <a:spcPts val="0"/>
              </a:spcAft>
              <a:buClr>
                <a:schemeClr val="accent4"/>
              </a:buClr>
              <a:buSzPts val="1400"/>
              <a:buNone/>
              <a:defRPr lang="zh-TW" sz="1400">
                <a:solidFill>
                  <a:schemeClr val="accent4"/>
                </a:solidFill>
              </a:defRPr>
            </a:lvl2pPr>
            <a:lvl3pPr lvl="2" rtl="0">
              <a:lnSpc>
                <a:spcPct val="115000"/>
              </a:lnSpc>
              <a:spcBef>
                <a:spcPts val="0"/>
              </a:spcBef>
              <a:spcAft>
                <a:spcPts val="0"/>
              </a:spcAft>
              <a:buClr>
                <a:schemeClr val="accent4"/>
              </a:buClr>
              <a:buSzPts val="1400"/>
              <a:buNone/>
              <a:defRPr lang="zh-TW" sz="1400">
                <a:solidFill>
                  <a:schemeClr val="accent4"/>
                </a:solidFill>
              </a:defRPr>
            </a:lvl3pPr>
            <a:lvl4pPr lvl="3" rtl="0">
              <a:lnSpc>
                <a:spcPct val="115000"/>
              </a:lnSpc>
              <a:spcBef>
                <a:spcPts val="0"/>
              </a:spcBef>
              <a:spcAft>
                <a:spcPts val="0"/>
              </a:spcAft>
              <a:buClr>
                <a:schemeClr val="accent4"/>
              </a:buClr>
              <a:buSzPts val="1400"/>
              <a:buNone/>
              <a:defRPr lang="zh-TW" sz="1400">
                <a:solidFill>
                  <a:schemeClr val="accent4"/>
                </a:solidFill>
              </a:defRPr>
            </a:lvl4pPr>
            <a:lvl5pPr lvl="4" rtl="0">
              <a:lnSpc>
                <a:spcPct val="115000"/>
              </a:lnSpc>
              <a:spcBef>
                <a:spcPts val="0"/>
              </a:spcBef>
              <a:spcAft>
                <a:spcPts val="0"/>
              </a:spcAft>
              <a:buClr>
                <a:schemeClr val="accent4"/>
              </a:buClr>
              <a:buSzPts val="1400"/>
              <a:buNone/>
              <a:defRPr lang="zh-TW" sz="1400">
                <a:solidFill>
                  <a:schemeClr val="accent4"/>
                </a:solidFill>
              </a:defRPr>
            </a:lvl5pPr>
            <a:lvl6pPr lvl="5" rtl="0">
              <a:lnSpc>
                <a:spcPct val="115000"/>
              </a:lnSpc>
              <a:spcBef>
                <a:spcPts val="0"/>
              </a:spcBef>
              <a:spcAft>
                <a:spcPts val="0"/>
              </a:spcAft>
              <a:buClr>
                <a:schemeClr val="accent4"/>
              </a:buClr>
              <a:buSzPts val="1400"/>
              <a:buNone/>
              <a:defRPr lang="zh-TW" sz="1400">
                <a:solidFill>
                  <a:schemeClr val="accent4"/>
                </a:solidFill>
              </a:defRPr>
            </a:lvl6pPr>
            <a:lvl7pPr lvl="6" rtl="0">
              <a:lnSpc>
                <a:spcPct val="115000"/>
              </a:lnSpc>
              <a:spcBef>
                <a:spcPts val="0"/>
              </a:spcBef>
              <a:spcAft>
                <a:spcPts val="0"/>
              </a:spcAft>
              <a:buClr>
                <a:schemeClr val="accent4"/>
              </a:buClr>
              <a:buSzPts val="1400"/>
              <a:buNone/>
              <a:defRPr lang="zh-TW" sz="1400">
                <a:solidFill>
                  <a:schemeClr val="accent4"/>
                </a:solidFill>
              </a:defRPr>
            </a:lvl7pPr>
            <a:lvl8pPr lvl="7" rtl="0">
              <a:lnSpc>
                <a:spcPct val="115000"/>
              </a:lnSpc>
              <a:spcBef>
                <a:spcPts val="0"/>
              </a:spcBef>
              <a:spcAft>
                <a:spcPts val="0"/>
              </a:spcAft>
              <a:buClr>
                <a:schemeClr val="accent4"/>
              </a:buClr>
              <a:buSzPts val="1400"/>
              <a:buNone/>
              <a:defRPr lang="zh-TW" sz="1400">
                <a:solidFill>
                  <a:schemeClr val="accent4"/>
                </a:solidFill>
              </a:defRPr>
            </a:lvl8pPr>
            <a:lvl9pPr lvl="8" rtl="0">
              <a:lnSpc>
                <a:spcPct val="115000"/>
              </a:lnSpc>
              <a:spcBef>
                <a:spcPts val="0"/>
              </a:spcBef>
              <a:spcAft>
                <a:spcPts val="0"/>
              </a:spcAft>
              <a:buClr>
                <a:schemeClr val="accent4"/>
              </a:buClr>
              <a:buSzPts val="1400"/>
              <a:buNone/>
              <a:defRPr lang="zh-TW" sz="1400">
                <a:solidFill>
                  <a:schemeClr val="accent4"/>
                </a:solidFill>
              </a:defRPr>
            </a:lvl9pPr>
          </a:lstStyle>
          <a:p>
            <a:pPr rtl="0"/>
            <a:endParaRPr lang="zh-TW"/>
          </a:p>
        </p:txBody>
      </p:sp>
      <p:sp>
        <p:nvSpPr>
          <p:cNvPr id="329" name="Google Shape;329;p59"/>
          <p:cNvSpPr txBox="1">
            <a:spLocks noGrp="1"/>
          </p:cNvSpPr>
          <p:nvPr>
            <p:ph type="body" idx="4"/>
          </p:nvPr>
        </p:nvSpPr>
        <p:spPr>
          <a:xfrm>
            <a:off x="3364992" y="3543300"/>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30" name="Google Shape;330;p59"/>
          <p:cNvSpPr txBox="1">
            <a:spLocks noGrp="1"/>
          </p:cNvSpPr>
          <p:nvPr>
            <p:ph type="title" idx="5"/>
          </p:nvPr>
        </p:nvSpPr>
        <p:spPr>
          <a:xfrm>
            <a:off x="6149340"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lang="zh-TW" sz="1400">
                <a:solidFill>
                  <a:schemeClr val="accent4"/>
                </a:solidFill>
              </a:defRPr>
            </a:lvl1pPr>
            <a:lvl2pPr lvl="1" rtl="0">
              <a:lnSpc>
                <a:spcPct val="115000"/>
              </a:lnSpc>
              <a:spcBef>
                <a:spcPts val="0"/>
              </a:spcBef>
              <a:spcAft>
                <a:spcPts val="0"/>
              </a:spcAft>
              <a:buClr>
                <a:schemeClr val="accent4"/>
              </a:buClr>
              <a:buSzPts val="1400"/>
              <a:buNone/>
              <a:defRPr lang="zh-TW" sz="1400">
                <a:solidFill>
                  <a:schemeClr val="accent4"/>
                </a:solidFill>
              </a:defRPr>
            </a:lvl2pPr>
            <a:lvl3pPr lvl="2" rtl="0">
              <a:lnSpc>
                <a:spcPct val="115000"/>
              </a:lnSpc>
              <a:spcBef>
                <a:spcPts val="0"/>
              </a:spcBef>
              <a:spcAft>
                <a:spcPts val="0"/>
              </a:spcAft>
              <a:buClr>
                <a:schemeClr val="accent4"/>
              </a:buClr>
              <a:buSzPts val="1400"/>
              <a:buNone/>
              <a:defRPr lang="zh-TW" sz="1400">
                <a:solidFill>
                  <a:schemeClr val="accent4"/>
                </a:solidFill>
              </a:defRPr>
            </a:lvl3pPr>
            <a:lvl4pPr lvl="3" rtl="0">
              <a:lnSpc>
                <a:spcPct val="115000"/>
              </a:lnSpc>
              <a:spcBef>
                <a:spcPts val="0"/>
              </a:spcBef>
              <a:spcAft>
                <a:spcPts val="0"/>
              </a:spcAft>
              <a:buClr>
                <a:schemeClr val="accent4"/>
              </a:buClr>
              <a:buSzPts val="1400"/>
              <a:buNone/>
              <a:defRPr lang="zh-TW" sz="1400">
                <a:solidFill>
                  <a:schemeClr val="accent4"/>
                </a:solidFill>
              </a:defRPr>
            </a:lvl4pPr>
            <a:lvl5pPr lvl="4" rtl="0">
              <a:lnSpc>
                <a:spcPct val="115000"/>
              </a:lnSpc>
              <a:spcBef>
                <a:spcPts val="0"/>
              </a:spcBef>
              <a:spcAft>
                <a:spcPts val="0"/>
              </a:spcAft>
              <a:buClr>
                <a:schemeClr val="accent4"/>
              </a:buClr>
              <a:buSzPts val="1400"/>
              <a:buNone/>
              <a:defRPr lang="zh-TW" sz="1400">
                <a:solidFill>
                  <a:schemeClr val="accent4"/>
                </a:solidFill>
              </a:defRPr>
            </a:lvl5pPr>
            <a:lvl6pPr lvl="5" rtl="0">
              <a:lnSpc>
                <a:spcPct val="115000"/>
              </a:lnSpc>
              <a:spcBef>
                <a:spcPts val="0"/>
              </a:spcBef>
              <a:spcAft>
                <a:spcPts val="0"/>
              </a:spcAft>
              <a:buClr>
                <a:schemeClr val="accent4"/>
              </a:buClr>
              <a:buSzPts val="1400"/>
              <a:buNone/>
              <a:defRPr lang="zh-TW" sz="1400">
                <a:solidFill>
                  <a:schemeClr val="accent4"/>
                </a:solidFill>
              </a:defRPr>
            </a:lvl6pPr>
            <a:lvl7pPr lvl="6" rtl="0">
              <a:lnSpc>
                <a:spcPct val="115000"/>
              </a:lnSpc>
              <a:spcBef>
                <a:spcPts val="0"/>
              </a:spcBef>
              <a:spcAft>
                <a:spcPts val="0"/>
              </a:spcAft>
              <a:buClr>
                <a:schemeClr val="accent4"/>
              </a:buClr>
              <a:buSzPts val="1400"/>
              <a:buNone/>
              <a:defRPr lang="zh-TW" sz="1400">
                <a:solidFill>
                  <a:schemeClr val="accent4"/>
                </a:solidFill>
              </a:defRPr>
            </a:lvl7pPr>
            <a:lvl8pPr lvl="7" rtl="0">
              <a:lnSpc>
                <a:spcPct val="115000"/>
              </a:lnSpc>
              <a:spcBef>
                <a:spcPts val="0"/>
              </a:spcBef>
              <a:spcAft>
                <a:spcPts val="0"/>
              </a:spcAft>
              <a:buClr>
                <a:schemeClr val="accent4"/>
              </a:buClr>
              <a:buSzPts val="1400"/>
              <a:buNone/>
              <a:defRPr lang="zh-TW" sz="1400">
                <a:solidFill>
                  <a:schemeClr val="accent4"/>
                </a:solidFill>
              </a:defRPr>
            </a:lvl8pPr>
            <a:lvl9pPr lvl="8" rtl="0">
              <a:lnSpc>
                <a:spcPct val="115000"/>
              </a:lnSpc>
              <a:spcBef>
                <a:spcPts val="0"/>
              </a:spcBef>
              <a:spcAft>
                <a:spcPts val="0"/>
              </a:spcAft>
              <a:buClr>
                <a:schemeClr val="accent4"/>
              </a:buClr>
              <a:buSzPts val="1400"/>
              <a:buNone/>
              <a:defRPr lang="zh-TW" sz="1400">
                <a:solidFill>
                  <a:schemeClr val="accent4"/>
                </a:solidFill>
              </a:defRPr>
            </a:lvl9pPr>
          </a:lstStyle>
          <a:p>
            <a:pPr rtl="0"/>
            <a:endParaRPr lang="zh-TW"/>
          </a:p>
        </p:txBody>
      </p:sp>
      <p:sp>
        <p:nvSpPr>
          <p:cNvPr id="331" name="Google Shape;331;p59"/>
          <p:cNvSpPr txBox="1">
            <a:spLocks noGrp="1"/>
          </p:cNvSpPr>
          <p:nvPr>
            <p:ph type="body" idx="6"/>
          </p:nvPr>
        </p:nvSpPr>
        <p:spPr>
          <a:xfrm>
            <a:off x="6149340"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56_Points (Four)">
  <p:cSld name="TITLE_AND_BODY_2_2_1_2_1_2">
    <p:bg>
      <p:bgPr>
        <a:solidFill>
          <a:schemeClr val="dk1"/>
        </a:solidFill>
        <a:effectLst/>
      </p:bgPr>
    </p:bg>
    <p:spTree>
      <p:nvGrpSpPr>
        <p:cNvPr id="1" name="Shape 332"/>
        <p:cNvGrpSpPr/>
        <p:nvPr/>
      </p:nvGrpSpPr>
      <p:grpSpPr>
        <a:xfrm>
          <a:off x="0" y="0"/>
          <a:ext cx="0" cy="0"/>
          <a:chOff x="0" y="0"/>
          <a:chExt cx="0" cy="0"/>
        </a:xfrm>
      </p:grpSpPr>
      <p:sp>
        <p:nvSpPr>
          <p:cNvPr id="333" name="Google Shape;333;p60"/>
          <p:cNvSpPr txBox="1">
            <a:spLocks noGrp="1"/>
          </p:cNvSpPr>
          <p:nvPr>
            <p:ph type="title"/>
          </p:nvPr>
        </p:nvSpPr>
        <p:spPr>
          <a:xfrm>
            <a:off x="58064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lang="zh-TW" sz="1400">
                <a:solidFill>
                  <a:schemeClr val="accent4"/>
                </a:solidFill>
              </a:defRPr>
            </a:lvl1pPr>
            <a:lvl2pPr lvl="1" rtl="0">
              <a:lnSpc>
                <a:spcPct val="115000"/>
              </a:lnSpc>
              <a:spcBef>
                <a:spcPts val="0"/>
              </a:spcBef>
              <a:spcAft>
                <a:spcPts val="0"/>
              </a:spcAft>
              <a:buClr>
                <a:schemeClr val="accent4"/>
              </a:buClr>
              <a:buSzPts val="1400"/>
              <a:buNone/>
              <a:defRPr lang="zh-TW" sz="1400">
                <a:solidFill>
                  <a:schemeClr val="accent4"/>
                </a:solidFill>
              </a:defRPr>
            </a:lvl2pPr>
            <a:lvl3pPr lvl="2" rtl="0">
              <a:lnSpc>
                <a:spcPct val="115000"/>
              </a:lnSpc>
              <a:spcBef>
                <a:spcPts val="0"/>
              </a:spcBef>
              <a:spcAft>
                <a:spcPts val="0"/>
              </a:spcAft>
              <a:buClr>
                <a:schemeClr val="accent4"/>
              </a:buClr>
              <a:buSzPts val="1400"/>
              <a:buNone/>
              <a:defRPr lang="zh-TW" sz="1400">
                <a:solidFill>
                  <a:schemeClr val="accent4"/>
                </a:solidFill>
              </a:defRPr>
            </a:lvl3pPr>
            <a:lvl4pPr lvl="3" rtl="0">
              <a:lnSpc>
                <a:spcPct val="115000"/>
              </a:lnSpc>
              <a:spcBef>
                <a:spcPts val="0"/>
              </a:spcBef>
              <a:spcAft>
                <a:spcPts val="0"/>
              </a:spcAft>
              <a:buClr>
                <a:schemeClr val="accent4"/>
              </a:buClr>
              <a:buSzPts val="1400"/>
              <a:buNone/>
              <a:defRPr lang="zh-TW" sz="1400">
                <a:solidFill>
                  <a:schemeClr val="accent4"/>
                </a:solidFill>
              </a:defRPr>
            </a:lvl4pPr>
            <a:lvl5pPr lvl="4" rtl="0">
              <a:lnSpc>
                <a:spcPct val="115000"/>
              </a:lnSpc>
              <a:spcBef>
                <a:spcPts val="0"/>
              </a:spcBef>
              <a:spcAft>
                <a:spcPts val="0"/>
              </a:spcAft>
              <a:buClr>
                <a:schemeClr val="accent4"/>
              </a:buClr>
              <a:buSzPts val="1400"/>
              <a:buNone/>
              <a:defRPr lang="zh-TW" sz="1400">
                <a:solidFill>
                  <a:schemeClr val="accent4"/>
                </a:solidFill>
              </a:defRPr>
            </a:lvl5pPr>
            <a:lvl6pPr lvl="5" rtl="0">
              <a:lnSpc>
                <a:spcPct val="115000"/>
              </a:lnSpc>
              <a:spcBef>
                <a:spcPts val="0"/>
              </a:spcBef>
              <a:spcAft>
                <a:spcPts val="0"/>
              </a:spcAft>
              <a:buClr>
                <a:schemeClr val="accent4"/>
              </a:buClr>
              <a:buSzPts val="1400"/>
              <a:buNone/>
              <a:defRPr lang="zh-TW" sz="1400">
                <a:solidFill>
                  <a:schemeClr val="accent4"/>
                </a:solidFill>
              </a:defRPr>
            </a:lvl6pPr>
            <a:lvl7pPr lvl="6" rtl="0">
              <a:lnSpc>
                <a:spcPct val="115000"/>
              </a:lnSpc>
              <a:spcBef>
                <a:spcPts val="0"/>
              </a:spcBef>
              <a:spcAft>
                <a:spcPts val="0"/>
              </a:spcAft>
              <a:buClr>
                <a:schemeClr val="accent4"/>
              </a:buClr>
              <a:buSzPts val="1400"/>
              <a:buNone/>
              <a:defRPr lang="zh-TW" sz="1400">
                <a:solidFill>
                  <a:schemeClr val="accent4"/>
                </a:solidFill>
              </a:defRPr>
            </a:lvl7pPr>
            <a:lvl8pPr lvl="7" rtl="0">
              <a:lnSpc>
                <a:spcPct val="115000"/>
              </a:lnSpc>
              <a:spcBef>
                <a:spcPts val="0"/>
              </a:spcBef>
              <a:spcAft>
                <a:spcPts val="0"/>
              </a:spcAft>
              <a:buClr>
                <a:schemeClr val="accent4"/>
              </a:buClr>
              <a:buSzPts val="1400"/>
              <a:buNone/>
              <a:defRPr lang="zh-TW" sz="1400">
                <a:solidFill>
                  <a:schemeClr val="accent4"/>
                </a:solidFill>
              </a:defRPr>
            </a:lvl8pPr>
            <a:lvl9pPr lvl="8" rtl="0">
              <a:lnSpc>
                <a:spcPct val="115000"/>
              </a:lnSpc>
              <a:spcBef>
                <a:spcPts val="0"/>
              </a:spcBef>
              <a:spcAft>
                <a:spcPts val="0"/>
              </a:spcAft>
              <a:buClr>
                <a:schemeClr val="accent4"/>
              </a:buClr>
              <a:buSzPts val="1400"/>
              <a:buNone/>
              <a:defRPr lang="zh-TW" sz="1400">
                <a:solidFill>
                  <a:schemeClr val="accent4"/>
                </a:solidFill>
              </a:defRPr>
            </a:lvl9pPr>
          </a:lstStyle>
          <a:p>
            <a:pPr rtl="0"/>
            <a:endParaRPr lang="zh-TW"/>
          </a:p>
        </p:txBody>
      </p:sp>
      <p:sp>
        <p:nvSpPr>
          <p:cNvPr id="334" name="Google Shape;334;p60"/>
          <p:cNvSpPr txBox="1">
            <a:spLocks noGrp="1"/>
          </p:cNvSpPr>
          <p:nvPr>
            <p:ph type="body" idx="1"/>
          </p:nvPr>
        </p:nvSpPr>
        <p:spPr>
          <a:xfrm>
            <a:off x="58064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35" name="Google Shape;335;p60"/>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36" name="Google Shape;336;p60"/>
          <p:cNvSpPr txBox="1">
            <a:spLocks noGrp="1"/>
          </p:cNvSpPr>
          <p:nvPr>
            <p:ph type="title" idx="3"/>
          </p:nvPr>
        </p:nvSpPr>
        <p:spPr>
          <a:xfrm>
            <a:off x="268376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lang="zh-TW" sz="1400">
                <a:solidFill>
                  <a:schemeClr val="accent4"/>
                </a:solidFill>
              </a:defRPr>
            </a:lvl1pPr>
            <a:lvl2pPr lvl="1" rtl="0">
              <a:lnSpc>
                <a:spcPct val="115000"/>
              </a:lnSpc>
              <a:spcBef>
                <a:spcPts val="0"/>
              </a:spcBef>
              <a:spcAft>
                <a:spcPts val="0"/>
              </a:spcAft>
              <a:buClr>
                <a:schemeClr val="accent4"/>
              </a:buClr>
              <a:buSzPts val="1400"/>
              <a:buNone/>
              <a:defRPr lang="zh-TW" sz="1400">
                <a:solidFill>
                  <a:schemeClr val="accent4"/>
                </a:solidFill>
              </a:defRPr>
            </a:lvl2pPr>
            <a:lvl3pPr lvl="2" rtl="0">
              <a:lnSpc>
                <a:spcPct val="115000"/>
              </a:lnSpc>
              <a:spcBef>
                <a:spcPts val="0"/>
              </a:spcBef>
              <a:spcAft>
                <a:spcPts val="0"/>
              </a:spcAft>
              <a:buClr>
                <a:schemeClr val="accent4"/>
              </a:buClr>
              <a:buSzPts val="1400"/>
              <a:buNone/>
              <a:defRPr lang="zh-TW" sz="1400">
                <a:solidFill>
                  <a:schemeClr val="accent4"/>
                </a:solidFill>
              </a:defRPr>
            </a:lvl3pPr>
            <a:lvl4pPr lvl="3" rtl="0">
              <a:lnSpc>
                <a:spcPct val="115000"/>
              </a:lnSpc>
              <a:spcBef>
                <a:spcPts val="0"/>
              </a:spcBef>
              <a:spcAft>
                <a:spcPts val="0"/>
              </a:spcAft>
              <a:buClr>
                <a:schemeClr val="accent4"/>
              </a:buClr>
              <a:buSzPts val="1400"/>
              <a:buNone/>
              <a:defRPr lang="zh-TW" sz="1400">
                <a:solidFill>
                  <a:schemeClr val="accent4"/>
                </a:solidFill>
              </a:defRPr>
            </a:lvl4pPr>
            <a:lvl5pPr lvl="4" rtl="0">
              <a:lnSpc>
                <a:spcPct val="115000"/>
              </a:lnSpc>
              <a:spcBef>
                <a:spcPts val="0"/>
              </a:spcBef>
              <a:spcAft>
                <a:spcPts val="0"/>
              </a:spcAft>
              <a:buClr>
                <a:schemeClr val="accent4"/>
              </a:buClr>
              <a:buSzPts val="1400"/>
              <a:buNone/>
              <a:defRPr lang="zh-TW" sz="1400">
                <a:solidFill>
                  <a:schemeClr val="accent4"/>
                </a:solidFill>
              </a:defRPr>
            </a:lvl5pPr>
            <a:lvl6pPr lvl="5" rtl="0">
              <a:lnSpc>
                <a:spcPct val="115000"/>
              </a:lnSpc>
              <a:spcBef>
                <a:spcPts val="0"/>
              </a:spcBef>
              <a:spcAft>
                <a:spcPts val="0"/>
              </a:spcAft>
              <a:buClr>
                <a:schemeClr val="accent4"/>
              </a:buClr>
              <a:buSzPts val="1400"/>
              <a:buNone/>
              <a:defRPr lang="zh-TW" sz="1400">
                <a:solidFill>
                  <a:schemeClr val="accent4"/>
                </a:solidFill>
              </a:defRPr>
            </a:lvl6pPr>
            <a:lvl7pPr lvl="6" rtl="0">
              <a:lnSpc>
                <a:spcPct val="115000"/>
              </a:lnSpc>
              <a:spcBef>
                <a:spcPts val="0"/>
              </a:spcBef>
              <a:spcAft>
                <a:spcPts val="0"/>
              </a:spcAft>
              <a:buClr>
                <a:schemeClr val="accent4"/>
              </a:buClr>
              <a:buSzPts val="1400"/>
              <a:buNone/>
              <a:defRPr lang="zh-TW" sz="1400">
                <a:solidFill>
                  <a:schemeClr val="accent4"/>
                </a:solidFill>
              </a:defRPr>
            </a:lvl7pPr>
            <a:lvl8pPr lvl="7" rtl="0">
              <a:lnSpc>
                <a:spcPct val="115000"/>
              </a:lnSpc>
              <a:spcBef>
                <a:spcPts val="0"/>
              </a:spcBef>
              <a:spcAft>
                <a:spcPts val="0"/>
              </a:spcAft>
              <a:buClr>
                <a:schemeClr val="accent4"/>
              </a:buClr>
              <a:buSzPts val="1400"/>
              <a:buNone/>
              <a:defRPr lang="zh-TW" sz="1400">
                <a:solidFill>
                  <a:schemeClr val="accent4"/>
                </a:solidFill>
              </a:defRPr>
            </a:lvl8pPr>
            <a:lvl9pPr lvl="8" rtl="0">
              <a:lnSpc>
                <a:spcPct val="115000"/>
              </a:lnSpc>
              <a:spcBef>
                <a:spcPts val="0"/>
              </a:spcBef>
              <a:spcAft>
                <a:spcPts val="0"/>
              </a:spcAft>
              <a:buClr>
                <a:schemeClr val="accent4"/>
              </a:buClr>
              <a:buSzPts val="1400"/>
              <a:buNone/>
              <a:defRPr lang="zh-TW" sz="1400">
                <a:solidFill>
                  <a:schemeClr val="accent4"/>
                </a:solidFill>
              </a:defRPr>
            </a:lvl9pPr>
          </a:lstStyle>
          <a:p>
            <a:pPr rtl="0"/>
            <a:endParaRPr lang="zh-TW"/>
          </a:p>
        </p:txBody>
      </p:sp>
      <p:sp>
        <p:nvSpPr>
          <p:cNvPr id="337" name="Google Shape;337;p60"/>
          <p:cNvSpPr txBox="1">
            <a:spLocks noGrp="1"/>
          </p:cNvSpPr>
          <p:nvPr>
            <p:ph type="body" idx="4"/>
          </p:nvPr>
        </p:nvSpPr>
        <p:spPr>
          <a:xfrm>
            <a:off x="268376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38" name="Google Shape;338;p60"/>
          <p:cNvSpPr txBox="1">
            <a:spLocks noGrp="1"/>
          </p:cNvSpPr>
          <p:nvPr>
            <p:ph type="title" idx="5"/>
          </p:nvPr>
        </p:nvSpPr>
        <p:spPr>
          <a:xfrm>
            <a:off x="478688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lang="zh-TW" sz="1400">
                <a:solidFill>
                  <a:schemeClr val="accent4"/>
                </a:solidFill>
              </a:defRPr>
            </a:lvl1pPr>
            <a:lvl2pPr lvl="1" rtl="0">
              <a:lnSpc>
                <a:spcPct val="115000"/>
              </a:lnSpc>
              <a:spcBef>
                <a:spcPts val="0"/>
              </a:spcBef>
              <a:spcAft>
                <a:spcPts val="0"/>
              </a:spcAft>
              <a:buClr>
                <a:schemeClr val="accent4"/>
              </a:buClr>
              <a:buSzPts val="1400"/>
              <a:buNone/>
              <a:defRPr lang="zh-TW" sz="1400">
                <a:solidFill>
                  <a:schemeClr val="accent4"/>
                </a:solidFill>
              </a:defRPr>
            </a:lvl2pPr>
            <a:lvl3pPr lvl="2" rtl="0">
              <a:lnSpc>
                <a:spcPct val="115000"/>
              </a:lnSpc>
              <a:spcBef>
                <a:spcPts val="0"/>
              </a:spcBef>
              <a:spcAft>
                <a:spcPts val="0"/>
              </a:spcAft>
              <a:buClr>
                <a:schemeClr val="accent4"/>
              </a:buClr>
              <a:buSzPts val="1400"/>
              <a:buNone/>
              <a:defRPr lang="zh-TW" sz="1400">
                <a:solidFill>
                  <a:schemeClr val="accent4"/>
                </a:solidFill>
              </a:defRPr>
            </a:lvl3pPr>
            <a:lvl4pPr lvl="3" rtl="0">
              <a:lnSpc>
                <a:spcPct val="115000"/>
              </a:lnSpc>
              <a:spcBef>
                <a:spcPts val="0"/>
              </a:spcBef>
              <a:spcAft>
                <a:spcPts val="0"/>
              </a:spcAft>
              <a:buClr>
                <a:schemeClr val="accent4"/>
              </a:buClr>
              <a:buSzPts val="1400"/>
              <a:buNone/>
              <a:defRPr lang="zh-TW" sz="1400">
                <a:solidFill>
                  <a:schemeClr val="accent4"/>
                </a:solidFill>
              </a:defRPr>
            </a:lvl4pPr>
            <a:lvl5pPr lvl="4" rtl="0">
              <a:lnSpc>
                <a:spcPct val="115000"/>
              </a:lnSpc>
              <a:spcBef>
                <a:spcPts val="0"/>
              </a:spcBef>
              <a:spcAft>
                <a:spcPts val="0"/>
              </a:spcAft>
              <a:buClr>
                <a:schemeClr val="accent4"/>
              </a:buClr>
              <a:buSzPts val="1400"/>
              <a:buNone/>
              <a:defRPr lang="zh-TW" sz="1400">
                <a:solidFill>
                  <a:schemeClr val="accent4"/>
                </a:solidFill>
              </a:defRPr>
            </a:lvl5pPr>
            <a:lvl6pPr lvl="5" rtl="0">
              <a:lnSpc>
                <a:spcPct val="115000"/>
              </a:lnSpc>
              <a:spcBef>
                <a:spcPts val="0"/>
              </a:spcBef>
              <a:spcAft>
                <a:spcPts val="0"/>
              </a:spcAft>
              <a:buClr>
                <a:schemeClr val="accent4"/>
              </a:buClr>
              <a:buSzPts val="1400"/>
              <a:buNone/>
              <a:defRPr lang="zh-TW" sz="1400">
                <a:solidFill>
                  <a:schemeClr val="accent4"/>
                </a:solidFill>
              </a:defRPr>
            </a:lvl6pPr>
            <a:lvl7pPr lvl="6" rtl="0">
              <a:lnSpc>
                <a:spcPct val="115000"/>
              </a:lnSpc>
              <a:spcBef>
                <a:spcPts val="0"/>
              </a:spcBef>
              <a:spcAft>
                <a:spcPts val="0"/>
              </a:spcAft>
              <a:buClr>
                <a:schemeClr val="accent4"/>
              </a:buClr>
              <a:buSzPts val="1400"/>
              <a:buNone/>
              <a:defRPr lang="zh-TW" sz="1400">
                <a:solidFill>
                  <a:schemeClr val="accent4"/>
                </a:solidFill>
              </a:defRPr>
            </a:lvl7pPr>
            <a:lvl8pPr lvl="7" rtl="0">
              <a:lnSpc>
                <a:spcPct val="115000"/>
              </a:lnSpc>
              <a:spcBef>
                <a:spcPts val="0"/>
              </a:spcBef>
              <a:spcAft>
                <a:spcPts val="0"/>
              </a:spcAft>
              <a:buClr>
                <a:schemeClr val="accent4"/>
              </a:buClr>
              <a:buSzPts val="1400"/>
              <a:buNone/>
              <a:defRPr lang="zh-TW" sz="1400">
                <a:solidFill>
                  <a:schemeClr val="accent4"/>
                </a:solidFill>
              </a:defRPr>
            </a:lvl8pPr>
            <a:lvl9pPr lvl="8" rtl="0">
              <a:lnSpc>
                <a:spcPct val="115000"/>
              </a:lnSpc>
              <a:spcBef>
                <a:spcPts val="0"/>
              </a:spcBef>
              <a:spcAft>
                <a:spcPts val="0"/>
              </a:spcAft>
              <a:buClr>
                <a:schemeClr val="accent4"/>
              </a:buClr>
              <a:buSzPts val="1400"/>
              <a:buNone/>
              <a:defRPr lang="zh-TW" sz="1400">
                <a:solidFill>
                  <a:schemeClr val="accent4"/>
                </a:solidFill>
              </a:defRPr>
            </a:lvl9pPr>
          </a:lstStyle>
          <a:p>
            <a:pPr rtl="0"/>
            <a:endParaRPr lang="zh-TW"/>
          </a:p>
        </p:txBody>
      </p:sp>
      <p:sp>
        <p:nvSpPr>
          <p:cNvPr id="339" name="Google Shape;339;p60"/>
          <p:cNvSpPr txBox="1">
            <a:spLocks noGrp="1"/>
          </p:cNvSpPr>
          <p:nvPr>
            <p:ph type="body" idx="6"/>
          </p:nvPr>
        </p:nvSpPr>
        <p:spPr>
          <a:xfrm>
            <a:off x="478688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
        <p:nvSpPr>
          <p:cNvPr id="340" name="Google Shape;340;p60"/>
          <p:cNvSpPr txBox="1">
            <a:spLocks noGrp="1"/>
          </p:cNvSpPr>
          <p:nvPr>
            <p:ph type="title" idx="7"/>
          </p:nvPr>
        </p:nvSpPr>
        <p:spPr>
          <a:xfrm>
            <a:off x="689000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Clr>
                <a:schemeClr val="accent4"/>
              </a:buClr>
              <a:buSzPts val="1400"/>
              <a:buNone/>
              <a:defRPr lang="zh-TW" sz="1400">
                <a:solidFill>
                  <a:schemeClr val="accent4"/>
                </a:solidFill>
              </a:defRPr>
            </a:lvl1pPr>
            <a:lvl2pPr lvl="1" rtl="0">
              <a:lnSpc>
                <a:spcPct val="115000"/>
              </a:lnSpc>
              <a:spcBef>
                <a:spcPts val="0"/>
              </a:spcBef>
              <a:spcAft>
                <a:spcPts val="0"/>
              </a:spcAft>
              <a:buClr>
                <a:schemeClr val="accent4"/>
              </a:buClr>
              <a:buSzPts val="1400"/>
              <a:buNone/>
              <a:defRPr lang="zh-TW" sz="1400">
                <a:solidFill>
                  <a:schemeClr val="accent4"/>
                </a:solidFill>
              </a:defRPr>
            </a:lvl2pPr>
            <a:lvl3pPr lvl="2" rtl="0">
              <a:lnSpc>
                <a:spcPct val="115000"/>
              </a:lnSpc>
              <a:spcBef>
                <a:spcPts val="0"/>
              </a:spcBef>
              <a:spcAft>
                <a:spcPts val="0"/>
              </a:spcAft>
              <a:buClr>
                <a:schemeClr val="accent4"/>
              </a:buClr>
              <a:buSzPts val="1400"/>
              <a:buNone/>
              <a:defRPr lang="zh-TW" sz="1400">
                <a:solidFill>
                  <a:schemeClr val="accent4"/>
                </a:solidFill>
              </a:defRPr>
            </a:lvl3pPr>
            <a:lvl4pPr lvl="3" rtl="0">
              <a:lnSpc>
                <a:spcPct val="115000"/>
              </a:lnSpc>
              <a:spcBef>
                <a:spcPts val="0"/>
              </a:spcBef>
              <a:spcAft>
                <a:spcPts val="0"/>
              </a:spcAft>
              <a:buClr>
                <a:schemeClr val="accent4"/>
              </a:buClr>
              <a:buSzPts val="1400"/>
              <a:buNone/>
              <a:defRPr lang="zh-TW" sz="1400">
                <a:solidFill>
                  <a:schemeClr val="accent4"/>
                </a:solidFill>
              </a:defRPr>
            </a:lvl4pPr>
            <a:lvl5pPr lvl="4" rtl="0">
              <a:lnSpc>
                <a:spcPct val="115000"/>
              </a:lnSpc>
              <a:spcBef>
                <a:spcPts val="0"/>
              </a:spcBef>
              <a:spcAft>
                <a:spcPts val="0"/>
              </a:spcAft>
              <a:buClr>
                <a:schemeClr val="accent4"/>
              </a:buClr>
              <a:buSzPts val="1400"/>
              <a:buNone/>
              <a:defRPr lang="zh-TW" sz="1400">
                <a:solidFill>
                  <a:schemeClr val="accent4"/>
                </a:solidFill>
              </a:defRPr>
            </a:lvl5pPr>
            <a:lvl6pPr lvl="5" rtl="0">
              <a:lnSpc>
                <a:spcPct val="115000"/>
              </a:lnSpc>
              <a:spcBef>
                <a:spcPts val="0"/>
              </a:spcBef>
              <a:spcAft>
                <a:spcPts val="0"/>
              </a:spcAft>
              <a:buClr>
                <a:schemeClr val="accent4"/>
              </a:buClr>
              <a:buSzPts val="1400"/>
              <a:buNone/>
              <a:defRPr lang="zh-TW" sz="1400">
                <a:solidFill>
                  <a:schemeClr val="accent4"/>
                </a:solidFill>
              </a:defRPr>
            </a:lvl6pPr>
            <a:lvl7pPr lvl="6" rtl="0">
              <a:lnSpc>
                <a:spcPct val="115000"/>
              </a:lnSpc>
              <a:spcBef>
                <a:spcPts val="0"/>
              </a:spcBef>
              <a:spcAft>
                <a:spcPts val="0"/>
              </a:spcAft>
              <a:buClr>
                <a:schemeClr val="accent4"/>
              </a:buClr>
              <a:buSzPts val="1400"/>
              <a:buNone/>
              <a:defRPr lang="zh-TW" sz="1400">
                <a:solidFill>
                  <a:schemeClr val="accent4"/>
                </a:solidFill>
              </a:defRPr>
            </a:lvl7pPr>
            <a:lvl8pPr lvl="7" rtl="0">
              <a:lnSpc>
                <a:spcPct val="115000"/>
              </a:lnSpc>
              <a:spcBef>
                <a:spcPts val="0"/>
              </a:spcBef>
              <a:spcAft>
                <a:spcPts val="0"/>
              </a:spcAft>
              <a:buClr>
                <a:schemeClr val="accent4"/>
              </a:buClr>
              <a:buSzPts val="1400"/>
              <a:buNone/>
              <a:defRPr lang="zh-TW" sz="1400">
                <a:solidFill>
                  <a:schemeClr val="accent4"/>
                </a:solidFill>
              </a:defRPr>
            </a:lvl8pPr>
            <a:lvl9pPr lvl="8" rtl="0">
              <a:lnSpc>
                <a:spcPct val="115000"/>
              </a:lnSpc>
              <a:spcBef>
                <a:spcPts val="0"/>
              </a:spcBef>
              <a:spcAft>
                <a:spcPts val="0"/>
              </a:spcAft>
              <a:buClr>
                <a:schemeClr val="accent4"/>
              </a:buClr>
              <a:buSzPts val="1400"/>
              <a:buNone/>
              <a:defRPr lang="zh-TW" sz="1400">
                <a:solidFill>
                  <a:schemeClr val="accent4"/>
                </a:solidFill>
              </a:defRPr>
            </a:lvl9pPr>
          </a:lstStyle>
          <a:p>
            <a:pPr rtl="0"/>
            <a:endParaRPr lang="zh-TW"/>
          </a:p>
        </p:txBody>
      </p:sp>
      <p:sp>
        <p:nvSpPr>
          <p:cNvPr id="341" name="Google Shape;341;p60"/>
          <p:cNvSpPr txBox="1">
            <a:spLocks noGrp="1"/>
          </p:cNvSpPr>
          <p:nvPr>
            <p:ph type="body" idx="8"/>
          </p:nvPr>
        </p:nvSpPr>
        <p:spPr>
          <a:xfrm>
            <a:off x="689000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Clr>
                <a:schemeClr val="accent4"/>
              </a:buClr>
              <a:buSzPts val="900"/>
              <a:buChar char="•"/>
              <a:defRPr lang="zh-TW">
                <a:solidFill>
                  <a:schemeClr val="accent4"/>
                </a:solidFill>
              </a:defRPr>
            </a:lvl1pPr>
            <a:lvl2pPr marL="914400" lvl="1" indent="-285750" rtl="0">
              <a:spcBef>
                <a:spcPts val="500"/>
              </a:spcBef>
              <a:spcAft>
                <a:spcPts val="0"/>
              </a:spcAft>
              <a:buClr>
                <a:schemeClr val="accent4"/>
              </a:buClr>
              <a:buSzPts val="900"/>
              <a:buChar char="﹘"/>
              <a:defRPr lang="zh-TW">
                <a:solidFill>
                  <a:schemeClr val="accent4"/>
                </a:solidFill>
              </a:defRPr>
            </a:lvl2pPr>
            <a:lvl3pPr marL="1371600" lvl="2" indent="-285750" rtl="0">
              <a:spcBef>
                <a:spcPts val="500"/>
              </a:spcBef>
              <a:spcAft>
                <a:spcPts val="0"/>
              </a:spcAft>
              <a:buClr>
                <a:schemeClr val="accent4"/>
              </a:buClr>
              <a:buSzPts val="900"/>
              <a:buChar char="﹘"/>
              <a:defRPr lang="zh-TW">
                <a:solidFill>
                  <a:schemeClr val="accent4"/>
                </a:solidFill>
              </a:defRPr>
            </a:lvl3pPr>
            <a:lvl4pPr marL="1828800" lvl="3" indent="-285750" rtl="0">
              <a:spcBef>
                <a:spcPts val="500"/>
              </a:spcBef>
              <a:spcAft>
                <a:spcPts val="0"/>
              </a:spcAft>
              <a:buClr>
                <a:schemeClr val="accent4"/>
              </a:buClr>
              <a:buSzPts val="900"/>
              <a:buChar char="﹘"/>
              <a:defRPr lang="zh-TW">
                <a:solidFill>
                  <a:schemeClr val="accent4"/>
                </a:solidFill>
              </a:defRPr>
            </a:lvl4pPr>
            <a:lvl5pPr marL="2286000" lvl="4" indent="-285750" rtl="0">
              <a:spcBef>
                <a:spcPts val="500"/>
              </a:spcBef>
              <a:spcAft>
                <a:spcPts val="0"/>
              </a:spcAft>
              <a:buClr>
                <a:schemeClr val="accent4"/>
              </a:buClr>
              <a:buSzPts val="900"/>
              <a:buChar char="﹘"/>
              <a:defRPr lang="zh-TW">
                <a:solidFill>
                  <a:schemeClr val="accent4"/>
                </a:solidFill>
              </a:defRPr>
            </a:lvl5pPr>
            <a:lvl6pPr marL="2743200" lvl="5" indent="-285750" rtl="0">
              <a:spcBef>
                <a:spcPts val="500"/>
              </a:spcBef>
              <a:spcAft>
                <a:spcPts val="0"/>
              </a:spcAft>
              <a:buClr>
                <a:schemeClr val="accent4"/>
              </a:buClr>
              <a:buSzPts val="900"/>
              <a:buChar char="﹘"/>
              <a:defRPr lang="zh-TW">
                <a:solidFill>
                  <a:schemeClr val="accent4"/>
                </a:solidFill>
              </a:defRPr>
            </a:lvl6pPr>
            <a:lvl7pPr marL="3200400" lvl="6" indent="-285750" rtl="0">
              <a:spcBef>
                <a:spcPts val="500"/>
              </a:spcBef>
              <a:spcAft>
                <a:spcPts val="0"/>
              </a:spcAft>
              <a:buClr>
                <a:schemeClr val="accent4"/>
              </a:buClr>
              <a:buSzPts val="900"/>
              <a:buChar char="﹘"/>
              <a:defRPr lang="zh-TW">
                <a:solidFill>
                  <a:schemeClr val="accent4"/>
                </a:solidFill>
              </a:defRPr>
            </a:lvl7pPr>
            <a:lvl8pPr marL="3657600" lvl="7" indent="-285750" rtl="0">
              <a:spcBef>
                <a:spcPts val="500"/>
              </a:spcBef>
              <a:spcAft>
                <a:spcPts val="0"/>
              </a:spcAft>
              <a:buClr>
                <a:schemeClr val="accent4"/>
              </a:buClr>
              <a:buSzPts val="900"/>
              <a:buChar char="﹘"/>
              <a:defRPr lang="zh-TW">
                <a:solidFill>
                  <a:schemeClr val="accent4"/>
                </a:solidFill>
              </a:defRPr>
            </a:lvl8pPr>
            <a:lvl9pPr marL="4114800" lvl="8" indent="-285750" rtl="0">
              <a:spcBef>
                <a:spcPts val="500"/>
              </a:spcBef>
              <a:spcAft>
                <a:spcPts val="500"/>
              </a:spcAft>
              <a:buClr>
                <a:schemeClr val="accent4"/>
              </a:buClr>
              <a:buSzPts val="900"/>
              <a:buChar char="﹘"/>
              <a:defRPr lang="zh-TW">
                <a:solidFill>
                  <a:schemeClr val="accent4"/>
                </a:solidFill>
              </a:defRPr>
            </a:lvl9pPr>
          </a:lstStyle>
          <a:p>
            <a:pPr rtl="0"/>
            <a:endParaRPr lang="zh-TW"/>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59_Big Stat">
  <p:cSld name="TITLE_1_3">
    <p:bg>
      <p:bgPr>
        <a:solidFill>
          <a:schemeClr val="dk1"/>
        </a:solidFill>
        <a:effectLst/>
      </p:bgPr>
    </p:bg>
    <p:spTree>
      <p:nvGrpSpPr>
        <p:cNvPr id="1" name="Shape 342"/>
        <p:cNvGrpSpPr/>
        <p:nvPr/>
      </p:nvGrpSpPr>
      <p:grpSpPr>
        <a:xfrm>
          <a:off x="0" y="0"/>
          <a:ext cx="0" cy="0"/>
          <a:chOff x="0" y="0"/>
          <a:chExt cx="0" cy="0"/>
        </a:xfrm>
      </p:grpSpPr>
      <p:sp>
        <p:nvSpPr>
          <p:cNvPr id="343" name="Google Shape;343;p61"/>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44" name="Google Shape;344;p61"/>
          <p:cNvSpPr txBox="1">
            <a:spLocks noGrp="1"/>
          </p:cNvSpPr>
          <p:nvPr>
            <p:ph type="ctrTitle"/>
          </p:nvPr>
        </p:nvSpPr>
        <p:spPr>
          <a:xfrm>
            <a:off x="763525" y="1691638"/>
            <a:ext cx="7611300" cy="1101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1pPr>
            <a:lvl2pPr lvl="1" algn="ctr" rtl="0">
              <a:spcBef>
                <a:spcPts val="0"/>
              </a:spcBef>
              <a:spcAft>
                <a:spcPts val="0"/>
              </a:spcAft>
              <a:buClr>
                <a:schemeClr val="accent4"/>
              </a:buClr>
              <a:buSzPts val="7300"/>
              <a:buNone/>
              <a:defRPr lang="zh-TW" sz="7300">
                <a:solidFill>
                  <a:schemeClr val="accent4"/>
                </a:solidFill>
              </a:defRPr>
            </a:lvl2pPr>
            <a:lvl3pPr lvl="2" algn="ctr" rtl="0">
              <a:spcBef>
                <a:spcPts val="0"/>
              </a:spcBef>
              <a:spcAft>
                <a:spcPts val="0"/>
              </a:spcAft>
              <a:buClr>
                <a:schemeClr val="accent4"/>
              </a:buClr>
              <a:buSzPts val="7300"/>
              <a:buNone/>
              <a:defRPr lang="zh-TW" sz="7300">
                <a:solidFill>
                  <a:schemeClr val="accent4"/>
                </a:solidFill>
              </a:defRPr>
            </a:lvl3pPr>
            <a:lvl4pPr lvl="3" algn="ctr" rtl="0">
              <a:spcBef>
                <a:spcPts val="0"/>
              </a:spcBef>
              <a:spcAft>
                <a:spcPts val="0"/>
              </a:spcAft>
              <a:buClr>
                <a:schemeClr val="accent4"/>
              </a:buClr>
              <a:buSzPts val="7300"/>
              <a:buNone/>
              <a:defRPr lang="zh-TW" sz="7300">
                <a:solidFill>
                  <a:schemeClr val="accent4"/>
                </a:solidFill>
              </a:defRPr>
            </a:lvl4pPr>
            <a:lvl5pPr lvl="4" algn="ctr" rtl="0">
              <a:spcBef>
                <a:spcPts val="0"/>
              </a:spcBef>
              <a:spcAft>
                <a:spcPts val="0"/>
              </a:spcAft>
              <a:buClr>
                <a:schemeClr val="accent4"/>
              </a:buClr>
              <a:buSzPts val="7300"/>
              <a:buNone/>
              <a:defRPr lang="zh-TW" sz="7300">
                <a:solidFill>
                  <a:schemeClr val="accent4"/>
                </a:solidFill>
              </a:defRPr>
            </a:lvl5pPr>
            <a:lvl6pPr lvl="5" algn="ctr" rtl="0">
              <a:spcBef>
                <a:spcPts val="0"/>
              </a:spcBef>
              <a:spcAft>
                <a:spcPts val="0"/>
              </a:spcAft>
              <a:buClr>
                <a:schemeClr val="accent4"/>
              </a:buClr>
              <a:buSzPts val="7300"/>
              <a:buNone/>
              <a:defRPr lang="zh-TW" sz="7300">
                <a:solidFill>
                  <a:schemeClr val="accent4"/>
                </a:solidFill>
              </a:defRPr>
            </a:lvl6pPr>
            <a:lvl7pPr lvl="6" algn="ctr" rtl="0">
              <a:spcBef>
                <a:spcPts val="0"/>
              </a:spcBef>
              <a:spcAft>
                <a:spcPts val="0"/>
              </a:spcAft>
              <a:buClr>
                <a:schemeClr val="accent4"/>
              </a:buClr>
              <a:buSzPts val="7300"/>
              <a:buNone/>
              <a:defRPr lang="zh-TW" sz="7300">
                <a:solidFill>
                  <a:schemeClr val="accent4"/>
                </a:solidFill>
              </a:defRPr>
            </a:lvl7pPr>
            <a:lvl8pPr lvl="7" algn="ctr" rtl="0">
              <a:spcBef>
                <a:spcPts val="0"/>
              </a:spcBef>
              <a:spcAft>
                <a:spcPts val="0"/>
              </a:spcAft>
              <a:buClr>
                <a:schemeClr val="accent4"/>
              </a:buClr>
              <a:buSzPts val="7300"/>
              <a:buNone/>
              <a:defRPr lang="zh-TW" sz="7300">
                <a:solidFill>
                  <a:schemeClr val="accent4"/>
                </a:solidFill>
              </a:defRPr>
            </a:lvl8pPr>
            <a:lvl9pPr lvl="8" algn="ctr" rtl="0">
              <a:spcBef>
                <a:spcPts val="0"/>
              </a:spcBef>
              <a:spcAft>
                <a:spcPts val="0"/>
              </a:spcAft>
              <a:buClr>
                <a:schemeClr val="accent4"/>
              </a:buClr>
              <a:buSzPts val="7300"/>
              <a:buNone/>
              <a:defRPr lang="zh-TW" sz="7300">
                <a:solidFill>
                  <a:schemeClr val="accent4"/>
                </a:solidFill>
              </a:defRPr>
            </a:lvl9pPr>
          </a:lstStyle>
          <a:p>
            <a:pPr rtl="0"/>
            <a:endParaRPr lang="zh-TW"/>
          </a:p>
        </p:txBody>
      </p:sp>
      <p:sp>
        <p:nvSpPr>
          <p:cNvPr id="345" name="Google Shape;345;p61"/>
          <p:cNvSpPr txBox="1">
            <a:spLocks noGrp="1"/>
          </p:cNvSpPr>
          <p:nvPr>
            <p:ph type="subTitle" idx="2"/>
          </p:nvPr>
        </p:nvSpPr>
        <p:spPr>
          <a:xfrm>
            <a:off x="763579" y="2729487"/>
            <a:ext cx="7611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solidFill>
                  <a:schemeClr val="accent4"/>
                </a:solidFill>
              </a:defRPr>
            </a:lvl1pPr>
            <a:lvl2pPr lvl="1" algn="ctr" rtl="0">
              <a:lnSpc>
                <a:spcPct val="125000"/>
              </a:lnSpc>
              <a:spcBef>
                <a:spcPts val="0"/>
              </a:spcBef>
              <a:spcAft>
                <a:spcPts val="0"/>
              </a:spcAft>
              <a:buNone/>
              <a:defRPr lang="zh-TW" sz="900" b="0">
                <a:solidFill>
                  <a:schemeClr val="accent4"/>
                </a:solidFill>
              </a:defRPr>
            </a:lvl2pPr>
            <a:lvl3pPr lvl="2" algn="ctr" rtl="0">
              <a:lnSpc>
                <a:spcPct val="125000"/>
              </a:lnSpc>
              <a:spcBef>
                <a:spcPts val="0"/>
              </a:spcBef>
              <a:spcAft>
                <a:spcPts val="0"/>
              </a:spcAft>
              <a:buNone/>
              <a:defRPr lang="zh-TW" sz="900" b="0">
                <a:solidFill>
                  <a:schemeClr val="accent4"/>
                </a:solidFill>
              </a:defRPr>
            </a:lvl3pPr>
            <a:lvl4pPr lvl="3" algn="ctr" rtl="0">
              <a:lnSpc>
                <a:spcPct val="125000"/>
              </a:lnSpc>
              <a:spcBef>
                <a:spcPts val="0"/>
              </a:spcBef>
              <a:spcAft>
                <a:spcPts val="0"/>
              </a:spcAft>
              <a:buNone/>
              <a:defRPr lang="zh-TW" sz="900" b="0">
                <a:solidFill>
                  <a:schemeClr val="accent4"/>
                </a:solidFill>
              </a:defRPr>
            </a:lvl4pPr>
            <a:lvl5pPr lvl="4" algn="ctr" rtl="0">
              <a:lnSpc>
                <a:spcPct val="125000"/>
              </a:lnSpc>
              <a:spcBef>
                <a:spcPts val="0"/>
              </a:spcBef>
              <a:spcAft>
                <a:spcPts val="0"/>
              </a:spcAft>
              <a:buNone/>
              <a:defRPr lang="zh-TW" sz="900" b="0">
                <a:solidFill>
                  <a:schemeClr val="accent4"/>
                </a:solidFill>
              </a:defRPr>
            </a:lvl5pPr>
            <a:lvl6pPr lvl="5" algn="ctr" rtl="0">
              <a:lnSpc>
                <a:spcPct val="125000"/>
              </a:lnSpc>
              <a:spcBef>
                <a:spcPts val="0"/>
              </a:spcBef>
              <a:spcAft>
                <a:spcPts val="0"/>
              </a:spcAft>
              <a:buNone/>
              <a:defRPr lang="zh-TW" sz="900" b="0">
                <a:solidFill>
                  <a:schemeClr val="accent4"/>
                </a:solidFill>
              </a:defRPr>
            </a:lvl6pPr>
            <a:lvl7pPr lvl="6" algn="ctr" rtl="0">
              <a:lnSpc>
                <a:spcPct val="125000"/>
              </a:lnSpc>
              <a:spcBef>
                <a:spcPts val="0"/>
              </a:spcBef>
              <a:spcAft>
                <a:spcPts val="0"/>
              </a:spcAft>
              <a:buNone/>
              <a:defRPr lang="zh-TW" sz="900" b="0">
                <a:solidFill>
                  <a:schemeClr val="accent4"/>
                </a:solidFill>
              </a:defRPr>
            </a:lvl7pPr>
            <a:lvl8pPr lvl="7" algn="ctr" rtl="0">
              <a:lnSpc>
                <a:spcPct val="125000"/>
              </a:lnSpc>
              <a:spcBef>
                <a:spcPts val="0"/>
              </a:spcBef>
              <a:spcAft>
                <a:spcPts val="0"/>
              </a:spcAft>
              <a:buNone/>
              <a:defRPr lang="zh-TW" sz="900" b="0">
                <a:solidFill>
                  <a:schemeClr val="accent4"/>
                </a:solidFill>
              </a:defRPr>
            </a:lvl8pPr>
            <a:lvl9pPr lvl="8" algn="ctr" rtl="0">
              <a:lnSpc>
                <a:spcPct val="125000"/>
              </a:lnSpc>
              <a:spcBef>
                <a:spcPts val="0"/>
              </a:spcBef>
              <a:spcAft>
                <a:spcPts val="0"/>
              </a:spcAft>
              <a:buNone/>
              <a:defRPr lang="zh-TW" sz="900" b="0">
                <a:solidFill>
                  <a:schemeClr val="accent4"/>
                </a:solidFill>
              </a:defRPr>
            </a:lvl9pPr>
          </a:lstStyle>
          <a:p>
            <a:pPr rtl="0"/>
            <a:endParaRPr lang="zh-TW"/>
          </a:p>
        </p:txBody>
      </p:sp>
      <p:sp>
        <p:nvSpPr>
          <p:cNvPr id="346" name="Google Shape;346;p61"/>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solidFill>
                  <a:schemeClr val="accent4"/>
                </a:solidFill>
              </a:defRPr>
            </a:lvl1pPr>
            <a:lvl2pPr lvl="1" rtl="0">
              <a:lnSpc>
                <a:spcPct val="100000"/>
              </a:lnSpc>
              <a:spcBef>
                <a:spcPts val="0"/>
              </a:spcBef>
              <a:spcAft>
                <a:spcPts val="0"/>
              </a:spcAft>
              <a:buNone/>
              <a:defRPr lang="zh-TW" sz="700" b="0">
                <a:solidFill>
                  <a:schemeClr val="accent4"/>
                </a:solidFill>
              </a:defRPr>
            </a:lvl2pPr>
            <a:lvl3pPr lvl="2" rtl="0">
              <a:lnSpc>
                <a:spcPct val="100000"/>
              </a:lnSpc>
              <a:spcBef>
                <a:spcPts val="0"/>
              </a:spcBef>
              <a:spcAft>
                <a:spcPts val="0"/>
              </a:spcAft>
              <a:buNone/>
              <a:defRPr lang="zh-TW" sz="700" b="0">
                <a:solidFill>
                  <a:schemeClr val="accent4"/>
                </a:solidFill>
              </a:defRPr>
            </a:lvl3pPr>
            <a:lvl4pPr lvl="3" rtl="0">
              <a:lnSpc>
                <a:spcPct val="100000"/>
              </a:lnSpc>
              <a:spcBef>
                <a:spcPts val="0"/>
              </a:spcBef>
              <a:spcAft>
                <a:spcPts val="0"/>
              </a:spcAft>
              <a:buNone/>
              <a:defRPr lang="zh-TW" sz="700" b="0">
                <a:solidFill>
                  <a:schemeClr val="accent4"/>
                </a:solidFill>
              </a:defRPr>
            </a:lvl4pPr>
            <a:lvl5pPr lvl="4" rtl="0">
              <a:lnSpc>
                <a:spcPct val="100000"/>
              </a:lnSpc>
              <a:spcBef>
                <a:spcPts val="0"/>
              </a:spcBef>
              <a:spcAft>
                <a:spcPts val="0"/>
              </a:spcAft>
              <a:buNone/>
              <a:defRPr lang="zh-TW" sz="700" b="0">
                <a:solidFill>
                  <a:schemeClr val="accent4"/>
                </a:solidFill>
              </a:defRPr>
            </a:lvl5pPr>
            <a:lvl6pPr lvl="5" rtl="0">
              <a:lnSpc>
                <a:spcPct val="100000"/>
              </a:lnSpc>
              <a:spcBef>
                <a:spcPts val="0"/>
              </a:spcBef>
              <a:spcAft>
                <a:spcPts val="0"/>
              </a:spcAft>
              <a:buNone/>
              <a:defRPr lang="zh-TW" sz="700" b="0">
                <a:solidFill>
                  <a:schemeClr val="accent4"/>
                </a:solidFill>
              </a:defRPr>
            </a:lvl6pPr>
            <a:lvl7pPr lvl="6" rtl="0">
              <a:lnSpc>
                <a:spcPct val="100000"/>
              </a:lnSpc>
              <a:spcBef>
                <a:spcPts val="0"/>
              </a:spcBef>
              <a:spcAft>
                <a:spcPts val="0"/>
              </a:spcAft>
              <a:buNone/>
              <a:defRPr lang="zh-TW" sz="700" b="0">
                <a:solidFill>
                  <a:schemeClr val="accent4"/>
                </a:solidFill>
              </a:defRPr>
            </a:lvl7pPr>
            <a:lvl8pPr lvl="7" rtl="0">
              <a:lnSpc>
                <a:spcPct val="100000"/>
              </a:lnSpc>
              <a:spcBef>
                <a:spcPts val="0"/>
              </a:spcBef>
              <a:spcAft>
                <a:spcPts val="0"/>
              </a:spcAft>
              <a:buNone/>
              <a:defRPr lang="zh-TW" sz="700" b="0">
                <a:solidFill>
                  <a:schemeClr val="accent4"/>
                </a:solidFill>
              </a:defRPr>
            </a:lvl8pPr>
            <a:lvl9pPr lvl="8" rtl="0">
              <a:lnSpc>
                <a:spcPct val="100000"/>
              </a:lnSpc>
              <a:spcBef>
                <a:spcPts val="0"/>
              </a:spcBef>
              <a:spcAft>
                <a:spcPts val="0"/>
              </a:spcAft>
              <a:buNone/>
              <a:defRPr lang="zh-TW" sz="700" b="0">
                <a:solidFill>
                  <a:schemeClr val="accent4"/>
                </a:solidFill>
              </a:defRPr>
            </a:lvl9pPr>
          </a:lstStyle>
          <a:p>
            <a:pPr rtl="0"/>
            <a:endParaRPr 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rtlCol="0" anchor="b" anchorCtr="0">
            <a:normAutofit/>
          </a:bodyPr>
          <a:lstStyle>
            <a:lvl1pPr lvl="0">
              <a:spcBef>
                <a:spcPts val="0"/>
              </a:spcBef>
              <a:spcAft>
                <a:spcPts val="0"/>
              </a:spcAft>
              <a:buSzPts val="2400"/>
              <a:buNone/>
              <a:defRPr lang="zh-TW" sz="2400"/>
            </a:lvl1pPr>
            <a:lvl2pPr lvl="1">
              <a:spcBef>
                <a:spcPts val="0"/>
              </a:spcBef>
              <a:spcAft>
                <a:spcPts val="0"/>
              </a:spcAft>
              <a:buSzPts val="2400"/>
              <a:buNone/>
              <a:defRPr lang="zh-TW" sz="2400"/>
            </a:lvl2pPr>
            <a:lvl3pPr lvl="2">
              <a:spcBef>
                <a:spcPts val="0"/>
              </a:spcBef>
              <a:spcAft>
                <a:spcPts val="0"/>
              </a:spcAft>
              <a:buSzPts val="2400"/>
              <a:buNone/>
              <a:defRPr lang="zh-TW" sz="2400"/>
            </a:lvl3pPr>
            <a:lvl4pPr lvl="3">
              <a:spcBef>
                <a:spcPts val="0"/>
              </a:spcBef>
              <a:spcAft>
                <a:spcPts val="0"/>
              </a:spcAft>
              <a:buSzPts val="2400"/>
              <a:buNone/>
              <a:defRPr lang="zh-TW" sz="2400"/>
            </a:lvl4pPr>
            <a:lvl5pPr lvl="4">
              <a:spcBef>
                <a:spcPts val="0"/>
              </a:spcBef>
              <a:spcAft>
                <a:spcPts val="0"/>
              </a:spcAft>
              <a:buSzPts val="2400"/>
              <a:buNone/>
              <a:defRPr lang="zh-TW" sz="2400"/>
            </a:lvl5pPr>
            <a:lvl6pPr lvl="5">
              <a:spcBef>
                <a:spcPts val="0"/>
              </a:spcBef>
              <a:spcAft>
                <a:spcPts val="0"/>
              </a:spcAft>
              <a:buSzPts val="2400"/>
              <a:buNone/>
              <a:defRPr lang="zh-TW" sz="2400"/>
            </a:lvl6pPr>
            <a:lvl7pPr lvl="6">
              <a:spcBef>
                <a:spcPts val="0"/>
              </a:spcBef>
              <a:spcAft>
                <a:spcPts val="0"/>
              </a:spcAft>
              <a:buSzPts val="2400"/>
              <a:buNone/>
              <a:defRPr lang="zh-TW" sz="2400"/>
            </a:lvl7pPr>
            <a:lvl8pPr lvl="7">
              <a:spcBef>
                <a:spcPts val="0"/>
              </a:spcBef>
              <a:spcAft>
                <a:spcPts val="0"/>
              </a:spcAft>
              <a:buSzPts val="2400"/>
              <a:buNone/>
              <a:defRPr lang="zh-TW" sz="2400"/>
            </a:lvl8pPr>
            <a:lvl9pPr lvl="8">
              <a:spcBef>
                <a:spcPts val="0"/>
              </a:spcBef>
              <a:spcAft>
                <a:spcPts val="0"/>
              </a:spcAft>
              <a:buSzPts val="2400"/>
              <a:buNone/>
              <a:defRPr lang="zh-TW" sz="2400"/>
            </a:lvl9pPr>
          </a:lstStyle>
          <a:p>
            <a:pPr rtl="0"/>
            <a:endParaRPr lang="zh-TW"/>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rtlCol="0" anchor="t" anchorCtr="0">
            <a:normAutofit/>
          </a:bodyPr>
          <a:lstStyle>
            <a:lvl1pPr marL="457200" lvl="0" indent="-304800">
              <a:spcBef>
                <a:spcPts val="0"/>
              </a:spcBef>
              <a:spcAft>
                <a:spcPts val="0"/>
              </a:spcAft>
              <a:buSzPts val="1200"/>
              <a:buChar char="●"/>
              <a:defRPr lang="zh-TW" sz="1200"/>
            </a:lvl1pPr>
            <a:lvl2pPr marL="914400" lvl="1" indent="-304800">
              <a:spcBef>
                <a:spcPts val="0"/>
              </a:spcBef>
              <a:spcAft>
                <a:spcPts val="0"/>
              </a:spcAft>
              <a:buSzPts val="1200"/>
              <a:buChar char="○"/>
              <a:defRPr lang="zh-TW" sz="1200"/>
            </a:lvl2pPr>
            <a:lvl3pPr marL="1371600" lvl="2" indent="-304800">
              <a:spcBef>
                <a:spcPts val="0"/>
              </a:spcBef>
              <a:spcAft>
                <a:spcPts val="0"/>
              </a:spcAft>
              <a:buSzPts val="1200"/>
              <a:buChar char="■"/>
              <a:defRPr lang="zh-TW" sz="1200"/>
            </a:lvl3pPr>
            <a:lvl4pPr marL="1828800" lvl="3" indent="-304800">
              <a:spcBef>
                <a:spcPts val="0"/>
              </a:spcBef>
              <a:spcAft>
                <a:spcPts val="0"/>
              </a:spcAft>
              <a:buSzPts val="1200"/>
              <a:buChar char="●"/>
              <a:defRPr lang="zh-TW" sz="1200"/>
            </a:lvl4pPr>
            <a:lvl5pPr marL="2286000" lvl="4" indent="-304800">
              <a:spcBef>
                <a:spcPts val="0"/>
              </a:spcBef>
              <a:spcAft>
                <a:spcPts val="0"/>
              </a:spcAft>
              <a:buSzPts val="1200"/>
              <a:buChar char="○"/>
              <a:defRPr lang="zh-TW" sz="1200"/>
            </a:lvl5pPr>
            <a:lvl6pPr marL="2743200" lvl="5" indent="-304800">
              <a:spcBef>
                <a:spcPts val="0"/>
              </a:spcBef>
              <a:spcAft>
                <a:spcPts val="0"/>
              </a:spcAft>
              <a:buSzPts val="1200"/>
              <a:buChar char="■"/>
              <a:defRPr lang="zh-TW" sz="1200"/>
            </a:lvl6pPr>
            <a:lvl7pPr marL="3200400" lvl="6" indent="-304800">
              <a:spcBef>
                <a:spcPts val="0"/>
              </a:spcBef>
              <a:spcAft>
                <a:spcPts val="0"/>
              </a:spcAft>
              <a:buSzPts val="1200"/>
              <a:buChar char="●"/>
              <a:defRPr lang="zh-TW" sz="1200"/>
            </a:lvl7pPr>
            <a:lvl8pPr marL="3657600" lvl="7" indent="-304800">
              <a:spcBef>
                <a:spcPts val="0"/>
              </a:spcBef>
              <a:spcAft>
                <a:spcPts val="0"/>
              </a:spcAft>
              <a:buSzPts val="1200"/>
              <a:buChar char="○"/>
              <a:defRPr lang="zh-TW" sz="1200"/>
            </a:lvl8pPr>
            <a:lvl9pPr marL="4114800" lvl="8" indent="-304800">
              <a:spcBef>
                <a:spcPts val="0"/>
              </a:spcBef>
              <a:spcAft>
                <a:spcPts val="0"/>
              </a:spcAft>
              <a:buSzPts val="1200"/>
              <a:buChar char="■"/>
              <a:defRPr lang="zh-TW" sz="1200"/>
            </a:lvl9pPr>
          </a:lstStyle>
          <a:p>
            <a:pPr rtl="0"/>
            <a:endParaRPr lang="zh-TW"/>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62_Stats (Two)">
  <p:cSld name="TITLE_1_1_2">
    <p:bg>
      <p:bgPr>
        <a:solidFill>
          <a:schemeClr val="dk1"/>
        </a:solidFill>
        <a:effectLst/>
      </p:bgPr>
    </p:bg>
    <p:spTree>
      <p:nvGrpSpPr>
        <p:cNvPr id="1" name="Shape 347"/>
        <p:cNvGrpSpPr/>
        <p:nvPr/>
      </p:nvGrpSpPr>
      <p:grpSpPr>
        <a:xfrm>
          <a:off x="0" y="0"/>
          <a:ext cx="0" cy="0"/>
          <a:chOff x="0" y="0"/>
          <a:chExt cx="0" cy="0"/>
        </a:xfrm>
      </p:grpSpPr>
      <p:sp>
        <p:nvSpPr>
          <p:cNvPr id="348" name="Google Shape;348;p62"/>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49" name="Google Shape;349;p62"/>
          <p:cNvSpPr txBox="1">
            <a:spLocks noGrp="1"/>
          </p:cNvSpPr>
          <p:nvPr>
            <p:ph type="ctrTitle"/>
          </p:nvPr>
        </p:nvSpPr>
        <p:spPr>
          <a:xfrm>
            <a:off x="701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1pPr>
            <a:lvl2pPr lvl="1"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2pPr>
            <a:lvl3pPr lvl="2"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3pPr>
            <a:lvl4pPr lvl="3"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4pPr>
            <a:lvl5pPr lvl="4"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5pPr>
            <a:lvl6pPr lvl="5"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6pPr>
            <a:lvl7pPr lvl="6"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7pPr>
            <a:lvl8pPr lvl="7"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8pPr>
            <a:lvl9pPr lvl="8"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9pPr>
          </a:lstStyle>
          <a:p>
            <a:pPr rtl="0"/>
            <a:endParaRPr lang="zh-TW"/>
          </a:p>
        </p:txBody>
      </p:sp>
      <p:sp>
        <p:nvSpPr>
          <p:cNvPr id="350" name="Google Shape;350;p62"/>
          <p:cNvSpPr txBox="1">
            <a:spLocks noGrp="1"/>
          </p:cNvSpPr>
          <p:nvPr>
            <p:ph type="subTitle" idx="2"/>
          </p:nvPr>
        </p:nvSpPr>
        <p:spPr>
          <a:xfrm>
            <a:off x="701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solidFill>
                  <a:schemeClr val="accent4"/>
                </a:solidFill>
              </a:defRPr>
            </a:lvl1pPr>
            <a:lvl2pPr lvl="1" algn="ctr" rtl="0">
              <a:lnSpc>
                <a:spcPct val="125000"/>
              </a:lnSpc>
              <a:spcBef>
                <a:spcPts val="0"/>
              </a:spcBef>
              <a:spcAft>
                <a:spcPts val="0"/>
              </a:spcAft>
              <a:buNone/>
              <a:defRPr lang="zh-TW" sz="900" b="0">
                <a:solidFill>
                  <a:schemeClr val="accent4"/>
                </a:solidFill>
              </a:defRPr>
            </a:lvl2pPr>
            <a:lvl3pPr lvl="2" algn="ctr" rtl="0">
              <a:lnSpc>
                <a:spcPct val="125000"/>
              </a:lnSpc>
              <a:spcBef>
                <a:spcPts val="0"/>
              </a:spcBef>
              <a:spcAft>
                <a:spcPts val="0"/>
              </a:spcAft>
              <a:buNone/>
              <a:defRPr lang="zh-TW" sz="900" b="0">
                <a:solidFill>
                  <a:schemeClr val="accent4"/>
                </a:solidFill>
              </a:defRPr>
            </a:lvl3pPr>
            <a:lvl4pPr lvl="3" algn="ctr" rtl="0">
              <a:lnSpc>
                <a:spcPct val="125000"/>
              </a:lnSpc>
              <a:spcBef>
                <a:spcPts val="0"/>
              </a:spcBef>
              <a:spcAft>
                <a:spcPts val="0"/>
              </a:spcAft>
              <a:buNone/>
              <a:defRPr lang="zh-TW" sz="900" b="0">
                <a:solidFill>
                  <a:schemeClr val="accent4"/>
                </a:solidFill>
              </a:defRPr>
            </a:lvl4pPr>
            <a:lvl5pPr lvl="4" algn="ctr" rtl="0">
              <a:lnSpc>
                <a:spcPct val="125000"/>
              </a:lnSpc>
              <a:spcBef>
                <a:spcPts val="0"/>
              </a:spcBef>
              <a:spcAft>
                <a:spcPts val="0"/>
              </a:spcAft>
              <a:buNone/>
              <a:defRPr lang="zh-TW" sz="900" b="0">
                <a:solidFill>
                  <a:schemeClr val="accent4"/>
                </a:solidFill>
              </a:defRPr>
            </a:lvl5pPr>
            <a:lvl6pPr lvl="5" algn="ctr" rtl="0">
              <a:lnSpc>
                <a:spcPct val="125000"/>
              </a:lnSpc>
              <a:spcBef>
                <a:spcPts val="0"/>
              </a:spcBef>
              <a:spcAft>
                <a:spcPts val="0"/>
              </a:spcAft>
              <a:buNone/>
              <a:defRPr lang="zh-TW" sz="900" b="0">
                <a:solidFill>
                  <a:schemeClr val="accent4"/>
                </a:solidFill>
              </a:defRPr>
            </a:lvl6pPr>
            <a:lvl7pPr lvl="6" algn="ctr" rtl="0">
              <a:lnSpc>
                <a:spcPct val="125000"/>
              </a:lnSpc>
              <a:spcBef>
                <a:spcPts val="0"/>
              </a:spcBef>
              <a:spcAft>
                <a:spcPts val="0"/>
              </a:spcAft>
              <a:buNone/>
              <a:defRPr lang="zh-TW" sz="900" b="0">
                <a:solidFill>
                  <a:schemeClr val="accent4"/>
                </a:solidFill>
              </a:defRPr>
            </a:lvl7pPr>
            <a:lvl8pPr lvl="7" algn="ctr" rtl="0">
              <a:lnSpc>
                <a:spcPct val="125000"/>
              </a:lnSpc>
              <a:spcBef>
                <a:spcPts val="0"/>
              </a:spcBef>
              <a:spcAft>
                <a:spcPts val="0"/>
              </a:spcAft>
              <a:buNone/>
              <a:defRPr lang="zh-TW" sz="900" b="0">
                <a:solidFill>
                  <a:schemeClr val="accent4"/>
                </a:solidFill>
              </a:defRPr>
            </a:lvl8pPr>
            <a:lvl9pPr lvl="8" algn="ctr" rtl="0">
              <a:lnSpc>
                <a:spcPct val="125000"/>
              </a:lnSpc>
              <a:spcBef>
                <a:spcPts val="0"/>
              </a:spcBef>
              <a:spcAft>
                <a:spcPts val="0"/>
              </a:spcAft>
              <a:buNone/>
              <a:defRPr lang="zh-TW" sz="900" b="0">
                <a:solidFill>
                  <a:schemeClr val="accent4"/>
                </a:solidFill>
              </a:defRPr>
            </a:lvl9pPr>
          </a:lstStyle>
          <a:p>
            <a:pPr rtl="0"/>
            <a:endParaRPr lang="zh-TW"/>
          </a:p>
        </p:txBody>
      </p:sp>
      <p:sp>
        <p:nvSpPr>
          <p:cNvPr id="351" name="Google Shape;351;p62"/>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solidFill>
                  <a:schemeClr val="accent4"/>
                </a:solidFill>
              </a:defRPr>
            </a:lvl1pPr>
            <a:lvl2pPr lvl="1" rtl="0">
              <a:lnSpc>
                <a:spcPct val="100000"/>
              </a:lnSpc>
              <a:spcBef>
                <a:spcPts val="0"/>
              </a:spcBef>
              <a:spcAft>
                <a:spcPts val="0"/>
              </a:spcAft>
              <a:buNone/>
              <a:defRPr lang="zh-TW" sz="700" b="0">
                <a:solidFill>
                  <a:schemeClr val="accent4"/>
                </a:solidFill>
              </a:defRPr>
            </a:lvl2pPr>
            <a:lvl3pPr lvl="2" rtl="0">
              <a:lnSpc>
                <a:spcPct val="100000"/>
              </a:lnSpc>
              <a:spcBef>
                <a:spcPts val="0"/>
              </a:spcBef>
              <a:spcAft>
                <a:spcPts val="0"/>
              </a:spcAft>
              <a:buNone/>
              <a:defRPr lang="zh-TW" sz="700" b="0">
                <a:solidFill>
                  <a:schemeClr val="accent4"/>
                </a:solidFill>
              </a:defRPr>
            </a:lvl3pPr>
            <a:lvl4pPr lvl="3" rtl="0">
              <a:lnSpc>
                <a:spcPct val="100000"/>
              </a:lnSpc>
              <a:spcBef>
                <a:spcPts val="0"/>
              </a:spcBef>
              <a:spcAft>
                <a:spcPts val="0"/>
              </a:spcAft>
              <a:buNone/>
              <a:defRPr lang="zh-TW" sz="700" b="0">
                <a:solidFill>
                  <a:schemeClr val="accent4"/>
                </a:solidFill>
              </a:defRPr>
            </a:lvl4pPr>
            <a:lvl5pPr lvl="4" rtl="0">
              <a:lnSpc>
                <a:spcPct val="100000"/>
              </a:lnSpc>
              <a:spcBef>
                <a:spcPts val="0"/>
              </a:spcBef>
              <a:spcAft>
                <a:spcPts val="0"/>
              </a:spcAft>
              <a:buNone/>
              <a:defRPr lang="zh-TW" sz="700" b="0">
                <a:solidFill>
                  <a:schemeClr val="accent4"/>
                </a:solidFill>
              </a:defRPr>
            </a:lvl5pPr>
            <a:lvl6pPr lvl="5" rtl="0">
              <a:lnSpc>
                <a:spcPct val="100000"/>
              </a:lnSpc>
              <a:spcBef>
                <a:spcPts val="0"/>
              </a:spcBef>
              <a:spcAft>
                <a:spcPts val="0"/>
              </a:spcAft>
              <a:buNone/>
              <a:defRPr lang="zh-TW" sz="700" b="0">
                <a:solidFill>
                  <a:schemeClr val="accent4"/>
                </a:solidFill>
              </a:defRPr>
            </a:lvl6pPr>
            <a:lvl7pPr lvl="6" rtl="0">
              <a:lnSpc>
                <a:spcPct val="100000"/>
              </a:lnSpc>
              <a:spcBef>
                <a:spcPts val="0"/>
              </a:spcBef>
              <a:spcAft>
                <a:spcPts val="0"/>
              </a:spcAft>
              <a:buNone/>
              <a:defRPr lang="zh-TW" sz="700" b="0">
                <a:solidFill>
                  <a:schemeClr val="accent4"/>
                </a:solidFill>
              </a:defRPr>
            </a:lvl7pPr>
            <a:lvl8pPr lvl="7" rtl="0">
              <a:lnSpc>
                <a:spcPct val="100000"/>
              </a:lnSpc>
              <a:spcBef>
                <a:spcPts val="0"/>
              </a:spcBef>
              <a:spcAft>
                <a:spcPts val="0"/>
              </a:spcAft>
              <a:buNone/>
              <a:defRPr lang="zh-TW" sz="700" b="0">
                <a:solidFill>
                  <a:schemeClr val="accent4"/>
                </a:solidFill>
              </a:defRPr>
            </a:lvl8pPr>
            <a:lvl9pPr lvl="8" rtl="0">
              <a:lnSpc>
                <a:spcPct val="100000"/>
              </a:lnSpc>
              <a:spcBef>
                <a:spcPts val="0"/>
              </a:spcBef>
              <a:spcAft>
                <a:spcPts val="0"/>
              </a:spcAft>
              <a:buNone/>
              <a:defRPr lang="zh-TW" sz="700" b="0">
                <a:solidFill>
                  <a:schemeClr val="accent4"/>
                </a:solidFill>
              </a:defRPr>
            </a:lvl9pPr>
          </a:lstStyle>
          <a:p>
            <a:pPr rtl="0"/>
            <a:endParaRPr lang="zh-TW"/>
          </a:p>
        </p:txBody>
      </p:sp>
      <p:sp>
        <p:nvSpPr>
          <p:cNvPr id="352" name="Google Shape;352;p62"/>
          <p:cNvSpPr txBox="1">
            <a:spLocks noGrp="1"/>
          </p:cNvSpPr>
          <p:nvPr>
            <p:ph type="ctrTitle" idx="4"/>
          </p:nvPr>
        </p:nvSpPr>
        <p:spPr>
          <a:xfrm>
            <a:off x="5273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1pPr>
            <a:lvl2pPr lvl="1"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2pPr>
            <a:lvl3pPr lvl="2"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3pPr>
            <a:lvl4pPr lvl="3"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4pPr>
            <a:lvl5pPr lvl="4"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5pPr>
            <a:lvl6pPr lvl="5"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6pPr>
            <a:lvl7pPr lvl="6"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7pPr>
            <a:lvl8pPr lvl="7"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8pPr>
            <a:lvl9pPr lvl="8" algn="ctr"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9pPr>
          </a:lstStyle>
          <a:p>
            <a:pPr rtl="0"/>
            <a:endParaRPr lang="zh-TW"/>
          </a:p>
        </p:txBody>
      </p:sp>
      <p:sp>
        <p:nvSpPr>
          <p:cNvPr id="353" name="Google Shape;353;p62"/>
          <p:cNvSpPr txBox="1">
            <a:spLocks noGrp="1"/>
          </p:cNvSpPr>
          <p:nvPr>
            <p:ph type="subTitle" idx="5"/>
          </p:nvPr>
        </p:nvSpPr>
        <p:spPr>
          <a:xfrm>
            <a:off x="5273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solidFill>
                  <a:schemeClr val="accent4"/>
                </a:solidFill>
              </a:defRPr>
            </a:lvl1pPr>
            <a:lvl2pPr lvl="1" algn="ctr" rtl="0">
              <a:lnSpc>
                <a:spcPct val="125000"/>
              </a:lnSpc>
              <a:spcBef>
                <a:spcPts val="0"/>
              </a:spcBef>
              <a:spcAft>
                <a:spcPts val="0"/>
              </a:spcAft>
              <a:buNone/>
              <a:defRPr lang="zh-TW" sz="900" b="0">
                <a:solidFill>
                  <a:schemeClr val="accent4"/>
                </a:solidFill>
              </a:defRPr>
            </a:lvl2pPr>
            <a:lvl3pPr lvl="2" algn="ctr" rtl="0">
              <a:lnSpc>
                <a:spcPct val="125000"/>
              </a:lnSpc>
              <a:spcBef>
                <a:spcPts val="0"/>
              </a:spcBef>
              <a:spcAft>
                <a:spcPts val="0"/>
              </a:spcAft>
              <a:buNone/>
              <a:defRPr lang="zh-TW" sz="900" b="0">
                <a:solidFill>
                  <a:schemeClr val="accent4"/>
                </a:solidFill>
              </a:defRPr>
            </a:lvl3pPr>
            <a:lvl4pPr lvl="3" algn="ctr" rtl="0">
              <a:lnSpc>
                <a:spcPct val="125000"/>
              </a:lnSpc>
              <a:spcBef>
                <a:spcPts val="0"/>
              </a:spcBef>
              <a:spcAft>
                <a:spcPts val="0"/>
              </a:spcAft>
              <a:buNone/>
              <a:defRPr lang="zh-TW" sz="900" b="0">
                <a:solidFill>
                  <a:schemeClr val="accent4"/>
                </a:solidFill>
              </a:defRPr>
            </a:lvl4pPr>
            <a:lvl5pPr lvl="4" algn="ctr" rtl="0">
              <a:lnSpc>
                <a:spcPct val="125000"/>
              </a:lnSpc>
              <a:spcBef>
                <a:spcPts val="0"/>
              </a:spcBef>
              <a:spcAft>
                <a:spcPts val="0"/>
              </a:spcAft>
              <a:buNone/>
              <a:defRPr lang="zh-TW" sz="900" b="0">
                <a:solidFill>
                  <a:schemeClr val="accent4"/>
                </a:solidFill>
              </a:defRPr>
            </a:lvl5pPr>
            <a:lvl6pPr lvl="5" algn="ctr" rtl="0">
              <a:lnSpc>
                <a:spcPct val="125000"/>
              </a:lnSpc>
              <a:spcBef>
                <a:spcPts val="0"/>
              </a:spcBef>
              <a:spcAft>
                <a:spcPts val="0"/>
              </a:spcAft>
              <a:buNone/>
              <a:defRPr lang="zh-TW" sz="900" b="0">
                <a:solidFill>
                  <a:schemeClr val="accent4"/>
                </a:solidFill>
              </a:defRPr>
            </a:lvl6pPr>
            <a:lvl7pPr lvl="6" algn="ctr" rtl="0">
              <a:lnSpc>
                <a:spcPct val="125000"/>
              </a:lnSpc>
              <a:spcBef>
                <a:spcPts val="0"/>
              </a:spcBef>
              <a:spcAft>
                <a:spcPts val="0"/>
              </a:spcAft>
              <a:buNone/>
              <a:defRPr lang="zh-TW" sz="900" b="0">
                <a:solidFill>
                  <a:schemeClr val="accent4"/>
                </a:solidFill>
              </a:defRPr>
            </a:lvl7pPr>
            <a:lvl8pPr lvl="7" algn="ctr" rtl="0">
              <a:lnSpc>
                <a:spcPct val="125000"/>
              </a:lnSpc>
              <a:spcBef>
                <a:spcPts val="0"/>
              </a:spcBef>
              <a:spcAft>
                <a:spcPts val="0"/>
              </a:spcAft>
              <a:buNone/>
              <a:defRPr lang="zh-TW" sz="900" b="0">
                <a:solidFill>
                  <a:schemeClr val="accent4"/>
                </a:solidFill>
              </a:defRPr>
            </a:lvl8pPr>
            <a:lvl9pPr lvl="8" algn="ctr" rtl="0">
              <a:lnSpc>
                <a:spcPct val="125000"/>
              </a:lnSpc>
              <a:spcBef>
                <a:spcPts val="0"/>
              </a:spcBef>
              <a:spcAft>
                <a:spcPts val="0"/>
              </a:spcAft>
              <a:buNone/>
              <a:defRPr lang="zh-TW" sz="900" b="0">
                <a:solidFill>
                  <a:schemeClr val="accent4"/>
                </a:solidFill>
              </a:defRPr>
            </a:lvl9pPr>
          </a:lstStyle>
          <a:p>
            <a:pPr rtl="0"/>
            <a:endParaRPr lang="zh-TW"/>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65_Stats (Three)">
  <p:cSld name="TITLE_1_1_1_1">
    <p:bg>
      <p:bgPr>
        <a:solidFill>
          <a:schemeClr val="dk1"/>
        </a:solidFill>
        <a:effectLst/>
      </p:bgPr>
    </p:bg>
    <p:spTree>
      <p:nvGrpSpPr>
        <p:cNvPr id="1" name="Shape 354"/>
        <p:cNvGrpSpPr/>
        <p:nvPr/>
      </p:nvGrpSpPr>
      <p:grpSpPr>
        <a:xfrm>
          <a:off x="0" y="0"/>
          <a:ext cx="0" cy="0"/>
          <a:chOff x="0" y="0"/>
          <a:chExt cx="0" cy="0"/>
        </a:xfrm>
      </p:grpSpPr>
      <p:sp>
        <p:nvSpPr>
          <p:cNvPr id="355" name="Google Shape;355;p63"/>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56" name="Google Shape;356;p63"/>
          <p:cNvSpPr txBox="1">
            <a:spLocks noGrp="1"/>
          </p:cNvSpPr>
          <p:nvPr>
            <p:ph type="ctrTitle"/>
          </p:nvPr>
        </p:nvSpPr>
        <p:spPr>
          <a:xfrm>
            <a:off x="763524" y="197523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1pPr>
            <a:lvl2pPr lvl="1"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57" name="Google Shape;357;p63"/>
          <p:cNvSpPr txBox="1">
            <a:spLocks noGrp="1"/>
          </p:cNvSpPr>
          <p:nvPr>
            <p:ph type="subTitle" idx="2"/>
          </p:nvPr>
        </p:nvSpPr>
        <p:spPr>
          <a:xfrm>
            <a:off x="763574"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solidFill>
                  <a:schemeClr val="accent4"/>
                </a:solidFill>
              </a:defRPr>
            </a:lvl1pPr>
            <a:lvl2pPr lvl="1" algn="ctr" rtl="0">
              <a:lnSpc>
                <a:spcPct val="125000"/>
              </a:lnSpc>
              <a:spcBef>
                <a:spcPts val="0"/>
              </a:spcBef>
              <a:spcAft>
                <a:spcPts val="0"/>
              </a:spcAft>
              <a:buNone/>
              <a:defRPr lang="zh-TW" sz="900" b="0">
                <a:solidFill>
                  <a:schemeClr val="accent4"/>
                </a:solidFill>
              </a:defRPr>
            </a:lvl2pPr>
            <a:lvl3pPr lvl="2" algn="ctr" rtl="0">
              <a:lnSpc>
                <a:spcPct val="125000"/>
              </a:lnSpc>
              <a:spcBef>
                <a:spcPts val="0"/>
              </a:spcBef>
              <a:spcAft>
                <a:spcPts val="0"/>
              </a:spcAft>
              <a:buNone/>
              <a:defRPr lang="zh-TW" sz="900" b="0">
                <a:solidFill>
                  <a:schemeClr val="accent4"/>
                </a:solidFill>
              </a:defRPr>
            </a:lvl3pPr>
            <a:lvl4pPr lvl="3" algn="ctr" rtl="0">
              <a:lnSpc>
                <a:spcPct val="125000"/>
              </a:lnSpc>
              <a:spcBef>
                <a:spcPts val="0"/>
              </a:spcBef>
              <a:spcAft>
                <a:spcPts val="0"/>
              </a:spcAft>
              <a:buNone/>
              <a:defRPr lang="zh-TW" sz="900" b="0">
                <a:solidFill>
                  <a:schemeClr val="accent4"/>
                </a:solidFill>
              </a:defRPr>
            </a:lvl4pPr>
            <a:lvl5pPr lvl="4" algn="ctr" rtl="0">
              <a:lnSpc>
                <a:spcPct val="125000"/>
              </a:lnSpc>
              <a:spcBef>
                <a:spcPts val="0"/>
              </a:spcBef>
              <a:spcAft>
                <a:spcPts val="0"/>
              </a:spcAft>
              <a:buNone/>
              <a:defRPr lang="zh-TW" sz="900" b="0">
                <a:solidFill>
                  <a:schemeClr val="accent4"/>
                </a:solidFill>
              </a:defRPr>
            </a:lvl5pPr>
            <a:lvl6pPr lvl="5" algn="ctr" rtl="0">
              <a:lnSpc>
                <a:spcPct val="125000"/>
              </a:lnSpc>
              <a:spcBef>
                <a:spcPts val="0"/>
              </a:spcBef>
              <a:spcAft>
                <a:spcPts val="0"/>
              </a:spcAft>
              <a:buNone/>
              <a:defRPr lang="zh-TW" sz="900" b="0">
                <a:solidFill>
                  <a:schemeClr val="accent4"/>
                </a:solidFill>
              </a:defRPr>
            </a:lvl6pPr>
            <a:lvl7pPr lvl="6" algn="ctr" rtl="0">
              <a:lnSpc>
                <a:spcPct val="125000"/>
              </a:lnSpc>
              <a:spcBef>
                <a:spcPts val="0"/>
              </a:spcBef>
              <a:spcAft>
                <a:spcPts val="0"/>
              </a:spcAft>
              <a:buNone/>
              <a:defRPr lang="zh-TW" sz="900" b="0">
                <a:solidFill>
                  <a:schemeClr val="accent4"/>
                </a:solidFill>
              </a:defRPr>
            </a:lvl7pPr>
            <a:lvl8pPr lvl="7" algn="ctr" rtl="0">
              <a:lnSpc>
                <a:spcPct val="125000"/>
              </a:lnSpc>
              <a:spcBef>
                <a:spcPts val="0"/>
              </a:spcBef>
              <a:spcAft>
                <a:spcPts val="0"/>
              </a:spcAft>
              <a:buNone/>
              <a:defRPr lang="zh-TW" sz="900" b="0">
                <a:solidFill>
                  <a:schemeClr val="accent4"/>
                </a:solidFill>
              </a:defRPr>
            </a:lvl8pPr>
            <a:lvl9pPr lvl="8" algn="ctr" rtl="0">
              <a:lnSpc>
                <a:spcPct val="125000"/>
              </a:lnSpc>
              <a:spcBef>
                <a:spcPts val="0"/>
              </a:spcBef>
              <a:spcAft>
                <a:spcPts val="0"/>
              </a:spcAft>
              <a:buNone/>
              <a:defRPr lang="zh-TW" sz="900" b="0">
                <a:solidFill>
                  <a:schemeClr val="accent4"/>
                </a:solidFill>
              </a:defRPr>
            </a:lvl9pPr>
          </a:lstStyle>
          <a:p>
            <a:pPr rtl="0"/>
            <a:endParaRPr lang="zh-TW"/>
          </a:p>
        </p:txBody>
      </p:sp>
      <p:sp>
        <p:nvSpPr>
          <p:cNvPr id="358" name="Google Shape;358;p63"/>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solidFill>
                  <a:schemeClr val="accent4"/>
                </a:solidFill>
              </a:defRPr>
            </a:lvl1pPr>
            <a:lvl2pPr lvl="1" rtl="0">
              <a:lnSpc>
                <a:spcPct val="100000"/>
              </a:lnSpc>
              <a:spcBef>
                <a:spcPts val="0"/>
              </a:spcBef>
              <a:spcAft>
                <a:spcPts val="0"/>
              </a:spcAft>
              <a:buNone/>
              <a:defRPr lang="zh-TW" sz="700" b="0">
                <a:solidFill>
                  <a:schemeClr val="accent4"/>
                </a:solidFill>
              </a:defRPr>
            </a:lvl2pPr>
            <a:lvl3pPr lvl="2" rtl="0">
              <a:lnSpc>
                <a:spcPct val="100000"/>
              </a:lnSpc>
              <a:spcBef>
                <a:spcPts val="0"/>
              </a:spcBef>
              <a:spcAft>
                <a:spcPts val="0"/>
              </a:spcAft>
              <a:buNone/>
              <a:defRPr lang="zh-TW" sz="700" b="0">
                <a:solidFill>
                  <a:schemeClr val="accent4"/>
                </a:solidFill>
              </a:defRPr>
            </a:lvl3pPr>
            <a:lvl4pPr lvl="3" rtl="0">
              <a:lnSpc>
                <a:spcPct val="100000"/>
              </a:lnSpc>
              <a:spcBef>
                <a:spcPts val="0"/>
              </a:spcBef>
              <a:spcAft>
                <a:spcPts val="0"/>
              </a:spcAft>
              <a:buNone/>
              <a:defRPr lang="zh-TW" sz="700" b="0">
                <a:solidFill>
                  <a:schemeClr val="accent4"/>
                </a:solidFill>
              </a:defRPr>
            </a:lvl4pPr>
            <a:lvl5pPr lvl="4" rtl="0">
              <a:lnSpc>
                <a:spcPct val="100000"/>
              </a:lnSpc>
              <a:spcBef>
                <a:spcPts val="0"/>
              </a:spcBef>
              <a:spcAft>
                <a:spcPts val="0"/>
              </a:spcAft>
              <a:buNone/>
              <a:defRPr lang="zh-TW" sz="700" b="0">
                <a:solidFill>
                  <a:schemeClr val="accent4"/>
                </a:solidFill>
              </a:defRPr>
            </a:lvl5pPr>
            <a:lvl6pPr lvl="5" rtl="0">
              <a:lnSpc>
                <a:spcPct val="100000"/>
              </a:lnSpc>
              <a:spcBef>
                <a:spcPts val="0"/>
              </a:spcBef>
              <a:spcAft>
                <a:spcPts val="0"/>
              </a:spcAft>
              <a:buNone/>
              <a:defRPr lang="zh-TW" sz="700" b="0">
                <a:solidFill>
                  <a:schemeClr val="accent4"/>
                </a:solidFill>
              </a:defRPr>
            </a:lvl6pPr>
            <a:lvl7pPr lvl="6" rtl="0">
              <a:lnSpc>
                <a:spcPct val="100000"/>
              </a:lnSpc>
              <a:spcBef>
                <a:spcPts val="0"/>
              </a:spcBef>
              <a:spcAft>
                <a:spcPts val="0"/>
              </a:spcAft>
              <a:buNone/>
              <a:defRPr lang="zh-TW" sz="700" b="0">
                <a:solidFill>
                  <a:schemeClr val="accent4"/>
                </a:solidFill>
              </a:defRPr>
            </a:lvl7pPr>
            <a:lvl8pPr lvl="7" rtl="0">
              <a:lnSpc>
                <a:spcPct val="100000"/>
              </a:lnSpc>
              <a:spcBef>
                <a:spcPts val="0"/>
              </a:spcBef>
              <a:spcAft>
                <a:spcPts val="0"/>
              </a:spcAft>
              <a:buNone/>
              <a:defRPr lang="zh-TW" sz="700" b="0">
                <a:solidFill>
                  <a:schemeClr val="accent4"/>
                </a:solidFill>
              </a:defRPr>
            </a:lvl8pPr>
            <a:lvl9pPr lvl="8" rtl="0">
              <a:lnSpc>
                <a:spcPct val="100000"/>
              </a:lnSpc>
              <a:spcBef>
                <a:spcPts val="0"/>
              </a:spcBef>
              <a:spcAft>
                <a:spcPts val="0"/>
              </a:spcAft>
              <a:buNone/>
              <a:defRPr lang="zh-TW" sz="700" b="0">
                <a:solidFill>
                  <a:schemeClr val="accent4"/>
                </a:solidFill>
              </a:defRPr>
            </a:lvl9pPr>
          </a:lstStyle>
          <a:p>
            <a:pPr rtl="0"/>
            <a:endParaRPr lang="zh-TW"/>
          </a:p>
        </p:txBody>
      </p:sp>
      <p:sp>
        <p:nvSpPr>
          <p:cNvPr id="359" name="Google Shape;359;p63"/>
          <p:cNvSpPr txBox="1">
            <a:spLocks noGrp="1"/>
          </p:cNvSpPr>
          <p:nvPr>
            <p:ph type="ctrTitle" idx="4"/>
          </p:nvPr>
        </p:nvSpPr>
        <p:spPr>
          <a:xfrm>
            <a:off x="3515825"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1pPr>
            <a:lvl2pPr lvl="1"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60" name="Google Shape;360;p63"/>
          <p:cNvSpPr txBox="1">
            <a:spLocks noGrp="1"/>
          </p:cNvSpPr>
          <p:nvPr>
            <p:ph type="subTitle" idx="5"/>
          </p:nvPr>
        </p:nvSpPr>
        <p:spPr>
          <a:xfrm>
            <a:off x="3515875"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solidFill>
                  <a:schemeClr val="accent4"/>
                </a:solidFill>
              </a:defRPr>
            </a:lvl1pPr>
            <a:lvl2pPr lvl="1" algn="ctr" rtl="0">
              <a:lnSpc>
                <a:spcPct val="125000"/>
              </a:lnSpc>
              <a:spcBef>
                <a:spcPts val="0"/>
              </a:spcBef>
              <a:spcAft>
                <a:spcPts val="0"/>
              </a:spcAft>
              <a:buNone/>
              <a:defRPr lang="zh-TW" sz="900" b="0">
                <a:solidFill>
                  <a:schemeClr val="accent4"/>
                </a:solidFill>
              </a:defRPr>
            </a:lvl2pPr>
            <a:lvl3pPr lvl="2" algn="ctr" rtl="0">
              <a:lnSpc>
                <a:spcPct val="125000"/>
              </a:lnSpc>
              <a:spcBef>
                <a:spcPts val="0"/>
              </a:spcBef>
              <a:spcAft>
                <a:spcPts val="0"/>
              </a:spcAft>
              <a:buNone/>
              <a:defRPr lang="zh-TW" sz="900" b="0">
                <a:solidFill>
                  <a:schemeClr val="accent4"/>
                </a:solidFill>
              </a:defRPr>
            </a:lvl3pPr>
            <a:lvl4pPr lvl="3" algn="ctr" rtl="0">
              <a:lnSpc>
                <a:spcPct val="125000"/>
              </a:lnSpc>
              <a:spcBef>
                <a:spcPts val="0"/>
              </a:spcBef>
              <a:spcAft>
                <a:spcPts val="0"/>
              </a:spcAft>
              <a:buNone/>
              <a:defRPr lang="zh-TW" sz="900" b="0">
                <a:solidFill>
                  <a:schemeClr val="accent4"/>
                </a:solidFill>
              </a:defRPr>
            </a:lvl4pPr>
            <a:lvl5pPr lvl="4" algn="ctr" rtl="0">
              <a:lnSpc>
                <a:spcPct val="125000"/>
              </a:lnSpc>
              <a:spcBef>
                <a:spcPts val="0"/>
              </a:spcBef>
              <a:spcAft>
                <a:spcPts val="0"/>
              </a:spcAft>
              <a:buNone/>
              <a:defRPr lang="zh-TW" sz="900" b="0">
                <a:solidFill>
                  <a:schemeClr val="accent4"/>
                </a:solidFill>
              </a:defRPr>
            </a:lvl5pPr>
            <a:lvl6pPr lvl="5" algn="ctr" rtl="0">
              <a:lnSpc>
                <a:spcPct val="125000"/>
              </a:lnSpc>
              <a:spcBef>
                <a:spcPts val="0"/>
              </a:spcBef>
              <a:spcAft>
                <a:spcPts val="0"/>
              </a:spcAft>
              <a:buNone/>
              <a:defRPr lang="zh-TW" sz="900" b="0">
                <a:solidFill>
                  <a:schemeClr val="accent4"/>
                </a:solidFill>
              </a:defRPr>
            </a:lvl6pPr>
            <a:lvl7pPr lvl="6" algn="ctr" rtl="0">
              <a:lnSpc>
                <a:spcPct val="125000"/>
              </a:lnSpc>
              <a:spcBef>
                <a:spcPts val="0"/>
              </a:spcBef>
              <a:spcAft>
                <a:spcPts val="0"/>
              </a:spcAft>
              <a:buNone/>
              <a:defRPr lang="zh-TW" sz="900" b="0">
                <a:solidFill>
                  <a:schemeClr val="accent4"/>
                </a:solidFill>
              </a:defRPr>
            </a:lvl7pPr>
            <a:lvl8pPr lvl="7" algn="ctr" rtl="0">
              <a:lnSpc>
                <a:spcPct val="125000"/>
              </a:lnSpc>
              <a:spcBef>
                <a:spcPts val="0"/>
              </a:spcBef>
              <a:spcAft>
                <a:spcPts val="0"/>
              </a:spcAft>
              <a:buNone/>
              <a:defRPr lang="zh-TW" sz="900" b="0">
                <a:solidFill>
                  <a:schemeClr val="accent4"/>
                </a:solidFill>
              </a:defRPr>
            </a:lvl8pPr>
            <a:lvl9pPr lvl="8" algn="ctr" rtl="0">
              <a:lnSpc>
                <a:spcPct val="125000"/>
              </a:lnSpc>
              <a:spcBef>
                <a:spcPts val="0"/>
              </a:spcBef>
              <a:spcAft>
                <a:spcPts val="0"/>
              </a:spcAft>
              <a:buNone/>
              <a:defRPr lang="zh-TW" sz="900" b="0">
                <a:solidFill>
                  <a:schemeClr val="accent4"/>
                </a:solidFill>
              </a:defRPr>
            </a:lvl9pPr>
          </a:lstStyle>
          <a:p>
            <a:pPr rtl="0"/>
            <a:endParaRPr lang="zh-TW"/>
          </a:p>
        </p:txBody>
      </p:sp>
      <p:sp>
        <p:nvSpPr>
          <p:cNvPr id="361" name="Google Shape;361;p63"/>
          <p:cNvSpPr txBox="1">
            <a:spLocks noGrp="1"/>
          </p:cNvSpPr>
          <p:nvPr>
            <p:ph type="ctrTitle" idx="6"/>
          </p:nvPr>
        </p:nvSpPr>
        <p:spPr>
          <a:xfrm>
            <a:off x="6268212"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1pPr>
            <a:lvl2pPr lvl="1"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algn="ctr"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62" name="Google Shape;362;p63"/>
          <p:cNvSpPr txBox="1">
            <a:spLocks noGrp="1"/>
          </p:cNvSpPr>
          <p:nvPr>
            <p:ph type="subTitle" idx="7"/>
          </p:nvPr>
        </p:nvSpPr>
        <p:spPr>
          <a:xfrm>
            <a:off x="6268262"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solidFill>
                  <a:schemeClr val="accent4"/>
                </a:solidFill>
              </a:defRPr>
            </a:lvl1pPr>
            <a:lvl2pPr lvl="1" algn="ctr" rtl="0">
              <a:lnSpc>
                <a:spcPct val="125000"/>
              </a:lnSpc>
              <a:spcBef>
                <a:spcPts val="0"/>
              </a:spcBef>
              <a:spcAft>
                <a:spcPts val="0"/>
              </a:spcAft>
              <a:buNone/>
              <a:defRPr lang="zh-TW" sz="900" b="0">
                <a:solidFill>
                  <a:schemeClr val="accent4"/>
                </a:solidFill>
              </a:defRPr>
            </a:lvl2pPr>
            <a:lvl3pPr lvl="2" algn="ctr" rtl="0">
              <a:lnSpc>
                <a:spcPct val="125000"/>
              </a:lnSpc>
              <a:spcBef>
                <a:spcPts val="0"/>
              </a:spcBef>
              <a:spcAft>
                <a:spcPts val="0"/>
              </a:spcAft>
              <a:buNone/>
              <a:defRPr lang="zh-TW" sz="900" b="0">
                <a:solidFill>
                  <a:schemeClr val="accent4"/>
                </a:solidFill>
              </a:defRPr>
            </a:lvl3pPr>
            <a:lvl4pPr lvl="3" algn="ctr" rtl="0">
              <a:lnSpc>
                <a:spcPct val="125000"/>
              </a:lnSpc>
              <a:spcBef>
                <a:spcPts val="0"/>
              </a:spcBef>
              <a:spcAft>
                <a:spcPts val="0"/>
              </a:spcAft>
              <a:buNone/>
              <a:defRPr lang="zh-TW" sz="900" b="0">
                <a:solidFill>
                  <a:schemeClr val="accent4"/>
                </a:solidFill>
              </a:defRPr>
            </a:lvl4pPr>
            <a:lvl5pPr lvl="4" algn="ctr" rtl="0">
              <a:lnSpc>
                <a:spcPct val="125000"/>
              </a:lnSpc>
              <a:spcBef>
                <a:spcPts val="0"/>
              </a:spcBef>
              <a:spcAft>
                <a:spcPts val="0"/>
              </a:spcAft>
              <a:buNone/>
              <a:defRPr lang="zh-TW" sz="900" b="0">
                <a:solidFill>
                  <a:schemeClr val="accent4"/>
                </a:solidFill>
              </a:defRPr>
            </a:lvl5pPr>
            <a:lvl6pPr lvl="5" algn="ctr" rtl="0">
              <a:lnSpc>
                <a:spcPct val="125000"/>
              </a:lnSpc>
              <a:spcBef>
                <a:spcPts val="0"/>
              </a:spcBef>
              <a:spcAft>
                <a:spcPts val="0"/>
              </a:spcAft>
              <a:buNone/>
              <a:defRPr lang="zh-TW" sz="900" b="0">
                <a:solidFill>
                  <a:schemeClr val="accent4"/>
                </a:solidFill>
              </a:defRPr>
            </a:lvl6pPr>
            <a:lvl7pPr lvl="6" algn="ctr" rtl="0">
              <a:lnSpc>
                <a:spcPct val="125000"/>
              </a:lnSpc>
              <a:spcBef>
                <a:spcPts val="0"/>
              </a:spcBef>
              <a:spcAft>
                <a:spcPts val="0"/>
              </a:spcAft>
              <a:buNone/>
              <a:defRPr lang="zh-TW" sz="900" b="0">
                <a:solidFill>
                  <a:schemeClr val="accent4"/>
                </a:solidFill>
              </a:defRPr>
            </a:lvl7pPr>
            <a:lvl8pPr lvl="7" algn="ctr" rtl="0">
              <a:lnSpc>
                <a:spcPct val="125000"/>
              </a:lnSpc>
              <a:spcBef>
                <a:spcPts val="0"/>
              </a:spcBef>
              <a:spcAft>
                <a:spcPts val="0"/>
              </a:spcAft>
              <a:buNone/>
              <a:defRPr lang="zh-TW" sz="900" b="0">
                <a:solidFill>
                  <a:schemeClr val="accent4"/>
                </a:solidFill>
              </a:defRPr>
            </a:lvl8pPr>
            <a:lvl9pPr lvl="8" algn="ctr" rtl="0">
              <a:lnSpc>
                <a:spcPct val="125000"/>
              </a:lnSpc>
              <a:spcBef>
                <a:spcPts val="0"/>
              </a:spcBef>
              <a:spcAft>
                <a:spcPts val="0"/>
              </a:spcAft>
              <a:buNone/>
              <a:defRPr lang="zh-TW" sz="900" b="0">
                <a:solidFill>
                  <a:schemeClr val="accent4"/>
                </a:solidFill>
              </a:defRPr>
            </a:lvl9pPr>
          </a:lstStyle>
          <a:p>
            <a:pPr rtl="0"/>
            <a:endParaRPr lang="zh-TW"/>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68_Stat (Half)">
  <p:cSld name="TITLE_1_2_2_4">
    <p:bg>
      <p:bgPr>
        <a:solidFill>
          <a:schemeClr val="dk1"/>
        </a:solidFill>
        <a:effectLst/>
      </p:bgPr>
    </p:bg>
    <p:spTree>
      <p:nvGrpSpPr>
        <p:cNvPr id="1" name="Shape 363"/>
        <p:cNvGrpSpPr/>
        <p:nvPr/>
      </p:nvGrpSpPr>
      <p:grpSpPr>
        <a:xfrm>
          <a:off x="0" y="0"/>
          <a:ext cx="0" cy="0"/>
          <a:chOff x="0" y="0"/>
          <a:chExt cx="0" cy="0"/>
        </a:xfrm>
      </p:grpSpPr>
      <p:sp>
        <p:nvSpPr>
          <p:cNvPr id="364" name="Google Shape;364;p64"/>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65" name="Google Shape;365;p64"/>
          <p:cNvSpPr txBox="1">
            <a:spLocks noGrp="1"/>
          </p:cNvSpPr>
          <p:nvPr>
            <p:ph type="ctrTitle"/>
          </p:nvPr>
        </p:nvSpPr>
        <p:spPr>
          <a:xfrm>
            <a:off x="763524" y="1691640"/>
            <a:ext cx="3872700" cy="1101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1pPr>
            <a:lvl2pPr lvl="1"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2pPr>
            <a:lvl3pPr lvl="2"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3pPr>
            <a:lvl4pPr lvl="3"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4pPr>
            <a:lvl5pPr lvl="4"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5pPr>
            <a:lvl6pPr lvl="5"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6pPr>
            <a:lvl7pPr lvl="6"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7pPr>
            <a:lvl8pPr lvl="7"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8pPr>
            <a:lvl9pPr lvl="8"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9pPr>
          </a:lstStyle>
          <a:p>
            <a:pPr rtl="0"/>
            <a:endParaRPr lang="zh-TW"/>
          </a:p>
        </p:txBody>
      </p:sp>
      <p:sp>
        <p:nvSpPr>
          <p:cNvPr id="366" name="Google Shape;366;p64"/>
          <p:cNvSpPr txBox="1">
            <a:spLocks noGrp="1"/>
          </p:cNvSpPr>
          <p:nvPr>
            <p:ph type="subTitle" idx="2"/>
          </p:nvPr>
        </p:nvSpPr>
        <p:spPr>
          <a:xfrm>
            <a:off x="763551" y="2729484"/>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367" name="Google Shape;367;p64"/>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solidFill>
                  <a:schemeClr val="accent4"/>
                </a:solidFill>
              </a:defRPr>
            </a:lvl1pPr>
            <a:lvl2pPr lvl="1" rtl="0">
              <a:lnSpc>
                <a:spcPct val="100000"/>
              </a:lnSpc>
              <a:spcBef>
                <a:spcPts val="0"/>
              </a:spcBef>
              <a:spcAft>
                <a:spcPts val="0"/>
              </a:spcAft>
              <a:buNone/>
              <a:defRPr lang="zh-TW" sz="700" b="0">
                <a:solidFill>
                  <a:schemeClr val="accent4"/>
                </a:solidFill>
              </a:defRPr>
            </a:lvl2pPr>
            <a:lvl3pPr lvl="2" rtl="0">
              <a:lnSpc>
                <a:spcPct val="100000"/>
              </a:lnSpc>
              <a:spcBef>
                <a:spcPts val="0"/>
              </a:spcBef>
              <a:spcAft>
                <a:spcPts val="0"/>
              </a:spcAft>
              <a:buNone/>
              <a:defRPr lang="zh-TW" sz="700" b="0">
                <a:solidFill>
                  <a:schemeClr val="accent4"/>
                </a:solidFill>
              </a:defRPr>
            </a:lvl3pPr>
            <a:lvl4pPr lvl="3" rtl="0">
              <a:lnSpc>
                <a:spcPct val="100000"/>
              </a:lnSpc>
              <a:spcBef>
                <a:spcPts val="0"/>
              </a:spcBef>
              <a:spcAft>
                <a:spcPts val="0"/>
              </a:spcAft>
              <a:buNone/>
              <a:defRPr lang="zh-TW" sz="700" b="0">
                <a:solidFill>
                  <a:schemeClr val="accent4"/>
                </a:solidFill>
              </a:defRPr>
            </a:lvl4pPr>
            <a:lvl5pPr lvl="4" rtl="0">
              <a:lnSpc>
                <a:spcPct val="100000"/>
              </a:lnSpc>
              <a:spcBef>
                <a:spcPts val="0"/>
              </a:spcBef>
              <a:spcAft>
                <a:spcPts val="0"/>
              </a:spcAft>
              <a:buNone/>
              <a:defRPr lang="zh-TW" sz="700" b="0">
                <a:solidFill>
                  <a:schemeClr val="accent4"/>
                </a:solidFill>
              </a:defRPr>
            </a:lvl5pPr>
            <a:lvl6pPr lvl="5" rtl="0">
              <a:lnSpc>
                <a:spcPct val="100000"/>
              </a:lnSpc>
              <a:spcBef>
                <a:spcPts val="0"/>
              </a:spcBef>
              <a:spcAft>
                <a:spcPts val="0"/>
              </a:spcAft>
              <a:buNone/>
              <a:defRPr lang="zh-TW" sz="700" b="0">
                <a:solidFill>
                  <a:schemeClr val="accent4"/>
                </a:solidFill>
              </a:defRPr>
            </a:lvl6pPr>
            <a:lvl7pPr lvl="6" rtl="0">
              <a:lnSpc>
                <a:spcPct val="100000"/>
              </a:lnSpc>
              <a:spcBef>
                <a:spcPts val="0"/>
              </a:spcBef>
              <a:spcAft>
                <a:spcPts val="0"/>
              </a:spcAft>
              <a:buNone/>
              <a:defRPr lang="zh-TW" sz="700" b="0">
                <a:solidFill>
                  <a:schemeClr val="accent4"/>
                </a:solidFill>
              </a:defRPr>
            </a:lvl7pPr>
            <a:lvl8pPr lvl="7" rtl="0">
              <a:lnSpc>
                <a:spcPct val="100000"/>
              </a:lnSpc>
              <a:spcBef>
                <a:spcPts val="0"/>
              </a:spcBef>
              <a:spcAft>
                <a:spcPts val="0"/>
              </a:spcAft>
              <a:buNone/>
              <a:defRPr lang="zh-TW" sz="700" b="0">
                <a:solidFill>
                  <a:schemeClr val="accent4"/>
                </a:solidFill>
              </a:defRPr>
            </a:lvl8pPr>
            <a:lvl9pPr lvl="8" rtl="0">
              <a:lnSpc>
                <a:spcPct val="100000"/>
              </a:lnSpc>
              <a:spcBef>
                <a:spcPts val="0"/>
              </a:spcBef>
              <a:spcAft>
                <a:spcPts val="0"/>
              </a:spcAft>
              <a:buNone/>
              <a:defRPr lang="zh-TW" sz="700" b="0">
                <a:solidFill>
                  <a:schemeClr val="accent4"/>
                </a:solidFill>
              </a:defRPr>
            </a:lvl9pPr>
          </a:lstStyle>
          <a:p>
            <a:pPr rtl="0"/>
            <a:endParaRPr lang="zh-TW"/>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71_Stats (Half)">
  <p:cSld name="TITLE_1_2_6">
    <p:bg>
      <p:bgPr>
        <a:solidFill>
          <a:schemeClr val="dk1"/>
        </a:solidFill>
        <a:effectLst/>
      </p:bgPr>
    </p:bg>
    <p:spTree>
      <p:nvGrpSpPr>
        <p:cNvPr id="1" name="Shape 368"/>
        <p:cNvGrpSpPr/>
        <p:nvPr/>
      </p:nvGrpSpPr>
      <p:grpSpPr>
        <a:xfrm>
          <a:off x="0" y="0"/>
          <a:ext cx="0" cy="0"/>
          <a:chOff x="0" y="0"/>
          <a:chExt cx="0" cy="0"/>
        </a:xfrm>
      </p:grpSpPr>
      <p:sp>
        <p:nvSpPr>
          <p:cNvPr id="369" name="Google Shape;369;p65"/>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70" name="Google Shape;370;p65"/>
          <p:cNvSpPr txBox="1">
            <a:spLocks noGrp="1"/>
          </p:cNvSpPr>
          <p:nvPr>
            <p:ph type="ctrTitle"/>
          </p:nvPr>
        </p:nvSpPr>
        <p:spPr>
          <a:xfrm>
            <a:off x="763524" y="1234438"/>
            <a:ext cx="38727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1pPr>
            <a:lvl2pPr lvl="1"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71" name="Google Shape;371;p65"/>
          <p:cNvSpPr txBox="1">
            <a:spLocks noGrp="1"/>
          </p:cNvSpPr>
          <p:nvPr>
            <p:ph type="subTitle" idx="2"/>
          </p:nvPr>
        </p:nvSpPr>
        <p:spPr>
          <a:xfrm>
            <a:off x="763551" y="1985486"/>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372" name="Google Shape;372;p65"/>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solidFill>
                  <a:schemeClr val="accent4"/>
                </a:solidFill>
              </a:defRPr>
            </a:lvl1pPr>
            <a:lvl2pPr lvl="1" rtl="0">
              <a:lnSpc>
                <a:spcPct val="100000"/>
              </a:lnSpc>
              <a:spcBef>
                <a:spcPts val="0"/>
              </a:spcBef>
              <a:spcAft>
                <a:spcPts val="0"/>
              </a:spcAft>
              <a:buNone/>
              <a:defRPr lang="zh-TW" sz="700" b="0">
                <a:solidFill>
                  <a:schemeClr val="accent4"/>
                </a:solidFill>
              </a:defRPr>
            </a:lvl2pPr>
            <a:lvl3pPr lvl="2" rtl="0">
              <a:lnSpc>
                <a:spcPct val="100000"/>
              </a:lnSpc>
              <a:spcBef>
                <a:spcPts val="0"/>
              </a:spcBef>
              <a:spcAft>
                <a:spcPts val="0"/>
              </a:spcAft>
              <a:buNone/>
              <a:defRPr lang="zh-TW" sz="700" b="0">
                <a:solidFill>
                  <a:schemeClr val="accent4"/>
                </a:solidFill>
              </a:defRPr>
            </a:lvl3pPr>
            <a:lvl4pPr lvl="3" rtl="0">
              <a:lnSpc>
                <a:spcPct val="100000"/>
              </a:lnSpc>
              <a:spcBef>
                <a:spcPts val="0"/>
              </a:spcBef>
              <a:spcAft>
                <a:spcPts val="0"/>
              </a:spcAft>
              <a:buNone/>
              <a:defRPr lang="zh-TW" sz="700" b="0">
                <a:solidFill>
                  <a:schemeClr val="accent4"/>
                </a:solidFill>
              </a:defRPr>
            </a:lvl4pPr>
            <a:lvl5pPr lvl="4" rtl="0">
              <a:lnSpc>
                <a:spcPct val="100000"/>
              </a:lnSpc>
              <a:spcBef>
                <a:spcPts val="0"/>
              </a:spcBef>
              <a:spcAft>
                <a:spcPts val="0"/>
              </a:spcAft>
              <a:buNone/>
              <a:defRPr lang="zh-TW" sz="700" b="0">
                <a:solidFill>
                  <a:schemeClr val="accent4"/>
                </a:solidFill>
              </a:defRPr>
            </a:lvl5pPr>
            <a:lvl6pPr lvl="5" rtl="0">
              <a:lnSpc>
                <a:spcPct val="100000"/>
              </a:lnSpc>
              <a:spcBef>
                <a:spcPts val="0"/>
              </a:spcBef>
              <a:spcAft>
                <a:spcPts val="0"/>
              </a:spcAft>
              <a:buNone/>
              <a:defRPr lang="zh-TW" sz="700" b="0">
                <a:solidFill>
                  <a:schemeClr val="accent4"/>
                </a:solidFill>
              </a:defRPr>
            </a:lvl6pPr>
            <a:lvl7pPr lvl="6" rtl="0">
              <a:lnSpc>
                <a:spcPct val="100000"/>
              </a:lnSpc>
              <a:spcBef>
                <a:spcPts val="0"/>
              </a:spcBef>
              <a:spcAft>
                <a:spcPts val="0"/>
              </a:spcAft>
              <a:buNone/>
              <a:defRPr lang="zh-TW" sz="700" b="0">
                <a:solidFill>
                  <a:schemeClr val="accent4"/>
                </a:solidFill>
              </a:defRPr>
            </a:lvl7pPr>
            <a:lvl8pPr lvl="7" rtl="0">
              <a:lnSpc>
                <a:spcPct val="100000"/>
              </a:lnSpc>
              <a:spcBef>
                <a:spcPts val="0"/>
              </a:spcBef>
              <a:spcAft>
                <a:spcPts val="0"/>
              </a:spcAft>
              <a:buNone/>
              <a:defRPr lang="zh-TW" sz="700" b="0">
                <a:solidFill>
                  <a:schemeClr val="accent4"/>
                </a:solidFill>
              </a:defRPr>
            </a:lvl8pPr>
            <a:lvl9pPr lvl="8" rtl="0">
              <a:lnSpc>
                <a:spcPct val="100000"/>
              </a:lnSpc>
              <a:spcBef>
                <a:spcPts val="0"/>
              </a:spcBef>
              <a:spcAft>
                <a:spcPts val="0"/>
              </a:spcAft>
              <a:buNone/>
              <a:defRPr lang="zh-TW" sz="700" b="0">
                <a:solidFill>
                  <a:schemeClr val="accent4"/>
                </a:solidFill>
              </a:defRPr>
            </a:lvl9pPr>
          </a:lstStyle>
          <a:p>
            <a:pPr rtl="0"/>
            <a:endParaRPr lang="zh-TW"/>
          </a:p>
        </p:txBody>
      </p:sp>
      <p:sp>
        <p:nvSpPr>
          <p:cNvPr id="373" name="Google Shape;373;p65"/>
          <p:cNvSpPr txBox="1">
            <a:spLocks noGrp="1"/>
          </p:cNvSpPr>
          <p:nvPr>
            <p:ph type="ctrTitle" idx="4"/>
          </p:nvPr>
        </p:nvSpPr>
        <p:spPr>
          <a:xfrm>
            <a:off x="763524" y="2680850"/>
            <a:ext cx="38727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1pPr>
            <a:lvl2pPr lvl="1"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74" name="Google Shape;374;p65"/>
          <p:cNvSpPr txBox="1">
            <a:spLocks noGrp="1"/>
          </p:cNvSpPr>
          <p:nvPr>
            <p:ph type="subTitle" idx="5"/>
          </p:nvPr>
        </p:nvSpPr>
        <p:spPr>
          <a:xfrm>
            <a:off x="763551" y="3432050"/>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74_Stat (Third)">
  <p:cSld name="TITLE_1_2_2_1_2">
    <p:bg>
      <p:bgPr>
        <a:solidFill>
          <a:schemeClr val="dk1"/>
        </a:solidFill>
        <a:effectLst/>
      </p:bgPr>
    </p:bg>
    <p:spTree>
      <p:nvGrpSpPr>
        <p:cNvPr id="1" name="Shape 375"/>
        <p:cNvGrpSpPr/>
        <p:nvPr/>
      </p:nvGrpSpPr>
      <p:grpSpPr>
        <a:xfrm>
          <a:off x="0" y="0"/>
          <a:ext cx="0" cy="0"/>
          <a:chOff x="0" y="0"/>
          <a:chExt cx="0" cy="0"/>
        </a:xfrm>
      </p:grpSpPr>
      <p:sp>
        <p:nvSpPr>
          <p:cNvPr id="376" name="Google Shape;376;p66"/>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77" name="Google Shape;377;p66"/>
          <p:cNvSpPr txBox="1">
            <a:spLocks noGrp="1"/>
          </p:cNvSpPr>
          <p:nvPr>
            <p:ph type="ctrTitle"/>
          </p:nvPr>
        </p:nvSpPr>
        <p:spPr>
          <a:xfrm>
            <a:off x="388620" y="1691640"/>
            <a:ext cx="2464500" cy="11019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7300"/>
              <a:buFont typeface="Optimistic Display"/>
              <a:buNone/>
              <a:defRPr lang="zh-TW" sz="7300" b="1">
                <a:solidFill>
                  <a:schemeClr val="accent4"/>
                </a:solidFill>
                <a:latin typeface="Noto Sans TC"/>
                <a:ea typeface="Noto Sans TC"/>
                <a:cs typeface="Optimistic Display"/>
                <a:sym typeface="Optimistic Display"/>
              </a:defRPr>
            </a:lvl1pPr>
            <a:lvl2pPr lvl="1"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78" name="Google Shape;378;p66"/>
          <p:cNvSpPr txBox="1">
            <a:spLocks noGrp="1"/>
          </p:cNvSpPr>
          <p:nvPr>
            <p:ph type="subTitle" idx="2"/>
          </p:nvPr>
        </p:nvSpPr>
        <p:spPr>
          <a:xfrm>
            <a:off x="388638" y="2729484"/>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379" name="Google Shape;379;p66"/>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solidFill>
                  <a:schemeClr val="accent4"/>
                </a:solidFill>
              </a:defRPr>
            </a:lvl1pPr>
            <a:lvl2pPr lvl="1" rtl="0">
              <a:lnSpc>
                <a:spcPct val="100000"/>
              </a:lnSpc>
              <a:spcBef>
                <a:spcPts val="0"/>
              </a:spcBef>
              <a:spcAft>
                <a:spcPts val="0"/>
              </a:spcAft>
              <a:buNone/>
              <a:defRPr lang="zh-TW" sz="700" b="0">
                <a:solidFill>
                  <a:schemeClr val="accent4"/>
                </a:solidFill>
              </a:defRPr>
            </a:lvl2pPr>
            <a:lvl3pPr lvl="2" rtl="0">
              <a:lnSpc>
                <a:spcPct val="100000"/>
              </a:lnSpc>
              <a:spcBef>
                <a:spcPts val="0"/>
              </a:spcBef>
              <a:spcAft>
                <a:spcPts val="0"/>
              </a:spcAft>
              <a:buNone/>
              <a:defRPr lang="zh-TW" sz="700" b="0">
                <a:solidFill>
                  <a:schemeClr val="accent4"/>
                </a:solidFill>
              </a:defRPr>
            </a:lvl3pPr>
            <a:lvl4pPr lvl="3" rtl="0">
              <a:lnSpc>
                <a:spcPct val="100000"/>
              </a:lnSpc>
              <a:spcBef>
                <a:spcPts val="0"/>
              </a:spcBef>
              <a:spcAft>
                <a:spcPts val="0"/>
              </a:spcAft>
              <a:buNone/>
              <a:defRPr lang="zh-TW" sz="700" b="0">
                <a:solidFill>
                  <a:schemeClr val="accent4"/>
                </a:solidFill>
              </a:defRPr>
            </a:lvl4pPr>
            <a:lvl5pPr lvl="4" rtl="0">
              <a:lnSpc>
                <a:spcPct val="100000"/>
              </a:lnSpc>
              <a:spcBef>
                <a:spcPts val="0"/>
              </a:spcBef>
              <a:spcAft>
                <a:spcPts val="0"/>
              </a:spcAft>
              <a:buNone/>
              <a:defRPr lang="zh-TW" sz="700" b="0">
                <a:solidFill>
                  <a:schemeClr val="accent4"/>
                </a:solidFill>
              </a:defRPr>
            </a:lvl5pPr>
            <a:lvl6pPr lvl="5" rtl="0">
              <a:lnSpc>
                <a:spcPct val="100000"/>
              </a:lnSpc>
              <a:spcBef>
                <a:spcPts val="0"/>
              </a:spcBef>
              <a:spcAft>
                <a:spcPts val="0"/>
              </a:spcAft>
              <a:buNone/>
              <a:defRPr lang="zh-TW" sz="700" b="0">
                <a:solidFill>
                  <a:schemeClr val="accent4"/>
                </a:solidFill>
              </a:defRPr>
            </a:lvl6pPr>
            <a:lvl7pPr lvl="6" rtl="0">
              <a:lnSpc>
                <a:spcPct val="100000"/>
              </a:lnSpc>
              <a:spcBef>
                <a:spcPts val="0"/>
              </a:spcBef>
              <a:spcAft>
                <a:spcPts val="0"/>
              </a:spcAft>
              <a:buNone/>
              <a:defRPr lang="zh-TW" sz="700" b="0">
                <a:solidFill>
                  <a:schemeClr val="accent4"/>
                </a:solidFill>
              </a:defRPr>
            </a:lvl7pPr>
            <a:lvl8pPr lvl="7" rtl="0">
              <a:lnSpc>
                <a:spcPct val="100000"/>
              </a:lnSpc>
              <a:spcBef>
                <a:spcPts val="0"/>
              </a:spcBef>
              <a:spcAft>
                <a:spcPts val="0"/>
              </a:spcAft>
              <a:buNone/>
              <a:defRPr lang="zh-TW" sz="700" b="0">
                <a:solidFill>
                  <a:schemeClr val="accent4"/>
                </a:solidFill>
              </a:defRPr>
            </a:lvl8pPr>
            <a:lvl9pPr lvl="8" rtl="0">
              <a:lnSpc>
                <a:spcPct val="100000"/>
              </a:lnSpc>
              <a:spcBef>
                <a:spcPts val="0"/>
              </a:spcBef>
              <a:spcAft>
                <a:spcPts val="0"/>
              </a:spcAft>
              <a:buNone/>
              <a:defRPr lang="zh-TW" sz="700" b="0">
                <a:solidFill>
                  <a:schemeClr val="accent4"/>
                </a:solidFill>
              </a:defRPr>
            </a:lvl9pPr>
          </a:lstStyle>
          <a:p>
            <a:pPr rtl="0"/>
            <a:endParaRPr lang="zh-TW"/>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77_Stats (Third)">
  <p:cSld name="TITLE_1_2_3_2">
    <p:bg>
      <p:bgPr>
        <a:solidFill>
          <a:schemeClr val="dk1"/>
        </a:solidFill>
        <a:effectLst/>
      </p:bgPr>
    </p:bg>
    <p:spTree>
      <p:nvGrpSpPr>
        <p:cNvPr id="1" name="Shape 380"/>
        <p:cNvGrpSpPr/>
        <p:nvPr/>
      </p:nvGrpSpPr>
      <p:grpSpPr>
        <a:xfrm>
          <a:off x="0" y="0"/>
          <a:ext cx="0" cy="0"/>
          <a:chOff x="0" y="0"/>
          <a:chExt cx="0" cy="0"/>
        </a:xfrm>
      </p:grpSpPr>
      <p:sp>
        <p:nvSpPr>
          <p:cNvPr id="381" name="Google Shape;381;p67"/>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solidFill>
                  <a:schemeClr val="accent4"/>
                </a:solidFill>
              </a:defRPr>
            </a:lvl1pPr>
            <a:lvl2pPr lvl="1" rtl="0">
              <a:lnSpc>
                <a:spcPct val="120000"/>
              </a:lnSpc>
              <a:spcBef>
                <a:spcPts val="0"/>
              </a:spcBef>
              <a:spcAft>
                <a:spcPts val="0"/>
              </a:spcAft>
              <a:buNone/>
              <a:defRPr lang="zh-TW" sz="900">
                <a:solidFill>
                  <a:schemeClr val="accent4"/>
                </a:solidFill>
              </a:defRPr>
            </a:lvl2pPr>
            <a:lvl3pPr lvl="2" rtl="0">
              <a:lnSpc>
                <a:spcPct val="120000"/>
              </a:lnSpc>
              <a:spcBef>
                <a:spcPts val="0"/>
              </a:spcBef>
              <a:spcAft>
                <a:spcPts val="0"/>
              </a:spcAft>
              <a:buNone/>
              <a:defRPr lang="zh-TW" sz="900">
                <a:solidFill>
                  <a:schemeClr val="accent4"/>
                </a:solidFill>
              </a:defRPr>
            </a:lvl3pPr>
            <a:lvl4pPr lvl="3" rtl="0">
              <a:lnSpc>
                <a:spcPct val="120000"/>
              </a:lnSpc>
              <a:spcBef>
                <a:spcPts val="0"/>
              </a:spcBef>
              <a:spcAft>
                <a:spcPts val="0"/>
              </a:spcAft>
              <a:buNone/>
              <a:defRPr lang="zh-TW" sz="900">
                <a:solidFill>
                  <a:schemeClr val="accent4"/>
                </a:solidFill>
              </a:defRPr>
            </a:lvl4pPr>
            <a:lvl5pPr lvl="4" rtl="0">
              <a:lnSpc>
                <a:spcPct val="120000"/>
              </a:lnSpc>
              <a:spcBef>
                <a:spcPts val="0"/>
              </a:spcBef>
              <a:spcAft>
                <a:spcPts val="0"/>
              </a:spcAft>
              <a:buNone/>
              <a:defRPr lang="zh-TW" sz="900">
                <a:solidFill>
                  <a:schemeClr val="accent4"/>
                </a:solidFill>
              </a:defRPr>
            </a:lvl5pPr>
            <a:lvl6pPr lvl="5" rtl="0">
              <a:lnSpc>
                <a:spcPct val="120000"/>
              </a:lnSpc>
              <a:spcBef>
                <a:spcPts val="0"/>
              </a:spcBef>
              <a:spcAft>
                <a:spcPts val="0"/>
              </a:spcAft>
              <a:buNone/>
              <a:defRPr lang="zh-TW" sz="900">
                <a:solidFill>
                  <a:schemeClr val="accent4"/>
                </a:solidFill>
              </a:defRPr>
            </a:lvl6pPr>
            <a:lvl7pPr lvl="6" rtl="0">
              <a:lnSpc>
                <a:spcPct val="120000"/>
              </a:lnSpc>
              <a:spcBef>
                <a:spcPts val="0"/>
              </a:spcBef>
              <a:spcAft>
                <a:spcPts val="0"/>
              </a:spcAft>
              <a:buNone/>
              <a:defRPr lang="zh-TW" sz="900">
                <a:solidFill>
                  <a:schemeClr val="accent4"/>
                </a:solidFill>
              </a:defRPr>
            </a:lvl7pPr>
            <a:lvl8pPr lvl="7" rtl="0">
              <a:lnSpc>
                <a:spcPct val="120000"/>
              </a:lnSpc>
              <a:spcBef>
                <a:spcPts val="0"/>
              </a:spcBef>
              <a:spcAft>
                <a:spcPts val="0"/>
              </a:spcAft>
              <a:buNone/>
              <a:defRPr lang="zh-TW" sz="900">
                <a:solidFill>
                  <a:schemeClr val="accent4"/>
                </a:solidFill>
              </a:defRPr>
            </a:lvl8pPr>
            <a:lvl9pPr lvl="8" rtl="0">
              <a:lnSpc>
                <a:spcPct val="120000"/>
              </a:lnSpc>
              <a:spcBef>
                <a:spcPts val="0"/>
              </a:spcBef>
              <a:spcAft>
                <a:spcPts val="0"/>
              </a:spcAft>
              <a:buNone/>
              <a:defRPr lang="zh-TW" sz="900">
                <a:solidFill>
                  <a:schemeClr val="accent4"/>
                </a:solidFill>
              </a:defRPr>
            </a:lvl9pPr>
          </a:lstStyle>
          <a:p>
            <a:pPr rtl="0"/>
            <a:endParaRPr lang="zh-TW"/>
          </a:p>
        </p:txBody>
      </p:sp>
      <p:sp>
        <p:nvSpPr>
          <p:cNvPr id="382" name="Google Shape;382;p67"/>
          <p:cNvSpPr txBox="1">
            <a:spLocks noGrp="1"/>
          </p:cNvSpPr>
          <p:nvPr>
            <p:ph type="ctrTitle"/>
          </p:nvPr>
        </p:nvSpPr>
        <p:spPr>
          <a:xfrm>
            <a:off x="388620" y="1234438"/>
            <a:ext cx="24645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1pPr>
            <a:lvl2pPr lvl="1"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83" name="Google Shape;383;p67"/>
          <p:cNvSpPr txBox="1">
            <a:spLocks noGrp="1"/>
          </p:cNvSpPr>
          <p:nvPr>
            <p:ph type="subTitle" idx="2"/>
          </p:nvPr>
        </p:nvSpPr>
        <p:spPr>
          <a:xfrm>
            <a:off x="388638" y="1985486"/>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
        <p:nvSpPr>
          <p:cNvPr id="384" name="Google Shape;384;p67"/>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solidFill>
                  <a:schemeClr val="accent4"/>
                </a:solidFill>
              </a:defRPr>
            </a:lvl1pPr>
            <a:lvl2pPr lvl="1" rtl="0">
              <a:lnSpc>
                <a:spcPct val="100000"/>
              </a:lnSpc>
              <a:spcBef>
                <a:spcPts val="0"/>
              </a:spcBef>
              <a:spcAft>
                <a:spcPts val="0"/>
              </a:spcAft>
              <a:buNone/>
              <a:defRPr lang="zh-TW" sz="700" b="0">
                <a:solidFill>
                  <a:schemeClr val="accent4"/>
                </a:solidFill>
              </a:defRPr>
            </a:lvl2pPr>
            <a:lvl3pPr lvl="2" rtl="0">
              <a:lnSpc>
                <a:spcPct val="100000"/>
              </a:lnSpc>
              <a:spcBef>
                <a:spcPts val="0"/>
              </a:spcBef>
              <a:spcAft>
                <a:spcPts val="0"/>
              </a:spcAft>
              <a:buNone/>
              <a:defRPr lang="zh-TW" sz="700" b="0">
                <a:solidFill>
                  <a:schemeClr val="accent4"/>
                </a:solidFill>
              </a:defRPr>
            </a:lvl3pPr>
            <a:lvl4pPr lvl="3" rtl="0">
              <a:lnSpc>
                <a:spcPct val="100000"/>
              </a:lnSpc>
              <a:spcBef>
                <a:spcPts val="0"/>
              </a:spcBef>
              <a:spcAft>
                <a:spcPts val="0"/>
              </a:spcAft>
              <a:buNone/>
              <a:defRPr lang="zh-TW" sz="700" b="0">
                <a:solidFill>
                  <a:schemeClr val="accent4"/>
                </a:solidFill>
              </a:defRPr>
            </a:lvl4pPr>
            <a:lvl5pPr lvl="4" rtl="0">
              <a:lnSpc>
                <a:spcPct val="100000"/>
              </a:lnSpc>
              <a:spcBef>
                <a:spcPts val="0"/>
              </a:spcBef>
              <a:spcAft>
                <a:spcPts val="0"/>
              </a:spcAft>
              <a:buNone/>
              <a:defRPr lang="zh-TW" sz="700" b="0">
                <a:solidFill>
                  <a:schemeClr val="accent4"/>
                </a:solidFill>
              </a:defRPr>
            </a:lvl5pPr>
            <a:lvl6pPr lvl="5" rtl="0">
              <a:lnSpc>
                <a:spcPct val="100000"/>
              </a:lnSpc>
              <a:spcBef>
                <a:spcPts val="0"/>
              </a:spcBef>
              <a:spcAft>
                <a:spcPts val="0"/>
              </a:spcAft>
              <a:buNone/>
              <a:defRPr lang="zh-TW" sz="700" b="0">
                <a:solidFill>
                  <a:schemeClr val="accent4"/>
                </a:solidFill>
              </a:defRPr>
            </a:lvl6pPr>
            <a:lvl7pPr lvl="6" rtl="0">
              <a:lnSpc>
                <a:spcPct val="100000"/>
              </a:lnSpc>
              <a:spcBef>
                <a:spcPts val="0"/>
              </a:spcBef>
              <a:spcAft>
                <a:spcPts val="0"/>
              </a:spcAft>
              <a:buNone/>
              <a:defRPr lang="zh-TW" sz="700" b="0">
                <a:solidFill>
                  <a:schemeClr val="accent4"/>
                </a:solidFill>
              </a:defRPr>
            </a:lvl7pPr>
            <a:lvl8pPr lvl="7" rtl="0">
              <a:lnSpc>
                <a:spcPct val="100000"/>
              </a:lnSpc>
              <a:spcBef>
                <a:spcPts val="0"/>
              </a:spcBef>
              <a:spcAft>
                <a:spcPts val="0"/>
              </a:spcAft>
              <a:buNone/>
              <a:defRPr lang="zh-TW" sz="700" b="0">
                <a:solidFill>
                  <a:schemeClr val="accent4"/>
                </a:solidFill>
              </a:defRPr>
            </a:lvl8pPr>
            <a:lvl9pPr lvl="8" rtl="0">
              <a:lnSpc>
                <a:spcPct val="100000"/>
              </a:lnSpc>
              <a:spcBef>
                <a:spcPts val="0"/>
              </a:spcBef>
              <a:spcAft>
                <a:spcPts val="0"/>
              </a:spcAft>
              <a:buNone/>
              <a:defRPr lang="zh-TW" sz="700" b="0">
                <a:solidFill>
                  <a:schemeClr val="accent4"/>
                </a:solidFill>
              </a:defRPr>
            </a:lvl9pPr>
          </a:lstStyle>
          <a:p>
            <a:pPr rtl="0"/>
            <a:endParaRPr lang="zh-TW"/>
          </a:p>
        </p:txBody>
      </p:sp>
      <p:sp>
        <p:nvSpPr>
          <p:cNvPr id="385" name="Google Shape;385;p67"/>
          <p:cNvSpPr txBox="1">
            <a:spLocks noGrp="1"/>
          </p:cNvSpPr>
          <p:nvPr>
            <p:ph type="ctrTitle" idx="4"/>
          </p:nvPr>
        </p:nvSpPr>
        <p:spPr>
          <a:xfrm>
            <a:off x="388620" y="2680850"/>
            <a:ext cx="2464500" cy="738000"/>
          </a:xfrm>
          <a:prstGeom prst="rect">
            <a:avLst/>
          </a:prstGeom>
        </p:spPr>
        <p:txBody>
          <a:bodyPr spcFirstLastPara="1" wrap="square" lIns="0" tIns="0" rIns="0" bIns="0" rtlCol="0" anchor="b" anchorCtr="0">
            <a:noAutofit/>
          </a:bodyPr>
          <a:lstStyle>
            <a:lvl1pPr lvl="0"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1pPr>
            <a:lvl2pPr lvl="1"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2pPr>
            <a:lvl3pPr lvl="2"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3pPr>
            <a:lvl4pPr lvl="3"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4pPr>
            <a:lvl5pPr lvl="4"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5pPr>
            <a:lvl6pPr lvl="5"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6pPr>
            <a:lvl7pPr lvl="6"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7pPr>
            <a:lvl8pPr lvl="7"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8pPr>
            <a:lvl9pPr lvl="8" rtl="0">
              <a:spcBef>
                <a:spcPts val="0"/>
              </a:spcBef>
              <a:spcAft>
                <a:spcPts val="0"/>
              </a:spcAft>
              <a:buClr>
                <a:schemeClr val="accent4"/>
              </a:buClr>
              <a:buSzPts val="4800"/>
              <a:buFont typeface="Optimistic Display"/>
              <a:buNone/>
              <a:defRPr lang="zh-TW" sz="4800" b="1">
                <a:solidFill>
                  <a:schemeClr val="accent4"/>
                </a:solidFill>
                <a:latin typeface="Noto Sans TC"/>
                <a:ea typeface="Noto Sans TC"/>
                <a:cs typeface="Optimistic Display"/>
                <a:sym typeface="Optimistic Display"/>
              </a:defRPr>
            </a:lvl9pPr>
          </a:lstStyle>
          <a:p>
            <a:pPr rtl="0"/>
            <a:endParaRPr lang="zh-TW"/>
          </a:p>
        </p:txBody>
      </p:sp>
      <p:sp>
        <p:nvSpPr>
          <p:cNvPr id="386" name="Google Shape;386;p67"/>
          <p:cNvSpPr txBox="1">
            <a:spLocks noGrp="1"/>
          </p:cNvSpPr>
          <p:nvPr>
            <p:ph type="subTitle" idx="5"/>
          </p:nvPr>
        </p:nvSpPr>
        <p:spPr>
          <a:xfrm>
            <a:off x="388638" y="3432050"/>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solidFill>
                  <a:schemeClr val="accent4"/>
                </a:solidFill>
              </a:defRPr>
            </a:lvl1pPr>
            <a:lvl2pPr lvl="1" rtl="0">
              <a:lnSpc>
                <a:spcPct val="125000"/>
              </a:lnSpc>
              <a:spcBef>
                <a:spcPts val="0"/>
              </a:spcBef>
              <a:spcAft>
                <a:spcPts val="0"/>
              </a:spcAft>
              <a:buNone/>
              <a:defRPr lang="zh-TW" sz="900" b="0">
                <a:solidFill>
                  <a:schemeClr val="accent4"/>
                </a:solidFill>
              </a:defRPr>
            </a:lvl2pPr>
            <a:lvl3pPr lvl="2" rtl="0">
              <a:lnSpc>
                <a:spcPct val="125000"/>
              </a:lnSpc>
              <a:spcBef>
                <a:spcPts val="0"/>
              </a:spcBef>
              <a:spcAft>
                <a:spcPts val="0"/>
              </a:spcAft>
              <a:buNone/>
              <a:defRPr lang="zh-TW" sz="900" b="0">
                <a:solidFill>
                  <a:schemeClr val="accent4"/>
                </a:solidFill>
              </a:defRPr>
            </a:lvl3pPr>
            <a:lvl4pPr lvl="3" rtl="0">
              <a:lnSpc>
                <a:spcPct val="125000"/>
              </a:lnSpc>
              <a:spcBef>
                <a:spcPts val="0"/>
              </a:spcBef>
              <a:spcAft>
                <a:spcPts val="0"/>
              </a:spcAft>
              <a:buNone/>
              <a:defRPr lang="zh-TW" sz="900" b="0">
                <a:solidFill>
                  <a:schemeClr val="accent4"/>
                </a:solidFill>
              </a:defRPr>
            </a:lvl4pPr>
            <a:lvl5pPr lvl="4" rtl="0">
              <a:lnSpc>
                <a:spcPct val="125000"/>
              </a:lnSpc>
              <a:spcBef>
                <a:spcPts val="0"/>
              </a:spcBef>
              <a:spcAft>
                <a:spcPts val="0"/>
              </a:spcAft>
              <a:buNone/>
              <a:defRPr lang="zh-TW" sz="900" b="0">
                <a:solidFill>
                  <a:schemeClr val="accent4"/>
                </a:solidFill>
              </a:defRPr>
            </a:lvl5pPr>
            <a:lvl6pPr lvl="5" rtl="0">
              <a:lnSpc>
                <a:spcPct val="125000"/>
              </a:lnSpc>
              <a:spcBef>
                <a:spcPts val="0"/>
              </a:spcBef>
              <a:spcAft>
                <a:spcPts val="0"/>
              </a:spcAft>
              <a:buNone/>
              <a:defRPr lang="zh-TW" sz="900" b="0">
                <a:solidFill>
                  <a:schemeClr val="accent4"/>
                </a:solidFill>
              </a:defRPr>
            </a:lvl6pPr>
            <a:lvl7pPr lvl="6" rtl="0">
              <a:lnSpc>
                <a:spcPct val="125000"/>
              </a:lnSpc>
              <a:spcBef>
                <a:spcPts val="0"/>
              </a:spcBef>
              <a:spcAft>
                <a:spcPts val="0"/>
              </a:spcAft>
              <a:buNone/>
              <a:defRPr lang="zh-TW" sz="900" b="0">
                <a:solidFill>
                  <a:schemeClr val="accent4"/>
                </a:solidFill>
              </a:defRPr>
            </a:lvl7pPr>
            <a:lvl8pPr lvl="7" rtl="0">
              <a:lnSpc>
                <a:spcPct val="125000"/>
              </a:lnSpc>
              <a:spcBef>
                <a:spcPts val="0"/>
              </a:spcBef>
              <a:spcAft>
                <a:spcPts val="0"/>
              </a:spcAft>
              <a:buNone/>
              <a:defRPr lang="zh-TW" sz="900" b="0">
                <a:solidFill>
                  <a:schemeClr val="accent4"/>
                </a:solidFill>
              </a:defRPr>
            </a:lvl8pPr>
            <a:lvl9pPr lvl="8" rtl="0">
              <a:lnSpc>
                <a:spcPct val="125000"/>
              </a:lnSpc>
              <a:spcBef>
                <a:spcPts val="0"/>
              </a:spcBef>
              <a:spcAft>
                <a:spcPts val="0"/>
              </a:spcAft>
              <a:buNone/>
              <a:defRPr lang="zh-TW" sz="900" b="0">
                <a:solidFill>
                  <a:schemeClr val="accent4"/>
                </a:solidFill>
              </a:defRPr>
            </a:lvl9pPr>
          </a:lstStyle>
          <a:p>
            <a:pPr rtl="0"/>
            <a:endParaRPr lang="zh-TW"/>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80_End Card">
  <p:cSld name="SECTION_HEADER_2_1_2_3_1_1">
    <p:bg>
      <p:bgPr>
        <a:solidFill>
          <a:schemeClr val="dk1"/>
        </a:solidFill>
        <a:effectLst/>
      </p:bgPr>
    </p:bg>
    <p:spTree>
      <p:nvGrpSpPr>
        <p:cNvPr id="1" name="Shape 387"/>
        <p:cNvGrpSpPr/>
        <p:nvPr/>
      </p:nvGrpSpPr>
      <p:grpSpPr>
        <a:xfrm>
          <a:off x="0" y="0"/>
          <a:ext cx="0" cy="0"/>
          <a:chOff x="0" y="0"/>
          <a:chExt cx="0" cy="0"/>
        </a:xfrm>
      </p:grpSpPr>
      <p:pic>
        <p:nvPicPr>
          <p:cNvPr id="388" name="Google Shape;388;p68"/>
          <p:cNvPicPr preferRelativeResize="0"/>
          <p:nvPr/>
        </p:nvPicPr>
        <p:blipFill>
          <a:blip r:embed="rId2">
            <a:alphaModFix/>
          </a:blip>
          <a:stretch>
            <a:fillRect/>
          </a:stretch>
        </p:blipFill>
        <p:spPr>
          <a:xfrm>
            <a:off x="2770631" y="1793463"/>
            <a:ext cx="3602739" cy="1556567"/>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83_End Card (Gradient)">
  <p:cSld name="SECTION_HEADER_2_1_2_3_1_1_1">
    <p:bg>
      <p:bgPr>
        <a:blipFill>
          <a:blip r:embed="rId2">
            <a:alphaModFix/>
          </a:blip>
          <a:stretch>
            <a:fillRect/>
          </a:stretch>
        </a:blipFill>
        <a:effectLst/>
      </p:bgPr>
    </p:bg>
    <p:spTree>
      <p:nvGrpSpPr>
        <p:cNvPr id="1" name="Shape 389"/>
        <p:cNvGrpSpPr/>
        <p:nvPr/>
      </p:nvGrpSpPr>
      <p:grpSpPr>
        <a:xfrm>
          <a:off x="0" y="0"/>
          <a:ext cx="0" cy="0"/>
          <a:chOff x="0" y="0"/>
          <a:chExt cx="0" cy="0"/>
        </a:xfrm>
      </p:grpSpPr>
      <p:pic>
        <p:nvPicPr>
          <p:cNvPr id="390" name="Google Shape;390;p69"/>
          <p:cNvPicPr preferRelativeResize="0"/>
          <p:nvPr/>
        </p:nvPicPr>
        <p:blipFill>
          <a:blip r:embed="rId3">
            <a:alphaModFix/>
          </a:blip>
          <a:stretch>
            <a:fillRect/>
          </a:stretch>
        </p:blipFill>
        <p:spPr>
          <a:xfrm>
            <a:off x="2770631" y="1793463"/>
            <a:ext cx="3602739" cy="1556567"/>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03_Title">
  <p:cSld name="TITLE_3">
    <p:bg>
      <p:bgPr>
        <a:solidFill>
          <a:schemeClr val="accent3"/>
        </a:solidFill>
        <a:effectLst/>
      </p:bgPr>
    </p:bg>
    <p:spTree>
      <p:nvGrpSpPr>
        <p:cNvPr id="1" name="Shape 391"/>
        <p:cNvGrpSpPr/>
        <p:nvPr/>
      </p:nvGrpSpPr>
      <p:grpSpPr>
        <a:xfrm>
          <a:off x="0" y="0"/>
          <a:ext cx="0" cy="0"/>
          <a:chOff x="0" y="0"/>
          <a:chExt cx="0" cy="0"/>
        </a:xfrm>
      </p:grpSpPr>
      <p:sp>
        <p:nvSpPr>
          <p:cNvPr id="392" name="Google Shape;392;p70"/>
          <p:cNvSpPr txBox="1">
            <a:spLocks noGrp="1"/>
          </p:cNvSpPr>
          <p:nvPr>
            <p:ph type="subTitle" idx="1"/>
          </p:nvPr>
        </p:nvSpPr>
        <p:spPr>
          <a:xfrm>
            <a:off x="393192"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393" name="Google Shape;393;p70"/>
          <p:cNvSpPr txBox="1">
            <a:spLocks noGrp="1"/>
          </p:cNvSpPr>
          <p:nvPr>
            <p:ph type="subTitle" idx="2"/>
          </p:nvPr>
        </p:nvSpPr>
        <p:spPr>
          <a:xfrm>
            <a:off x="2157984"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394" name="Google Shape;394;p70"/>
          <p:cNvSpPr txBox="1">
            <a:spLocks noGrp="1"/>
          </p:cNvSpPr>
          <p:nvPr>
            <p:ph type="subTitle" idx="3"/>
          </p:nvPr>
        </p:nvSpPr>
        <p:spPr>
          <a:xfrm>
            <a:off x="3922776"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395" name="Google Shape;395;p70"/>
          <p:cNvSpPr txBox="1">
            <a:spLocks noGrp="1"/>
          </p:cNvSpPr>
          <p:nvPr>
            <p:ph type="ctrTitle"/>
          </p:nvPr>
        </p:nvSpPr>
        <p:spPr>
          <a:xfrm>
            <a:off x="39319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lang="zh-TW" sz="3600"/>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396" name="Google Shape;396;p70"/>
          <p:cNvSpPr txBox="1">
            <a:spLocks noGrp="1"/>
          </p:cNvSpPr>
          <p:nvPr>
            <p:ph type="subTitle" idx="4"/>
          </p:nvPr>
        </p:nvSpPr>
        <p:spPr>
          <a:xfrm>
            <a:off x="39319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pic>
        <p:nvPicPr>
          <p:cNvPr id="397" name="Google Shape;397;p70"/>
          <p:cNvPicPr preferRelativeResize="0"/>
          <p:nvPr/>
        </p:nvPicPr>
        <p:blipFill>
          <a:blip r:embed="rId2">
            <a:alphaModFix/>
          </a:blip>
          <a:stretch>
            <a:fillRect/>
          </a:stretch>
        </p:blipFill>
        <p:spPr>
          <a:xfrm>
            <a:off x="7714831" y="4407700"/>
            <a:ext cx="1219625" cy="525251"/>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06_Title (Gradient)">
  <p:cSld name="TITLE_3_1">
    <p:bg>
      <p:bgPr>
        <a:blipFill>
          <a:blip r:embed="rId2">
            <a:alphaModFix/>
          </a:blip>
          <a:stretch>
            <a:fillRect/>
          </a:stretch>
        </a:blipFill>
        <a:effectLst/>
      </p:bgPr>
    </p:bg>
    <p:spTree>
      <p:nvGrpSpPr>
        <p:cNvPr id="1" name="Shape 398"/>
        <p:cNvGrpSpPr/>
        <p:nvPr/>
      </p:nvGrpSpPr>
      <p:grpSpPr>
        <a:xfrm>
          <a:off x="0" y="0"/>
          <a:ext cx="0" cy="0"/>
          <a:chOff x="0" y="0"/>
          <a:chExt cx="0" cy="0"/>
        </a:xfrm>
      </p:grpSpPr>
      <p:sp>
        <p:nvSpPr>
          <p:cNvPr id="399" name="Google Shape;399;p71"/>
          <p:cNvSpPr txBox="1">
            <a:spLocks noGrp="1"/>
          </p:cNvSpPr>
          <p:nvPr>
            <p:ph type="subTitle" idx="1"/>
          </p:nvPr>
        </p:nvSpPr>
        <p:spPr>
          <a:xfrm>
            <a:off x="393192"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400" name="Google Shape;400;p71"/>
          <p:cNvSpPr txBox="1">
            <a:spLocks noGrp="1"/>
          </p:cNvSpPr>
          <p:nvPr>
            <p:ph type="subTitle" idx="2"/>
          </p:nvPr>
        </p:nvSpPr>
        <p:spPr>
          <a:xfrm>
            <a:off x="2157984"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401" name="Google Shape;401;p71"/>
          <p:cNvSpPr txBox="1">
            <a:spLocks noGrp="1"/>
          </p:cNvSpPr>
          <p:nvPr>
            <p:ph type="subTitle" idx="3"/>
          </p:nvPr>
        </p:nvSpPr>
        <p:spPr>
          <a:xfrm>
            <a:off x="3922776" y="4471416"/>
            <a:ext cx="1406100" cy="3474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402" name="Google Shape;402;p71"/>
          <p:cNvSpPr txBox="1">
            <a:spLocks noGrp="1"/>
          </p:cNvSpPr>
          <p:nvPr>
            <p:ph type="ctrTitle"/>
          </p:nvPr>
        </p:nvSpPr>
        <p:spPr>
          <a:xfrm>
            <a:off x="393192" y="1924812"/>
            <a:ext cx="5982600" cy="855000"/>
          </a:xfrm>
          <a:prstGeom prst="rect">
            <a:avLst/>
          </a:prstGeom>
        </p:spPr>
        <p:txBody>
          <a:bodyPr spcFirstLastPara="1" wrap="square" lIns="0" tIns="0" rIns="0" bIns="0" rtlCol="0" anchor="b" anchorCtr="0">
            <a:noAutofit/>
          </a:bodyPr>
          <a:lstStyle>
            <a:lvl1pPr lvl="0" rtl="0">
              <a:spcBef>
                <a:spcPts val="0"/>
              </a:spcBef>
              <a:spcAft>
                <a:spcPts val="0"/>
              </a:spcAft>
              <a:buSzPts val="3600"/>
              <a:buNone/>
              <a:defRPr lang="zh-TW" sz="3600"/>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403" name="Google Shape;403;p71"/>
          <p:cNvSpPr txBox="1">
            <a:spLocks noGrp="1"/>
          </p:cNvSpPr>
          <p:nvPr>
            <p:ph type="subTitle" idx="4"/>
          </p:nvPr>
        </p:nvSpPr>
        <p:spPr>
          <a:xfrm>
            <a:off x="393192" y="3076956"/>
            <a:ext cx="59826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pic>
        <p:nvPicPr>
          <p:cNvPr id="404" name="Google Shape;404;p71"/>
          <p:cNvPicPr preferRelativeResize="0"/>
          <p:nvPr/>
        </p:nvPicPr>
        <p:blipFill>
          <a:blip r:embed="rId3">
            <a:alphaModFix/>
          </a:blip>
          <a:stretch>
            <a:fillRect/>
          </a:stretch>
        </p:blipFill>
        <p:spPr>
          <a:xfrm>
            <a:off x="7714831" y="4407700"/>
            <a:ext cx="1219625" cy="5252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rtlCol="0" anchor="ctr" anchorCtr="0">
            <a:normAutofit/>
          </a:bodyPr>
          <a:lstStyle>
            <a:lvl1pPr lvl="0">
              <a:spcBef>
                <a:spcPts val="0"/>
              </a:spcBef>
              <a:spcAft>
                <a:spcPts val="0"/>
              </a:spcAft>
              <a:buSzPts val="4800"/>
              <a:buNone/>
              <a:defRPr lang="zh-TW" sz="4800"/>
            </a:lvl1pPr>
            <a:lvl2pPr lvl="1">
              <a:spcBef>
                <a:spcPts val="0"/>
              </a:spcBef>
              <a:spcAft>
                <a:spcPts val="0"/>
              </a:spcAft>
              <a:buSzPts val="4800"/>
              <a:buNone/>
              <a:defRPr lang="zh-TW" sz="4800"/>
            </a:lvl2pPr>
            <a:lvl3pPr lvl="2">
              <a:spcBef>
                <a:spcPts val="0"/>
              </a:spcBef>
              <a:spcAft>
                <a:spcPts val="0"/>
              </a:spcAft>
              <a:buSzPts val="4800"/>
              <a:buNone/>
              <a:defRPr lang="zh-TW" sz="4800"/>
            </a:lvl3pPr>
            <a:lvl4pPr lvl="3">
              <a:spcBef>
                <a:spcPts val="0"/>
              </a:spcBef>
              <a:spcAft>
                <a:spcPts val="0"/>
              </a:spcAft>
              <a:buSzPts val="4800"/>
              <a:buNone/>
              <a:defRPr lang="zh-TW" sz="4800"/>
            </a:lvl4pPr>
            <a:lvl5pPr lvl="4">
              <a:spcBef>
                <a:spcPts val="0"/>
              </a:spcBef>
              <a:spcAft>
                <a:spcPts val="0"/>
              </a:spcAft>
              <a:buSzPts val="4800"/>
              <a:buNone/>
              <a:defRPr lang="zh-TW" sz="4800"/>
            </a:lvl5pPr>
            <a:lvl6pPr lvl="5">
              <a:spcBef>
                <a:spcPts val="0"/>
              </a:spcBef>
              <a:spcAft>
                <a:spcPts val="0"/>
              </a:spcAft>
              <a:buSzPts val="4800"/>
              <a:buNone/>
              <a:defRPr lang="zh-TW" sz="4800"/>
            </a:lvl6pPr>
            <a:lvl7pPr lvl="6">
              <a:spcBef>
                <a:spcPts val="0"/>
              </a:spcBef>
              <a:spcAft>
                <a:spcPts val="0"/>
              </a:spcAft>
              <a:buSzPts val="4800"/>
              <a:buNone/>
              <a:defRPr lang="zh-TW" sz="4800"/>
            </a:lvl7pPr>
            <a:lvl8pPr lvl="7">
              <a:spcBef>
                <a:spcPts val="0"/>
              </a:spcBef>
              <a:spcAft>
                <a:spcPts val="0"/>
              </a:spcAft>
              <a:buSzPts val="4800"/>
              <a:buNone/>
              <a:defRPr lang="zh-TW" sz="4800"/>
            </a:lvl8pPr>
            <a:lvl9pPr lvl="8">
              <a:spcBef>
                <a:spcPts val="0"/>
              </a:spcBef>
              <a:spcAft>
                <a:spcPts val="0"/>
              </a:spcAft>
              <a:buSzPts val="4800"/>
              <a:buNone/>
              <a:defRPr lang="zh-TW" sz="4800"/>
            </a:lvl9pPr>
          </a:lstStyle>
          <a:p>
            <a:pPr rtl="0"/>
            <a:endParaRPr lang="zh-TW"/>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09_Agenda">
  <p:cSld name="SECTION_HEADER_2_2_3">
    <p:bg>
      <p:bgPr>
        <a:solidFill>
          <a:schemeClr val="accent3"/>
        </a:solidFill>
        <a:effectLst/>
      </p:bgPr>
    </p:bg>
    <p:spTree>
      <p:nvGrpSpPr>
        <p:cNvPr id="1" name="Shape 405"/>
        <p:cNvGrpSpPr/>
        <p:nvPr/>
      </p:nvGrpSpPr>
      <p:grpSpPr>
        <a:xfrm>
          <a:off x="0" y="0"/>
          <a:ext cx="0" cy="0"/>
          <a:chOff x="0" y="0"/>
          <a:chExt cx="0" cy="0"/>
        </a:xfrm>
      </p:grpSpPr>
      <p:sp>
        <p:nvSpPr>
          <p:cNvPr id="406" name="Google Shape;406;p72"/>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lang="zh-TW" sz="1400"/>
            </a:lvl1pPr>
            <a:lvl2pPr marL="914400" lvl="1" indent="-317500" rtl="0">
              <a:lnSpc>
                <a:spcPct val="115000"/>
              </a:lnSpc>
              <a:spcBef>
                <a:spcPts val="900"/>
              </a:spcBef>
              <a:spcAft>
                <a:spcPts val="0"/>
              </a:spcAft>
              <a:buSzPts val="1400"/>
              <a:buAutoNum type="alphaLcPeriod"/>
              <a:defRPr lang="zh-TW" sz="1400"/>
            </a:lvl2pPr>
            <a:lvl3pPr marL="1371600" lvl="2" indent="-317500" rtl="0">
              <a:lnSpc>
                <a:spcPct val="115000"/>
              </a:lnSpc>
              <a:spcBef>
                <a:spcPts val="900"/>
              </a:spcBef>
              <a:spcAft>
                <a:spcPts val="0"/>
              </a:spcAft>
              <a:buSzPts val="1400"/>
              <a:buAutoNum type="romanLcPeriod"/>
              <a:defRPr lang="zh-TW" sz="1400"/>
            </a:lvl3pPr>
            <a:lvl4pPr marL="1828800" lvl="3" indent="-317500" rtl="0">
              <a:lnSpc>
                <a:spcPct val="115000"/>
              </a:lnSpc>
              <a:spcBef>
                <a:spcPts val="900"/>
              </a:spcBef>
              <a:spcAft>
                <a:spcPts val="0"/>
              </a:spcAft>
              <a:buSzPts val="1400"/>
              <a:buAutoNum type="arabicPeriod"/>
              <a:defRPr lang="zh-TW" sz="1400"/>
            </a:lvl4pPr>
            <a:lvl5pPr marL="2286000" lvl="4" indent="-317500" rtl="0">
              <a:lnSpc>
                <a:spcPct val="115000"/>
              </a:lnSpc>
              <a:spcBef>
                <a:spcPts val="900"/>
              </a:spcBef>
              <a:spcAft>
                <a:spcPts val="0"/>
              </a:spcAft>
              <a:buSzPts val="1400"/>
              <a:buAutoNum type="alphaLcPeriod"/>
              <a:defRPr lang="zh-TW" sz="1400"/>
            </a:lvl5pPr>
            <a:lvl6pPr marL="2743200" lvl="5" indent="-317500" rtl="0">
              <a:lnSpc>
                <a:spcPct val="115000"/>
              </a:lnSpc>
              <a:spcBef>
                <a:spcPts val="900"/>
              </a:spcBef>
              <a:spcAft>
                <a:spcPts val="0"/>
              </a:spcAft>
              <a:buSzPts val="1400"/>
              <a:buAutoNum type="romanLcPeriod"/>
              <a:defRPr lang="zh-TW" sz="1400"/>
            </a:lvl6pPr>
            <a:lvl7pPr marL="3200400" lvl="6" indent="-317500" rtl="0">
              <a:lnSpc>
                <a:spcPct val="115000"/>
              </a:lnSpc>
              <a:spcBef>
                <a:spcPts val="900"/>
              </a:spcBef>
              <a:spcAft>
                <a:spcPts val="0"/>
              </a:spcAft>
              <a:buSzPts val="1400"/>
              <a:buAutoNum type="arabicPeriod"/>
              <a:defRPr lang="zh-TW" sz="1400"/>
            </a:lvl7pPr>
            <a:lvl8pPr marL="3657600" lvl="7" indent="-317500" rtl="0">
              <a:lnSpc>
                <a:spcPct val="115000"/>
              </a:lnSpc>
              <a:spcBef>
                <a:spcPts val="900"/>
              </a:spcBef>
              <a:spcAft>
                <a:spcPts val="0"/>
              </a:spcAft>
              <a:buSzPts val="1400"/>
              <a:buAutoNum type="alphaLcPeriod"/>
              <a:defRPr lang="zh-TW" sz="1400"/>
            </a:lvl8pPr>
            <a:lvl9pPr marL="4114800" lvl="8" indent="-317500" rtl="0">
              <a:lnSpc>
                <a:spcPct val="115000"/>
              </a:lnSpc>
              <a:spcBef>
                <a:spcPts val="900"/>
              </a:spcBef>
              <a:spcAft>
                <a:spcPts val="900"/>
              </a:spcAft>
              <a:buSzPts val="1400"/>
              <a:buAutoNum type="romanLcPeriod"/>
              <a:defRPr lang="zh-TW" sz="1400"/>
            </a:lvl9pPr>
          </a:lstStyle>
          <a:p>
            <a:pPr rtl="0"/>
            <a:endParaRPr lang="zh-TW"/>
          </a:p>
        </p:txBody>
      </p:sp>
      <p:sp>
        <p:nvSpPr>
          <p:cNvPr id="407" name="Google Shape;407;p72"/>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algn="ctr" rtl="0">
              <a:spcBef>
                <a:spcPts val="0"/>
              </a:spcBef>
              <a:spcAft>
                <a:spcPts val="0"/>
              </a:spcAft>
              <a:buSzPts val="2800"/>
              <a:buNone/>
              <a:defRPr lang="zh-TW"/>
            </a:lvl2pPr>
            <a:lvl3pPr lvl="2" algn="ctr" rtl="0">
              <a:spcBef>
                <a:spcPts val="0"/>
              </a:spcBef>
              <a:spcAft>
                <a:spcPts val="0"/>
              </a:spcAft>
              <a:buSzPts val="2800"/>
              <a:buNone/>
              <a:defRPr lang="zh-TW"/>
            </a:lvl3pPr>
            <a:lvl4pPr lvl="3" algn="ctr" rtl="0">
              <a:spcBef>
                <a:spcPts val="0"/>
              </a:spcBef>
              <a:spcAft>
                <a:spcPts val="0"/>
              </a:spcAft>
              <a:buSzPts val="2800"/>
              <a:buNone/>
              <a:defRPr lang="zh-TW"/>
            </a:lvl4pPr>
            <a:lvl5pPr lvl="4" algn="ctr" rtl="0">
              <a:spcBef>
                <a:spcPts val="0"/>
              </a:spcBef>
              <a:spcAft>
                <a:spcPts val="0"/>
              </a:spcAft>
              <a:buSzPts val="2800"/>
              <a:buNone/>
              <a:defRPr lang="zh-TW"/>
            </a:lvl5pPr>
            <a:lvl6pPr lvl="5" algn="ctr" rtl="0">
              <a:spcBef>
                <a:spcPts val="0"/>
              </a:spcBef>
              <a:spcAft>
                <a:spcPts val="0"/>
              </a:spcAft>
              <a:buSzPts val="2800"/>
              <a:buNone/>
              <a:defRPr lang="zh-TW"/>
            </a:lvl6pPr>
            <a:lvl7pPr lvl="6" algn="ctr" rtl="0">
              <a:spcBef>
                <a:spcPts val="0"/>
              </a:spcBef>
              <a:spcAft>
                <a:spcPts val="0"/>
              </a:spcAft>
              <a:buSzPts val="2800"/>
              <a:buNone/>
              <a:defRPr lang="zh-TW"/>
            </a:lvl7pPr>
            <a:lvl8pPr lvl="7" algn="ctr" rtl="0">
              <a:spcBef>
                <a:spcPts val="0"/>
              </a:spcBef>
              <a:spcAft>
                <a:spcPts val="0"/>
              </a:spcAft>
              <a:buSzPts val="2800"/>
              <a:buNone/>
              <a:defRPr lang="zh-TW"/>
            </a:lvl8pPr>
            <a:lvl9pPr lvl="8" algn="ctr" rtl="0">
              <a:spcBef>
                <a:spcPts val="0"/>
              </a:spcBef>
              <a:spcAft>
                <a:spcPts val="0"/>
              </a:spcAft>
              <a:buSzPts val="2800"/>
              <a:buNone/>
              <a:defRPr lang="zh-TW"/>
            </a:lvl9pPr>
          </a:lstStyle>
          <a:p>
            <a:pPr rtl="0"/>
            <a:endParaRPr lang="zh-TW"/>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2_Agenda (Gradient)">
  <p:cSld name="SECTION_HEADER_2_2_3_1">
    <p:bg>
      <p:bgPr>
        <a:blipFill>
          <a:blip r:embed="rId2">
            <a:alphaModFix/>
          </a:blip>
          <a:stretch>
            <a:fillRect/>
          </a:stretch>
        </a:blipFill>
        <a:effectLst/>
      </p:bgPr>
    </p:bg>
    <p:spTree>
      <p:nvGrpSpPr>
        <p:cNvPr id="1" name="Shape 408"/>
        <p:cNvGrpSpPr/>
        <p:nvPr/>
      </p:nvGrpSpPr>
      <p:grpSpPr>
        <a:xfrm>
          <a:off x="0" y="0"/>
          <a:ext cx="0" cy="0"/>
          <a:chOff x="0" y="0"/>
          <a:chExt cx="0" cy="0"/>
        </a:xfrm>
      </p:grpSpPr>
      <p:sp>
        <p:nvSpPr>
          <p:cNvPr id="409" name="Google Shape;409;p73"/>
          <p:cNvSpPr txBox="1">
            <a:spLocks noGrp="1"/>
          </p:cNvSpPr>
          <p:nvPr>
            <p:ph type="body" idx="1"/>
          </p:nvPr>
        </p:nvSpPr>
        <p:spPr>
          <a:xfrm>
            <a:off x="4686300" y="914025"/>
            <a:ext cx="3581700" cy="3468000"/>
          </a:xfrm>
          <a:prstGeom prst="rect">
            <a:avLst/>
          </a:prstGeom>
        </p:spPr>
        <p:txBody>
          <a:bodyPr spcFirstLastPara="1" wrap="square" lIns="0" tIns="0" rIns="0" bIns="0" rtlCol="0" anchor="ctr" anchorCtr="0">
            <a:noAutofit/>
          </a:bodyPr>
          <a:lstStyle>
            <a:lvl1pPr marL="457200" lvl="0" indent="-317500" rtl="0">
              <a:lnSpc>
                <a:spcPct val="115000"/>
              </a:lnSpc>
              <a:spcBef>
                <a:spcPts val="0"/>
              </a:spcBef>
              <a:spcAft>
                <a:spcPts val="0"/>
              </a:spcAft>
              <a:buSzPts val="1400"/>
              <a:buNone/>
              <a:defRPr lang="zh-TW" sz="1400"/>
            </a:lvl1pPr>
            <a:lvl2pPr marL="914400" lvl="1" indent="-317500" rtl="0">
              <a:lnSpc>
                <a:spcPct val="115000"/>
              </a:lnSpc>
              <a:spcBef>
                <a:spcPts val="900"/>
              </a:spcBef>
              <a:spcAft>
                <a:spcPts val="0"/>
              </a:spcAft>
              <a:buSzPts val="1400"/>
              <a:buAutoNum type="alphaLcPeriod"/>
              <a:defRPr lang="zh-TW" sz="1400"/>
            </a:lvl2pPr>
            <a:lvl3pPr marL="1371600" lvl="2" indent="-317500" rtl="0">
              <a:lnSpc>
                <a:spcPct val="115000"/>
              </a:lnSpc>
              <a:spcBef>
                <a:spcPts val="900"/>
              </a:spcBef>
              <a:spcAft>
                <a:spcPts val="0"/>
              </a:spcAft>
              <a:buSzPts val="1400"/>
              <a:buAutoNum type="romanLcPeriod"/>
              <a:defRPr lang="zh-TW" sz="1400"/>
            </a:lvl3pPr>
            <a:lvl4pPr marL="1828800" lvl="3" indent="-317500" rtl="0">
              <a:lnSpc>
                <a:spcPct val="115000"/>
              </a:lnSpc>
              <a:spcBef>
                <a:spcPts val="900"/>
              </a:spcBef>
              <a:spcAft>
                <a:spcPts val="0"/>
              </a:spcAft>
              <a:buSzPts val="1400"/>
              <a:buAutoNum type="arabicPeriod"/>
              <a:defRPr lang="zh-TW" sz="1400"/>
            </a:lvl4pPr>
            <a:lvl5pPr marL="2286000" lvl="4" indent="-317500" rtl="0">
              <a:lnSpc>
                <a:spcPct val="115000"/>
              </a:lnSpc>
              <a:spcBef>
                <a:spcPts val="900"/>
              </a:spcBef>
              <a:spcAft>
                <a:spcPts val="0"/>
              </a:spcAft>
              <a:buSzPts val="1400"/>
              <a:buAutoNum type="alphaLcPeriod"/>
              <a:defRPr lang="zh-TW" sz="1400"/>
            </a:lvl5pPr>
            <a:lvl6pPr marL="2743200" lvl="5" indent="-317500" rtl="0">
              <a:lnSpc>
                <a:spcPct val="115000"/>
              </a:lnSpc>
              <a:spcBef>
                <a:spcPts val="900"/>
              </a:spcBef>
              <a:spcAft>
                <a:spcPts val="0"/>
              </a:spcAft>
              <a:buSzPts val="1400"/>
              <a:buAutoNum type="romanLcPeriod"/>
              <a:defRPr lang="zh-TW" sz="1400"/>
            </a:lvl6pPr>
            <a:lvl7pPr marL="3200400" lvl="6" indent="-317500" rtl="0">
              <a:lnSpc>
                <a:spcPct val="115000"/>
              </a:lnSpc>
              <a:spcBef>
                <a:spcPts val="900"/>
              </a:spcBef>
              <a:spcAft>
                <a:spcPts val="0"/>
              </a:spcAft>
              <a:buSzPts val="1400"/>
              <a:buAutoNum type="arabicPeriod"/>
              <a:defRPr lang="zh-TW" sz="1400"/>
            </a:lvl7pPr>
            <a:lvl8pPr marL="3657600" lvl="7" indent="-317500" rtl="0">
              <a:lnSpc>
                <a:spcPct val="115000"/>
              </a:lnSpc>
              <a:spcBef>
                <a:spcPts val="900"/>
              </a:spcBef>
              <a:spcAft>
                <a:spcPts val="0"/>
              </a:spcAft>
              <a:buSzPts val="1400"/>
              <a:buAutoNum type="alphaLcPeriod"/>
              <a:defRPr lang="zh-TW" sz="1400"/>
            </a:lvl8pPr>
            <a:lvl9pPr marL="4114800" lvl="8" indent="-317500" rtl="0">
              <a:lnSpc>
                <a:spcPct val="115000"/>
              </a:lnSpc>
              <a:spcBef>
                <a:spcPts val="900"/>
              </a:spcBef>
              <a:spcAft>
                <a:spcPts val="900"/>
              </a:spcAft>
              <a:buSzPts val="1400"/>
              <a:buAutoNum type="romanLcPeriod"/>
              <a:defRPr lang="zh-TW" sz="1400"/>
            </a:lvl9pPr>
          </a:lstStyle>
          <a:p>
            <a:pPr rtl="0"/>
            <a:endParaRPr lang="zh-TW"/>
          </a:p>
        </p:txBody>
      </p:sp>
      <p:sp>
        <p:nvSpPr>
          <p:cNvPr id="410" name="Google Shape;410;p73"/>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algn="ctr" rtl="0">
              <a:spcBef>
                <a:spcPts val="0"/>
              </a:spcBef>
              <a:spcAft>
                <a:spcPts val="0"/>
              </a:spcAft>
              <a:buSzPts val="2800"/>
              <a:buNone/>
              <a:defRPr lang="zh-TW"/>
            </a:lvl2pPr>
            <a:lvl3pPr lvl="2" algn="ctr" rtl="0">
              <a:spcBef>
                <a:spcPts val="0"/>
              </a:spcBef>
              <a:spcAft>
                <a:spcPts val="0"/>
              </a:spcAft>
              <a:buSzPts val="2800"/>
              <a:buNone/>
              <a:defRPr lang="zh-TW"/>
            </a:lvl3pPr>
            <a:lvl4pPr lvl="3" algn="ctr" rtl="0">
              <a:spcBef>
                <a:spcPts val="0"/>
              </a:spcBef>
              <a:spcAft>
                <a:spcPts val="0"/>
              </a:spcAft>
              <a:buSzPts val="2800"/>
              <a:buNone/>
              <a:defRPr lang="zh-TW"/>
            </a:lvl4pPr>
            <a:lvl5pPr lvl="4" algn="ctr" rtl="0">
              <a:spcBef>
                <a:spcPts val="0"/>
              </a:spcBef>
              <a:spcAft>
                <a:spcPts val="0"/>
              </a:spcAft>
              <a:buSzPts val="2800"/>
              <a:buNone/>
              <a:defRPr lang="zh-TW"/>
            </a:lvl5pPr>
            <a:lvl6pPr lvl="5" algn="ctr" rtl="0">
              <a:spcBef>
                <a:spcPts val="0"/>
              </a:spcBef>
              <a:spcAft>
                <a:spcPts val="0"/>
              </a:spcAft>
              <a:buSzPts val="2800"/>
              <a:buNone/>
              <a:defRPr lang="zh-TW"/>
            </a:lvl6pPr>
            <a:lvl7pPr lvl="6" algn="ctr" rtl="0">
              <a:spcBef>
                <a:spcPts val="0"/>
              </a:spcBef>
              <a:spcAft>
                <a:spcPts val="0"/>
              </a:spcAft>
              <a:buSzPts val="2800"/>
              <a:buNone/>
              <a:defRPr lang="zh-TW"/>
            </a:lvl7pPr>
            <a:lvl8pPr lvl="7" algn="ctr" rtl="0">
              <a:spcBef>
                <a:spcPts val="0"/>
              </a:spcBef>
              <a:spcAft>
                <a:spcPts val="0"/>
              </a:spcAft>
              <a:buSzPts val="2800"/>
              <a:buNone/>
              <a:defRPr lang="zh-TW"/>
            </a:lvl8pPr>
            <a:lvl9pPr lvl="8" algn="ctr" rtl="0">
              <a:spcBef>
                <a:spcPts val="0"/>
              </a:spcBef>
              <a:spcAft>
                <a:spcPts val="0"/>
              </a:spcAft>
              <a:buSzPts val="2800"/>
              <a:buNone/>
              <a:defRPr lang="zh-TW"/>
            </a:lvl9pPr>
          </a:lstStyle>
          <a:p>
            <a:pPr rtl="0"/>
            <a:endParaRPr lang="zh-TW"/>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5_Schedule">
  <p:cSld name="SECTION_HEADER_2_2_1_2">
    <p:bg>
      <p:bgPr>
        <a:solidFill>
          <a:schemeClr val="accent3"/>
        </a:solidFill>
        <a:effectLst/>
      </p:bgPr>
    </p:bg>
    <p:spTree>
      <p:nvGrpSpPr>
        <p:cNvPr id="1" name="Shape 411"/>
        <p:cNvGrpSpPr/>
        <p:nvPr/>
      </p:nvGrpSpPr>
      <p:grpSpPr>
        <a:xfrm>
          <a:off x="0" y="0"/>
          <a:ext cx="0" cy="0"/>
          <a:chOff x="0" y="0"/>
          <a:chExt cx="0" cy="0"/>
        </a:xfrm>
      </p:grpSpPr>
      <p:sp>
        <p:nvSpPr>
          <p:cNvPr id="412" name="Google Shape;412;p74"/>
          <p:cNvSpPr txBox="1">
            <a:spLocks noGrp="1"/>
          </p:cNvSpPr>
          <p:nvPr>
            <p:ph type="title"/>
          </p:nvPr>
        </p:nvSpPr>
        <p:spPr>
          <a:xfrm>
            <a:off x="763524" y="2150844"/>
            <a:ext cx="2112300" cy="8418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algn="ctr" rtl="0">
              <a:spcBef>
                <a:spcPts val="0"/>
              </a:spcBef>
              <a:spcAft>
                <a:spcPts val="0"/>
              </a:spcAft>
              <a:buSzPts val="2800"/>
              <a:buNone/>
              <a:defRPr lang="zh-TW"/>
            </a:lvl2pPr>
            <a:lvl3pPr lvl="2" algn="ctr" rtl="0">
              <a:spcBef>
                <a:spcPts val="0"/>
              </a:spcBef>
              <a:spcAft>
                <a:spcPts val="0"/>
              </a:spcAft>
              <a:buSzPts val="2800"/>
              <a:buNone/>
              <a:defRPr lang="zh-TW"/>
            </a:lvl3pPr>
            <a:lvl4pPr lvl="3" algn="ctr" rtl="0">
              <a:spcBef>
                <a:spcPts val="0"/>
              </a:spcBef>
              <a:spcAft>
                <a:spcPts val="0"/>
              </a:spcAft>
              <a:buSzPts val="2800"/>
              <a:buNone/>
              <a:defRPr lang="zh-TW"/>
            </a:lvl4pPr>
            <a:lvl5pPr lvl="4" algn="ctr" rtl="0">
              <a:spcBef>
                <a:spcPts val="0"/>
              </a:spcBef>
              <a:spcAft>
                <a:spcPts val="0"/>
              </a:spcAft>
              <a:buSzPts val="2800"/>
              <a:buNone/>
              <a:defRPr lang="zh-TW"/>
            </a:lvl5pPr>
            <a:lvl6pPr lvl="5" algn="ctr" rtl="0">
              <a:spcBef>
                <a:spcPts val="0"/>
              </a:spcBef>
              <a:spcAft>
                <a:spcPts val="0"/>
              </a:spcAft>
              <a:buSzPts val="2800"/>
              <a:buNone/>
              <a:defRPr lang="zh-TW"/>
            </a:lvl6pPr>
            <a:lvl7pPr lvl="6" algn="ctr" rtl="0">
              <a:spcBef>
                <a:spcPts val="0"/>
              </a:spcBef>
              <a:spcAft>
                <a:spcPts val="0"/>
              </a:spcAft>
              <a:buSzPts val="2800"/>
              <a:buNone/>
              <a:defRPr lang="zh-TW"/>
            </a:lvl7pPr>
            <a:lvl8pPr lvl="7" algn="ctr" rtl="0">
              <a:spcBef>
                <a:spcPts val="0"/>
              </a:spcBef>
              <a:spcAft>
                <a:spcPts val="0"/>
              </a:spcAft>
              <a:buSzPts val="2800"/>
              <a:buNone/>
              <a:defRPr lang="zh-TW"/>
            </a:lvl8pPr>
            <a:lvl9pPr lvl="8" algn="ctr" rtl="0">
              <a:spcBef>
                <a:spcPts val="0"/>
              </a:spcBef>
              <a:spcAft>
                <a:spcPts val="0"/>
              </a:spcAft>
              <a:buSzPts val="2800"/>
              <a:buNone/>
              <a:defRPr lang="zh-TW"/>
            </a:lvl9pPr>
          </a:lstStyle>
          <a:p>
            <a:pPr rtl="0"/>
            <a:endParaRPr lang="zh-TW"/>
          </a:p>
        </p:txBody>
      </p:sp>
      <p:sp>
        <p:nvSpPr>
          <p:cNvPr id="413" name="Google Shape;413;p74"/>
          <p:cNvSpPr txBox="1">
            <a:spLocks noGrp="1"/>
          </p:cNvSpPr>
          <p:nvPr>
            <p:ph type="subTitle" idx="1"/>
          </p:nvPr>
        </p:nvSpPr>
        <p:spPr>
          <a:xfrm>
            <a:off x="4293108"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14" name="Google Shape;414;p74"/>
          <p:cNvSpPr txBox="1">
            <a:spLocks noGrp="1"/>
          </p:cNvSpPr>
          <p:nvPr>
            <p:ph type="subTitle" idx="2"/>
          </p:nvPr>
        </p:nvSpPr>
        <p:spPr>
          <a:xfrm>
            <a:off x="6702552" y="119254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15" name="Google Shape;415;p74"/>
          <p:cNvSpPr txBox="1">
            <a:spLocks noGrp="1"/>
          </p:cNvSpPr>
          <p:nvPr>
            <p:ph type="subTitle" idx="3"/>
          </p:nvPr>
        </p:nvSpPr>
        <p:spPr>
          <a:xfrm>
            <a:off x="4293108"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16" name="Google Shape;416;p74"/>
          <p:cNvSpPr txBox="1">
            <a:spLocks noGrp="1"/>
          </p:cNvSpPr>
          <p:nvPr>
            <p:ph type="subTitle" idx="4"/>
          </p:nvPr>
        </p:nvSpPr>
        <p:spPr>
          <a:xfrm>
            <a:off x="6702552" y="100966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17" name="Google Shape;417;p74"/>
          <p:cNvSpPr txBox="1">
            <a:spLocks noGrp="1"/>
          </p:cNvSpPr>
          <p:nvPr>
            <p:ph type="subTitle" idx="5"/>
          </p:nvPr>
        </p:nvSpPr>
        <p:spPr>
          <a:xfrm>
            <a:off x="4293108"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18" name="Google Shape;418;p74"/>
          <p:cNvSpPr txBox="1">
            <a:spLocks noGrp="1"/>
          </p:cNvSpPr>
          <p:nvPr>
            <p:ph type="subTitle" idx="6"/>
          </p:nvPr>
        </p:nvSpPr>
        <p:spPr>
          <a:xfrm>
            <a:off x="6702552" y="206122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19" name="Google Shape;419;p74"/>
          <p:cNvSpPr txBox="1">
            <a:spLocks noGrp="1"/>
          </p:cNvSpPr>
          <p:nvPr>
            <p:ph type="subTitle" idx="7"/>
          </p:nvPr>
        </p:nvSpPr>
        <p:spPr>
          <a:xfrm>
            <a:off x="4293108"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20" name="Google Shape;420;p74"/>
          <p:cNvSpPr txBox="1">
            <a:spLocks noGrp="1"/>
          </p:cNvSpPr>
          <p:nvPr>
            <p:ph type="subTitle" idx="8"/>
          </p:nvPr>
        </p:nvSpPr>
        <p:spPr>
          <a:xfrm>
            <a:off x="6702552" y="187834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21" name="Google Shape;421;p74"/>
          <p:cNvSpPr txBox="1">
            <a:spLocks noGrp="1"/>
          </p:cNvSpPr>
          <p:nvPr>
            <p:ph type="subTitle" idx="9"/>
          </p:nvPr>
        </p:nvSpPr>
        <p:spPr>
          <a:xfrm>
            <a:off x="4293108"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22" name="Google Shape;422;p74"/>
          <p:cNvSpPr txBox="1">
            <a:spLocks noGrp="1"/>
          </p:cNvSpPr>
          <p:nvPr>
            <p:ph type="subTitle" idx="13"/>
          </p:nvPr>
        </p:nvSpPr>
        <p:spPr>
          <a:xfrm>
            <a:off x="6702552" y="292990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23" name="Google Shape;423;p74"/>
          <p:cNvSpPr txBox="1">
            <a:spLocks noGrp="1"/>
          </p:cNvSpPr>
          <p:nvPr>
            <p:ph type="subTitle" idx="14"/>
          </p:nvPr>
        </p:nvSpPr>
        <p:spPr>
          <a:xfrm>
            <a:off x="4293108"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24" name="Google Shape;424;p74"/>
          <p:cNvSpPr txBox="1">
            <a:spLocks noGrp="1"/>
          </p:cNvSpPr>
          <p:nvPr>
            <p:ph type="subTitle" idx="15"/>
          </p:nvPr>
        </p:nvSpPr>
        <p:spPr>
          <a:xfrm>
            <a:off x="6702552" y="27470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25" name="Google Shape;425;p74"/>
          <p:cNvSpPr txBox="1">
            <a:spLocks noGrp="1"/>
          </p:cNvSpPr>
          <p:nvPr>
            <p:ph type="subTitle" idx="16"/>
          </p:nvPr>
        </p:nvSpPr>
        <p:spPr>
          <a:xfrm>
            <a:off x="4293108"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26" name="Google Shape;426;p74"/>
          <p:cNvSpPr txBox="1">
            <a:spLocks noGrp="1"/>
          </p:cNvSpPr>
          <p:nvPr>
            <p:ph type="subTitle" idx="17"/>
          </p:nvPr>
        </p:nvSpPr>
        <p:spPr>
          <a:xfrm>
            <a:off x="6702552" y="3798588"/>
            <a:ext cx="2112300" cy="411600"/>
          </a:xfrm>
          <a:prstGeom prst="rect">
            <a:avLst/>
          </a:prstGeom>
        </p:spPr>
        <p:txBody>
          <a:bodyPr spcFirstLastPara="1" wrap="square" lIns="0" tIns="0" rIns="0" bIns="0" rtlCol="0" anchor="t" anchorCtr="0">
            <a:noAutofit/>
          </a:bodyPr>
          <a:lstStyle>
            <a:lvl1pPr marL="0" marR="0" lvl="0" indent="0" algn="l" rtl="0">
              <a:lnSpc>
                <a:spcPct val="110000"/>
              </a:lnSpc>
              <a:spcBef>
                <a:spcPts val="0"/>
              </a:spcBef>
              <a:spcAft>
                <a:spcPts val="0"/>
              </a:spcAft>
              <a:buNone/>
              <a:defRPr lang="zh-TW" sz="1400"/>
            </a:lvl1pPr>
            <a:lvl2pPr lvl="1" rtl="0">
              <a:lnSpc>
                <a:spcPct val="110000"/>
              </a:lnSpc>
              <a:spcBef>
                <a:spcPts val="0"/>
              </a:spcBef>
              <a:spcAft>
                <a:spcPts val="0"/>
              </a:spcAft>
              <a:buNone/>
              <a:defRPr lang="zh-TW" sz="1400"/>
            </a:lvl2pPr>
            <a:lvl3pPr lvl="2" rtl="0">
              <a:lnSpc>
                <a:spcPct val="110000"/>
              </a:lnSpc>
              <a:spcBef>
                <a:spcPts val="0"/>
              </a:spcBef>
              <a:spcAft>
                <a:spcPts val="0"/>
              </a:spcAft>
              <a:buNone/>
              <a:defRPr lang="zh-TW" sz="1400"/>
            </a:lvl3pPr>
            <a:lvl4pPr lvl="3" rtl="0">
              <a:lnSpc>
                <a:spcPct val="110000"/>
              </a:lnSpc>
              <a:spcBef>
                <a:spcPts val="0"/>
              </a:spcBef>
              <a:spcAft>
                <a:spcPts val="0"/>
              </a:spcAft>
              <a:buNone/>
              <a:defRPr lang="zh-TW" sz="1400"/>
            </a:lvl4pPr>
            <a:lvl5pPr lvl="4" rtl="0">
              <a:lnSpc>
                <a:spcPct val="110000"/>
              </a:lnSpc>
              <a:spcBef>
                <a:spcPts val="0"/>
              </a:spcBef>
              <a:spcAft>
                <a:spcPts val="0"/>
              </a:spcAft>
              <a:buNone/>
              <a:defRPr lang="zh-TW" sz="1400"/>
            </a:lvl5pPr>
            <a:lvl6pPr lvl="5" rtl="0">
              <a:lnSpc>
                <a:spcPct val="110000"/>
              </a:lnSpc>
              <a:spcBef>
                <a:spcPts val="0"/>
              </a:spcBef>
              <a:spcAft>
                <a:spcPts val="0"/>
              </a:spcAft>
              <a:buNone/>
              <a:defRPr lang="zh-TW" sz="1400"/>
            </a:lvl6pPr>
            <a:lvl7pPr lvl="6" rtl="0">
              <a:lnSpc>
                <a:spcPct val="110000"/>
              </a:lnSpc>
              <a:spcBef>
                <a:spcPts val="0"/>
              </a:spcBef>
              <a:spcAft>
                <a:spcPts val="0"/>
              </a:spcAft>
              <a:buNone/>
              <a:defRPr lang="zh-TW" sz="1400"/>
            </a:lvl7pPr>
            <a:lvl8pPr lvl="7" rtl="0">
              <a:lnSpc>
                <a:spcPct val="110000"/>
              </a:lnSpc>
              <a:spcBef>
                <a:spcPts val="0"/>
              </a:spcBef>
              <a:spcAft>
                <a:spcPts val="0"/>
              </a:spcAft>
              <a:buNone/>
              <a:defRPr lang="zh-TW" sz="1400"/>
            </a:lvl8pPr>
            <a:lvl9pPr lvl="8" rtl="0">
              <a:lnSpc>
                <a:spcPct val="110000"/>
              </a:lnSpc>
              <a:spcBef>
                <a:spcPts val="0"/>
              </a:spcBef>
              <a:spcAft>
                <a:spcPts val="0"/>
              </a:spcAft>
              <a:buNone/>
              <a:defRPr lang="zh-TW" sz="1400"/>
            </a:lvl9pPr>
          </a:lstStyle>
          <a:p>
            <a:pPr rtl="0"/>
            <a:endParaRPr lang="zh-TW"/>
          </a:p>
        </p:txBody>
      </p:sp>
      <p:sp>
        <p:nvSpPr>
          <p:cNvPr id="427" name="Google Shape;427;p74"/>
          <p:cNvSpPr txBox="1">
            <a:spLocks noGrp="1"/>
          </p:cNvSpPr>
          <p:nvPr>
            <p:ph type="subTitle" idx="18"/>
          </p:nvPr>
        </p:nvSpPr>
        <p:spPr>
          <a:xfrm>
            <a:off x="4293108"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28" name="Google Shape;428;p74"/>
          <p:cNvSpPr txBox="1">
            <a:spLocks noGrp="1"/>
          </p:cNvSpPr>
          <p:nvPr>
            <p:ph type="subTitle" idx="19"/>
          </p:nvPr>
        </p:nvSpPr>
        <p:spPr>
          <a:xfrm>
            <a:off x="6702552" y="3615707"/>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29" name="Google Shape;429;p74"/>
          <p:cNvSpPr txBox="1">
            <a:spLocks noGrp="1"/>
          </p:cNvSpPr>
          <p:nvPr>
            <p:ph type="subTitle" idx="20"/>
          </p:nvPr>
        </p:nvSpPr>
        <p:spPr>
          <a:xfrm>
            <a:off x="4293108"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30" name="Google Shape;430;p74"/>
          <p:cNvSpPr txBox="1">
            <a:spLocks noGrp="1"/>
          </p:cNvSpPr>
          <p:nvPr>
            <p:ph type="subTitle" idx="21"/>
          </p:nvPr>
        </p:nvSpPr>
        <p:spPr>
          <a:xfrm>
            <a:off x="6702552" y="142114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31" name="Google Shape;431;p74"/>
          <p:cNvSpPr txBox="1">
            <a:spLocks noGrp="1"/>
          </p:cNvSpPr>
          <p:nvPr>
            <p:ph type="subTitle" idx="22"/>
          </p:nvPr>
        </p:nvSpPr>
        <p:spPr>
          <a:xfrm>
            <a:off x="4293108"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32" name="Google Shape;432;p74"/>
          <p:cNvSpPr txBox="1">
            <a:spLocks noGrp="1"/>
          </p:cNvSpPr>
          <p:nvPr>
            <p:ph type="subTitle" idx="23"/>
          </p:nvPr>
        </p:nvSpPr>
        <p:spPr>
          <a:xfrm>
            <a:off x="6702552" y="228982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33" name="Google Shape;433;p74"/>
          <p:cNvSpPr txBox="1">
            <a:spLocks noGrp="1"/>
          </p:cNvSpPr>
          <p:nvPr>
            <p:ph type="subTitle" idx="24"/>
          </p:nvPr>
        </p:nvSpPr>
        <p:spPr>
          <a:xfrm>
            <a:off x="4293108"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34" name="Google Shape;434;p74"/>
          <p:cNvSpPr txBox="1">
            <a:spLocks noGrp="1"/>
          </p:cNvSpPr>
          <p:nvPr>
            <p:ph type="subTitle" idx="25"/>
          </p:nvPr>
        </p:nvSpPr>
        <p:spPr>
          <a:xfrm>
            <a:off x="6702552" y="315850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35" name="Google Shape;435;p74"/>
          <p:cNvSpPr txBox="1">
            <a:spLocks noGrp="1"/>
          </p:cNvSpPr>
          <p:nvPr>
            <p:ph type="subTitle" idx="26"/>
          </p:nvPr>
        </p:nvSpPr>
        <p:spPr>
          <a:xfrm>
            <a:off x="4293108"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
        <p:nvSpPr>
          <p:cNvPr id="436" name="Google Shape;436;p74"/>
          <p:cNvSpPr txBox="1">
            <a:spLocks noGrp="1"/>
          </p:cNvSpPr>
          <p:nvPr>
            <p:ph type="subTitle" idx="27"/>
          </p:nvPr>
        </p:nvSpPr>
        <p:spPr>
          <a:xfrm>
            <a:off x="6702552" y="4027188"/>
            <a:ext cx="2112300" cy="173700"/>
          </a:xfrm>
          <a:prstGeom prst="rect">
            <a:avLst/>
          </a:prstGeom>
        </p:spPr>
        <p:txBody>
          <a:bodyPr spcFirstLastPara="1" wrap="square" lIns="0" tIns="0" rIns="0" bIns="0" rtlCol="0" anchor="b" anchorCtr="0">
            <a:noAutofit/>
          </a:bodyPr>
          <a:lstStyle>
            <a:lvl1pPr marL="0" marR="0" lvl="0" indent="0" algn="l" rtl="0">
              <a:lnSpc>
                <a:spcPct val="125000"/>
              </a:lnSpc>
              <a:spcBef>
                <a:spcPts val="0"/>
              </a:spcBef>
              <a:spcAft>
                <a:spcPts val="0"/>
              </a:spcAft>
              <a:buNone/>
              <a:defRPr lang="zh-TW" b="0"/>
            </a:lvl1pPr>
            <a:lvl2pPr lvl="1" rtl="0">
              <a:lnSpc>
                <a:spcPct val="125000"/>
              </a:lnSpc>
              <a:spcBef>
                <a:spcPts val="0"/>
              </a:spcBef>
              <a:spcAft>
                <a:spcPts val="0"/>
              </a:spcAft>
              <a:buNone/>
              <a:defRPr lang="zh-TW" b="0"/>
            </a:lvl2pPr>
            <a:lvl3pPr lvl="2" rtl="0">
              <a:lnSpc>
                <a:spcPct val="125000"/>
              </a:lnSpc>
              <a:spcBef>
                <a:spcPts val="0"/>
              </a:spcBef>
              <a:spcAft>
                <a:spcPts val="0"/>
              </a:spcAft>
              <a:buNone/>
              <a:defRPr lang="zh-TW" b="0"/>
            </a:lvl3pPr>
            <a:lvl4pPr lvl="3" rtl="0">
              <a:lnSpc>
                <a:spcPct val="125000"/>
              </a:lnSpc>
              <a:spcBef>
                <a:spcPts val="0"/>
              </a:spcBef>
              <a:spcAft>
                <a:spcPts val="0"/>
              </a:spcAft>
              <a:buNone/>
              <a:defRPr lang="zh-TW" b="0"/>
            </a:lvl4pPr>
            <a:lvl5pPr lvl="4" rtl="0">
              <a:lnSpc>
                <a:spcPct val="125000"/>
              </a:lnSpc>
              <a:spcBef>
                <a:spcPts val="0"/>
              </a:spcBef>
              <a:spcAft>
                <a:spcPts val="0"/>
              </a:spcAft>
              <a:buNone/>
              <a:defRPr lang="zh-TW" b="0"/>
            </a:lvl5pPr>
            <a:lvl6pPr lvl="5" rtl="0">
              <a:lnSpc>
                <a:spcPct val="125000"/>
              </a:lnSpc>
              <a:spcBef>
                <a:spcPts val="0"/>
              </a:spcBef>
              <a:spcAft>
                <a:spcPts val="0"/>
              </a:spcAft>
              <a:buNone/>
              <a:defRPr lang="zh-TW" b="0"/>
            </a:lvl6pPr>
            <a:lvl7pPr lvl="6" rtl="0">
              <a:lnSpc>
                <a:spcPct val="125000"/>
              </a:lnSpc>
              <a:spcBef>
                <a:spcPts val="0"/>
              </a:spcBef>
              <a:spcAft>
                <a:spcPts val="0"/>
              </a:spcAft>
              <a:buNone/>
              <a:defRPr lang="zh-TW" b="0"/>
            </a:lvl7pPr>
            <a:lvl8pPr lvl="7" rtl="0">
              <a:lnSpc>
                <a:spcPct val="125000"/>
              </a:lnSpc>
              <a:spcBef>
                <a:spcPts val="0"/>
              </a:spcBef>
              <a:spcAft>
                <a:spcPts val="0"/>
              </a:spcAft>
              <a:buNone/>
              <a:defRPr lang="zh-TW" b="0"/>
            </a:lvl8pPr>
            <a:lvl9pPr lvl="8" rtl="0">
              <a:lnSpc>
                <a:spcPct val="125000"/>
              </a:lnSpc>
              <a:spcBef>
                <a:spcPts val="0"/>
              </a:spcBef>
              <a:spcAft>
                <a:spcPts val="0"/>
              </a:spcAft>
              <a:buNone/>
              <a:defRPr lang="zh-TW" b="0"/>
            </a:lvl9pPr>
          </a:lstStyle>
          <a:p>
            <a:pPr rtl="0"/>
            <a:endParaRPr lang="zh-TW"/>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8_Mission">
  <p:cSld name="SECTION_HEADER_2_1_2_1_2">
    <p:bg>
      <p:bgPr>
        <a:solidFill>
          <a:schemeClr val="accent3"/>
        </a:solidFill>
        <a:effectLst/>
      </p:bgPr>
    </p:bg>
    <p:spTree>
      <p:nvGrpSpPr>
        <p:cNvPr id="1" name="Shape 437"/>
        <p:cNvGrpSpPr/>
        <p:nvPr/>
      </p:nvGrpSpPr>
      <p:grpSpPr>
        <a:xfrm>
          <a:off x="0" y="0"/>
          <a:ext cx="0" cy="0"/>
          <a:chOff x="0" y="0"/>
          <a:chExt cx="0" cy="0"/>
        </a:xfrm>
      </p:grpSpPr>
      <p:sp>
        <p:nvSpPr>
          <p:cNvPr id="438" name="Google Shape;438;p75"/>
          <p:cNvSpPr txBox="1">
            <a:spLocks noGrp="1"/>
          </p:cNvSpPr>
          <p:nvPr>
            <p:ph type="title"/>
          </p:nvPr>
        </p:nvSpPr>
        <p:spPr>
          <a:xfrm>
            <a:off x="763524" y="1911096"/>
            <a:ext cx="6688800" cy="2057400"/>
          </a:xfrm>
          <a:prstGeom prst="rect">
            <a:avLst/>
          </a:prstGeom>
        </p:spPr>
        <p:txBody>
          <a:bodyPr spcFirstLastPara="1" wrap="square" lIns="0" tIns="0" rIns="0" bIns="0" rtlCol="0" anchor="t" anchorCtr="0">
            <a:noAutofit/>
          </a:bodyPr>
          <a:lstStyle>
            <a:lvl1pPr lvl="0" rtl="0">
              <a:lnSpc>
                <a:spcPct val="125000"/>
              </a:lnSpc>
              <a:spcBef>
                <a:spcPts val="0"/>
              </a:spcBef>
              <a:spcAft>
                <a:spcPts val="0"/>
              </a:spcAft>
              <a:buSzPts val="1800"/>
              <a:buNone/>
              <a:defRPr lang="zh-TW" sz="1800"/>
            </a:lvl1pPr>
            <a:lvl2pPr lvl="1" algn="ctr" rtl="0">
              <a:lnSpc>
                <a:spcPct val="125000"/>
              </a:lnSpc>
              <a:spcBef>
                <a:spcPts val="0"/>
              </a:spcBef>
              <a:spcAft>
                <a:spcPts val="0"/>
              </a:spcAft>
              <a:buSzPts val="1800"/>
              <a:buNone/>
              <a:defRPr lang="zh-TW" sz="1800"/>
            </a:lvl2pPr>
            <a:lvl3pPr lvl="2" algn="ctr" rtl="0">
              <a:lnSpc>
                <a:spcPct val="125000"/>
              </a:lnSpc>
              <a:spcBef>
                <a:spcPts val="0"/>
              </a:spcBef>
              <a:spcAft>
                <a:spcPts val="0"/>
              </a:spcAft>
              <a:buSzPts val="1800"/>
              <a:buNone/>
              <a:defRPr lang="zh-TW" sz="1800"/>
            </a:lvl3pPr>
            <a:lvl4pPr lvl="3" algn="ctr" rtl="0">
              <a:lnSpc>
                <a:spcPct val="125000"/>
              </a:lnSpc>
              <a:spcBef>
                <a:spcPts val="0"/>
              </a:spcBef>
              <a:spcAft>
                <a:spcPts val="0"/>
              </a:spcAft>
              <a:buSzPts val="1800"/>
              <a:buNone/>
              <a:defRPr lang="zh-TW" sz="1800"/>
            </a:lvl4pPr>
            <a:lvl5pPr lvl="4" algn="ctr" rtl="0">
              <a:lnSpc>
                <a:spcPct val="125000"/>
              </a:lnSpc>
              <a:spcBef>
                <a:spcPts val="0"/>
              </a:spcBef>
              <a:spcAft>
                <a:spcPts val="0"/>
              </a:spcAft>
              <a:buSzPts val="1800"/>
              <a:buNone/>
              <a:defRPr lang="zh-TW" sz="1800"/>
            </a:lvl5pPr>
            <a:lvl6pPr lvl="5" algn="ctr" rtl="0">
              <a:lnSpc>
                <a:spcPct val="125000"/>
              </a:lnSpc>
              <a:spcBef>
                <a:spcPts val="0"/>
              </a:spcBef>
              <a:spcAft>
                <a:spcPts val="0"/>
              </a:spcAft>
              <a:buSzPts val="1800"/>
              <a:buNone/>
              <a:defRPr lang="zh-TW" sz="1800"/>
            </a:lvl6pPr>
            <a:lvl7pPr lvl="6" algn="ctr" rtl="0">
              <a:lnSpc>
                <a:spcPct val="125000"/>
              </a:lnSpc>
              <a:spcBef>
                <a:spcPts val="0"/>
              </a:spcBef>
              <a:spcAft>
                <a:spcPts val="0"/>
              </a:spcAft>
              <a:buSzPts val="1800"/>
              <a:buNone/>
              <a:defRPr lang="zh-TW" sz="1800"/>
            </a:lvl7pPr>
            <a:lvl8pPr lvl="7" algn="ctr" rtl="0">
              <a:lnSpc>
                <a:spcPct val="125000"/>
              </a:lnSpc>
              <a:spcBef>
                <a:spcPts val="0"/>
              </a:spcBef>
              <a:spcAft>
                <a:spcPts val="0"/>
              </a:spcAft>
              <a:buSzPts val="1800"/>
              <a:buNone/>
              <a:defRPr lang="zh-TW" sz="1800"/>
            </a:lvl8pPr>
            <a:lvl9pPr lvl="8" algn="ctr" rtl="0">
              <a:lnSpc>
                <a:spcPct val="125000"/>
              </a:lnSpc>
              <a:spcBef>
                <a:spcPts val="0"/>
              </a:spcBef>
              <a:spcAft>
                <a:spcPts val="0"/>
              </a:spcAft>
              <a:buSzPts val="1800"/>
              <a:buNone/>
              <a:defRPr lang="zh-TW" sz="1800"/>
            </a:lvl9pPr>
          </a:lstStyle>
          <a:p>
            <a:pPr rtl="0"/>
            <a:endParaRPr lang="zh-TW"/>
          </a:p>
        </p:txBody>
      </p:sp>
      <p:sp>
        <p:nvSpPr>
          <p:cNvPr id="439" name="Google Shape;439;p75"/>
          <p:cNvSpPr txBox="1">
            <a:spLocks noGrp="1"/>
          </p:cNvSpPr>
          <p:nvPr>
            <p:ph type="subTitle" idx="1"/>
          </p:nvPr>
        </p:nvSpPr>
        <p:spPr>
          <a:xfrm>
            <a:off x="763524" y="1499616"/>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21_Quote">
  <p:cSld name="SECTION_HEADER_2_1_2_2_2">
    <p:bg>
      <p:bgPr>
        <a:solidFill>
          <a:schemeClr val="accent3"/>
        </a:solidFill>
        <a:effectLst/>
      </p:bgPr>
    </p:bg>
    <p:spTree>
      <p:nvGrpSpPr>
        <p:cNvPr id="1" name="Shape 440"/>
        <p:cNvGrpSpPr/>
        <p:nvPr/>
      </p:nvGrpSpPr>
      <p:grpSpPr>
        <a:xfrm>
          <a:off x="0" y="0"/>
          <a:ext cx="0" cy="0"/>
          <a:chOff x="0" y="0"/>
          <a:chExt cx="0" cy="0"/>
        </a:xfrm>
      </p:grpSpPr>
      <p:sp>
        <p:nvSpPr>
          <p:cNvPr id="441" name="Google Shape;441;p76"/>
          <p:cNvSpPr txBox="1">
            <a:spLocks noGrp="1"/>
          </p:cNvSpPr>
          <p:nvPr>
            <p:ph type="title"/>
          </p:nvPr>
        </p:nvSpPr>
        <p:spPr>
          <a:xfrm>
            <a:off x="763524" y="1394460"/>
            <a:ext cx="6688800" cy="2057400"/>
          </a:xfrm>
          <a:prstGeom prst="rect">
            <a:avLst/>
          </a:prstGeom>
        </p:spPr>
        <p:txBody>
          <a:bodyPr spcFirstLastPara="1" wrap="square" lIns="0" tIns="0" rIns="0" bIns="0" rtlCol="0" anchor="b" anchorCtr="0">
            <a:noAutofit/>
          </a:bodyPr>
          <a:lstStyle>
            <a:lvl1pPr lvl="0" rtl="0">
              <a:lnSpc>
                <a:spcPct val="125000"/>
              </a:lnSpc>
              <a:spcBef>
                <a:spcPts val="0"/>
              </a:spcBef>
              <a:spcAft>
                <a:spcPts val="0"/>
              </a:spcAft>
              <a:buSzPts val="1800"/>
              <a:buNone/>
              <a:defRPr lang="zh-TW" sz="1800"/>
            </a:lvl1pPr>
            <a:lvl2pPr lvl="1" algn="ctr" rtl="0">
              <a:lnSpc>
                <a:spcPct val="125000"/>
              </a:lnSpc>
              <a:spcBef>
                <a:spcPts val="0"/>
              </a:spcBef>
              <a:spcAft>
                <a:spcPts val="0"/>
              </a:spcAft>
              <a:buSzPts val="1800"/>
              <a:buNone/>
              <a:defRPr lang="zh-TW" sz="1800"/>
            </a:lvl2pPr>
            <a:lvl3pPr lvl="2" algn="ctr" rtl="0">
              <a:lnSpc>
                <a:spcPct val="125000"/>
              </a:lnSpc>
              <a:spcBef>
                <a:spcPts val="0"/>
              </a:spcBef>
              <a:spcAft>
                <a:spcPts val="0"/>
              </a:spcAft>
              <a:buSzPts val="1800"/>
              <a:buNone/>
              <a:defRPr lang="zh-TW" sz="1800"/>
            </a:lvl3pPr>
            <a:lvl4pPr lvl="3" algn="ctr" rtl="0">
              <a:lnSpc>
                <a:spcPct val="125000"/>
              </a:lnSpc>
              <a:spcBef>
                <a:spcPts val="0"/>
              </a:spcBef>
              <a:spcAft>
                <a:spcPts val="0"/>
              </a:spcAft>
              <a:buSzPts val="1800"/>
              <a:buNone/>
              <a:defRPr lang="zh-TW" sz="1800"/>
            </a:lvl4pPr>
            <a:lvl5pPr lvl="4" algn="ctr" rtl="0">
              <a:lnSpc>
                <a:spcPct val="125000"/>
              </a:lnSpc>
              <a:spcBef>
                <a:spcPts val="0"/>
              </a:spcBef>
              <a:spcAft>
                <a:spcPts val="0"/>
              </a:spcAft>
              <a:buSzPts val="1800"/>
              <a:buNone/>
              <a:defRPr lang="zh-TW" sz="1800"/>
            </a:lvl5pPr>
            <a:lvl6pPr lvl="5" algn="ctr" rtl="0">
              <a:lnSpc>
                <a:spcPct val="125000"/>
              </a:lnSpc>
              <a:spcBef>
                <a:spcPts val="0"/>
              </a:spcBef>
              <a:spcAft>
                <a:spcPts val="0"/>
              </a:spcAft>
              <a:buSzPts val="1800"/>
              <a:buNone/>
              <a:defRPr lang="zh-TW" sz="1800"/>
            </a:lvl6pPr>
            <a:lvl7pPr lvl="6" algn="ctr" rtl="0">
              <a:lnSpc>
                <a:spcPct val="125000"/>
              </a:lnSpc>
              <a:spcBef>
                <a:spcPts val="0"/>
              </a:spcBef>
              <a:spcAft>
                <a:spcPts val="0"/>
              </a:spcAft>
              <a:buSzPts val="1800"/>
              <a:buNone/>
              <a:defRPr lang="zh-TW" sz="1800"/>
            </a:lvl7pPr>
            <a:lvl8pPr lvl="7" algn="ctr" rtl="0">
              <a:lnSpc>
                <a:spcPct val="125000"/>
              </a:lnSpc>
              <a:spcBef>
                <a:spcPts val="0"/>
              </a:spcBef>
              <a:spcAft>
                <a:spcPts val="0"/>
              </a:spcAft>
              <a:buSzPts val="1800"/>
              <a:buNone/>
              <a:defRPr lang="zh-TW" sz="1800"/>
            </a:lvl8pPr>
            <a:lvl9pPr lvl="8" algn="ctr" rtl="0">
              <a:lnSpc>
                <a:spcPct val="125000"/>
              </a:lnSpc>
              <a:spcBef>
                <a:spcPts val="0"/>
              </a:spcBef>
              <a:spcAft>
                <a:spcPts val="0"/>
              </a:spcAft>
              <a:buSzPts val="1800"/>
              <a:buNone/>
              <a:defRPr lang="zh-TW" sz="1800"/>
            </a:lvl9pPr>
          </a:lstStyle>
          <a:p>
            <a:pPr rtl="0"/>
            <a:endParaRPr lang="zh-TW"/>
          </a:p>
        </p:txBody>
      </p:sp>
      <p:sp>
        <p:nvSpPr>
          <p:cNvPr id="442" name="Google Shape;442;p76"/>
          <p:cNvSpPr txBox="1">
            <a:spLocks noGrp="1"/>
          </p:cNvSpPr>
          <p:nvPr>
            <p:ph type="subTitle" idx="1"/>
          </p:nvPr>
        </p:nvSpPr>
        <p:spPr>
          <a:xfrm>
            <a:off x="763524" y="3771900"/>
            <a:ext cx="66888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a:lvl1pPr>
            <a:lvl2pPr lvl="1" rtl="0">
              <a:lnSpc>
                <a:spcPct val="125000"/>
              </a:lnSpc>
              <a:spcBef>
                <a:spcPts val="0"/>
              </a:spcBef>
              <a:spcAft>
                <a:spcPts val="0"/>
              </a:spcAft>
              <a:buNone/>
              <a:defRPr lang="zh-TW" sz="900"/>
            </a:lvl2pPr>
            <a:lvl3pPr lvl="2" rtl="0">
              <a:lnSpc>
                <a:spcPct val="125000"/>
              </a:lnSpc>
              <a:spcBef>
                <a:spcPts val="0"/>
              </a:spcBef>
              <a:spcAft>
                <a:spcPts val="0"/>
              </a:spcAft>
              <a:buNone/>
              <a:defRPr lang="zh-TW" sz="900"/>
            </a:lvl3pPr>
            <a:lvl4pPr lvl="3" rtl="0">
              <a:lnSpc>
                <a:spcPct val="125000"/>
              </a:lnSpc>
              <a:spcBef>
                <a:spcPts val="0"/>
              </a:spcBef>
              <a:spcAft>
                <a:spcPts val="0"/>
              </a:spcAft>
              <a:buNone/>
              <a:defRPr lang="zh-TW" sz="900"/>
            </a:lvl4pPr>
            <a:lvl5pPr lvl="4" rtl="0">
              <a:lnSpc>
                <a:spcPct val="125000"/>
              </a:lnSpc>
              <a:spcBef>
                <a:spcPts val="0"/>
              </a:spcBef>
              <a:spcAft>
                <a:spcPts val="0"/>
              </a:spcAft>
              <a:buNone/>
              <a:defRPr lang="zh-TW" sz="900"/>
            </a:lvl5pPr>
            <a:lvl6pPr lvl="5" rtl="0">
              <a:lnSpc>
                <a:spcPct val="125000"/>
              </a:lnSpc>
              <a:spcBef>
                <a:spcPts val="0"/>
              </a:spcBef>
              <a:spcAft>
                <a:spcPts val="0"/>
              </a:spcAft>
              <a:buNone/>
              <a:defRPr lang="zh-TW" sz="900"/>
            </a:lvl6pPr>
            <a:lvl7pPr lvl="6" rtl="0">
              <a:lnSpc>
                <a:spcPct val="125000"/>
              </a:lnSpc>
              <a:spcBef>
                <a:spcPts val="0"/>
              </a:spcBef>
              <a:spcAft>
                <a:spcPts val="0"/>
              </a:spcAft>
              <a:buNone/>
              <a:defRPr lang="zh-TW" sz="900"/>
            </a:lvl7pPr>
            <a:lvl8pPr lvl="7" rtl="0">
              <a:lnSpc>
                <a:spcPct val="125000"/>
              </a:lnSpc>
              <a:spcBef>
                <a:spcPts val="0"/>
              </a:spcBef>
              <a:spcAft>
                <a:spcPts val="0"/>
              </a:spcAft>
              <a:buNone/>
              <a:defRPr lang="zh-TW" sz="900"/>
            </a:lvl8pPr>
            <a:lvl9pPr lvl="8" rtl="0">
              <a:lnSpc>
                <a:spcPct val="125000"/>
              </a:lnSpc>
              <a:spcBef>
                <a:spcPts val="0"/>
              </a:spcBef>
              <a:spcAft>
                <a:spcPts val="0"/>
              </a:spcAft>
              <a:buNone/>
              <a:defRPr lang="zh-TW" sz="900"/>
            </a:lvl9pPr>
          </a:lstStyle>
          <a:p>
            <a:pPr rtl="0"/>
            <a:endParaRPr lang="zh-TW"/>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24_Section">
  <p:cSld name="SECTION_HEADER_2_3_2">
    <p:bg>
      <p:bgPr>
        <a:solidFill>
          <a:schemeClr val="accent3"/>
        </a:solidFill>
        <a:effectLst/>
      </p:bgPr>
    </p:bg>
    <p:spTree>
      <p:nvGrpSpPr>
        <p:cNvPr id="1" name="Shape 443"/>
        <p:cNvGrpSpPr/>
        <p:nvPr/>
      </p:nvGrpSpPr>
      <p:grpSpPr>
        <a:xfrm>
          <a:off x="0" y="0"/>
          <a:ext cx="0" cy="0"/>
          <a:chOff x="0" y="0"/>
          <a:chExt cx="0" cy="0"/>
        </a:xfrm>
      </p:grpSpPr>
      <p:sp>
        <p:nvSpPr>
          <p:cNvPr id="444" name="Google Shape;444;p77"/>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27_Section (Gradient)">
  <p:cSld name="SECTION_HEADER_2_3_2_1">
    <p:bg>
      <p:bgPr>
        <a:blipFill>
          <a:blip r:embed="rId2">
            <a:alphaModFix/>
          </a:blip>
          <a:stretch>
            <a:fillRect/>
          </a:stretch>
        </a:blipFill>
        <a:effectLst/>
      </p:bgPr>
    </p:bg>
    <p:spTree>
      <p:nvGrpSpPr>
        <p:cNvPr id="1" name="Shape 445"/>
        <p:cNvGrpSpPr/>
        <p:nvPr/>
      </p:nvGrpSpPr>
      <p:grpSpPr>
        <a:xfrm>
          <a:off x="0" y="0"/>
          <a:ext cx="0" cy="0"/>
          <a:chOff x="0" y="0"/>
          <a:chExt cx="0" cy="0"/>
        </a:xfrm>
      </p:grpSpPr>
      <p:sp>
        <p:nvSpPr>
          <p:cNvPr id="446" name="Google Shape;446;p78"/>
          <p:cNvSpPr txBox="1">
            <a:spLocks noGrp="1"/>
          </p:cNvSpPr>
          <p:nvPr>
            <p:ph type="ctrTitle"/>
          </p:nvPr>
        </p:nvSpPr>
        <p:spPr>
          <a:xfrm>
            <a:off x="763524" y="2103894"/>
            <a:ext cx="5982600" cy="859500"/>
          </a:xfrm>
          <a:prstGeom prst="rect">
            <a:avLst/>
          </a:prstGeom>
        </p:spPr>
        <p:txBody>
          <a:bodyPr spcFirstLastPara="1" wrap="square" lIns="0" tIns="0" rIns="0" bIns="0" rtlCol="0" anchor="ctr"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30_Text">
  <p:cSld name="TITLE_AND_BODY_1_3">
    <p:bg>
      <p:bgPr>
        <a:solidFill>
          <a:schemeClr val="accent3"/>
        </a:solidFill>
        <a:effectLst/>
      </p:bgPr>
    </p:bg>
    <p:spTree>
      <p:nvGrpSpPr>
        <p:cNvPr id="1" name="Shape 447"/>
        <p:cNvGrpSpPr/>
        <p:nvPr/>
      </p:nvGrpSpPr>
      <p:grpSpPr>
        <a:xfrm>
          <a:off x="0" y="0"/>
          <a:ext cx="0" cy="0"/>
          <a:chOff x="0" y="0"/>
          <a:chExt cx="0" cy="0"/>
        </a:xfrm>
      </p:grpSpPr>
      <p:sp>
        <p:nvSpPr>
          <p:cNvPr id="448" name="Google Shape;448;p79"/>
          <p:cNvSpPr txBox="1">
            <a:spLocks noGrp="1"/>
          </p:cNvSpPr>
          <p:nvPr>
            <p:ph type="title"/>
          </p:nvPr>
        </p:nvSpPr>
        <p:spPr>
          <a:xfrm>
            <a:off x="763524" y="1266444"/>
            <a:ext cx="7392900" cy="4251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449" name="Google Shape;449;p79"/>
          <p:cNvSpPr txBox="1">
            <a:spLocks noGrp="1"/>
          </p:cNvSpPr>
          <p:nvPr>
            <p:ph type="body" idx="1"/>
          </p:nvPr>
        </p:nvSpPr>
        <p:spPr>
          <a:xfrm>
            <a:off x="763524" y="2007108"/>
            <a:ext cx="73929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50" name="Google Shape;450;p79"/>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33_Text (Two-Thirds)">
  <p:cSld name="TITLE_AND_BODY_1_1_3">
    <p:bg>
      <p:bgPr>
        <a:solidFill>
          <a:schemeClr val="accent3"/>
        </a:solidFill>
        <a:effectLst/>
      </p:bgPr>
    </p:bg>
    <p:spTree>
      <p:nvGrpSpPr>
        <p:cNvPr id="1" name="Shape 451"/>
        <p:cNvGrpSpPr/>
        <p:nvPr/>
      </p:nvGrpSpPr>
      <p:grpSpPr>
        <a:xfrm>
          <a:off x="0" y="0"/>
          <a:ext cx="0" cy="0"/>
          <a:chOff x="0" y="0"/>
          <a:chExt cx="0" cy="0"/>
        </a:xfrm>
      </p:grpSpPr>
      <p:sp>
        <p:nvSpPr>
          <p:cNvPr id="452" name="Google Shape;452;p80"/>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453" name="Google Shape;453;p80"/>
          <p:cNvSpPr txBox="1">
            <a:spLocks noGrp="1"/>
          </p:cNvSpPr>
          <p:nvPr>
            <p:ph type="title"/>
          </p:nvPr>
        </p:nvSpPr>
        <p:spPr>
          <a:xfrm>
            <a:off x="763525" y="1266444"/>
            <a:ext cx="44562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454" name="Google Shape;454;p80"/>
          <p:cNvSpPr txBox="1">
            <a:spLocks noGrp="1"/>
          </p:cNvSpPr>
          <p:nvPr>
            <p:ph type="body" idx="2"/>
          </p:nvPr>
        </p:nvSpPr>
        <p:spPr>
          <a:xfrm>
            <a:off x="763525" y="2432303"/>
            <a:ext cx="44562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36_Text (Half)">
  <p:cSld name="TITLE_AND_BODY_2_5">
    <p:bg>
      <p:bgPr>
        <a:solidFill>
          <a:schemeClr val="accent3"/>
        </a:solidFill>
        <a:effectLst/>
      </p:bgPr>
    </p:bg>
    <p:spTree>
      <p:nvGrpSpPr>
        <p:cNvPr id="1" name="Shape 455"/>
        <p:cNvGrpSpPr/>
        <p:nvPr/>
      </p:nvGrpSpPr>
      <p:grpSpPr>
        <a:xfrm>
          <a:off x="0" y="0"/>
          <a:ext cx="0" cy="0"/>
          <a:chOff x="0" y="0"/>
          <a:chExt cx="0" cy="0"/>
        </a:xfrm>
      </p:grpSpPr>
      <p:sp>
        <p:nvSpPr>
          <p:cNvPr id="456" name="Google Shape;456;p81"/>
          <p:cNvSpPr txBox="1">
            <a:spLocks noGrp="1"/>
          </p:cNvSpPr>
          <p:nvPr>
            <p:ph type="title"/>
          </p:nvPr>
        </p:nvSpPr>
        <p:spPr>
          <a:xfrm>
            <a:off x="388620" y="1266444"/>
            <a:ext cx="3872700" cy="8550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457" name="Google Shape;457;p81"/>
          <p:cNvSpPr txBox="1">
            <a:spLocks noGrp="1"/>
          </p:cNvSpPr>
          <p:nvPr>
            <p:ph type="body" idx="1"/>
          </p:nvPr>
        </p:nvSpPr>
        <p:spPr>
          <a:xfrm>
            <a:off x="388620" y="2432304"/>
            <a:ext cx="3872700" cy="23088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58" name="Google Shape;458;p81"/>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rtlCol="0" anchor="ctr" anchorCtr="0">
            <a:noAutofit/>
          </a:bodyPr>
          <a:lstStyle>
            <a:defPPr>
              <a:defRPr lang="zh-TW"/>
            </a:defPPr>
          </a:lstStyle>
          <a:p>
            <a:pPr marL="0" lvl="0" indent="0" algn="l" rtl="0">
              <a:spcBef>
                <a:spcPts val="0"/>
              </a:spcBef>
              <a:spcAft>
                <a:spcPts val="0"/>
              </a:spcAft>
              <a:buNone/>
            </a:pPr>
            <a:endParaRPr lang="zh-TW"/>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rtlCol="0" anchor="b" anchorCtr="0">
            <a:normAutofit/>
          </a:bodyPr>
          <a:lstStyle>
            <a:lvl1pPr lvl="0" algn="ctr">
              <a:spcBef>
                <a:spcPts val="0"/>
              </a:spcBef>
              <a:spcAft>
                <a:spcPts val="0"/>
              </a:spcAft>
              <a:buSzPts val="4200"/>
              <a:buNone/>
              <a:defRPr lang="zh-TW" sz="4200"/>
            </a:lvl1pPr>
            <a:lvl2pPr lvl="1" algn="ctr">
              <a:spcBef>
                <a:spcPts val="0"/>
              </a:spcBef>
              <a:spcAft>
                <a:spcPts val="0"/>
              </a:spcAft>
              <a:buSzPts val="4200"/>
              <a:buNone/>
              <a:defRPr lang="zh-TW" sz="4200"/>
            </a:lvl2pPr>
            <a:lvl3pPr lvl="2" algn="ctr">
              <a:spcBef>
                <a:spcPts val="0"/>
              </a:spcBef>
              <a:spcAft>
                <a:spcPts val="0"/>
              </a:spcAft>
              <a:buSzPts val="4200"/>
              <a:buNone/>
              <a:defRPr lang="zh-TW" sz="4200"/>
            </a:lvl3pPr>
            <a:lvl4pPr lvl="3" algn="ctr">
              <a:spcBef>
                <a:spcPts val="0"/>
              </a:spcBef>
              <a:spcAft>
                <a:spcPts val="0"/>
              </a:spcAft>
              <a:buSzPts val="4200"/>
              <a:buNone/>
              <a:defRPr lang="zh-TW" sz="4200"/>
            </a:lvl4pPr>
            <a:lvl5pPr lvl="4" algn="ctr">
              <a:spcBef>
                <a:spcPts val="0"/>
              </a:spcBef>
              <a:spcAft>
                <a:spcPts val="0"/>
              </a:spcAft>
              <a:buSzPts val="4200"/>
              <a:buNone/>
              <a:defRPr lang="zh-TW" sz="4200"/>
            </a:lvl5pPr>
            <a:lvl6pPr lvl="5" algn="ctr">
              <a:spcBef>
                <a:spcPts val="0"/>
              </a:spcBef>
              <a:spcAft>
                <a:spcPts val="0"/>
              </a:spcAft>
              <a:buSzPts val="4200"/>
              <a:buNone/>
              <a:defRPr lang="zh-TW" sz="4200"/>
            </a:lvl6pPr>
            <a:lvl7pPr lvl="6" algn="ctr">
              <a:spcBef>
                <a:spcPts val="0"/>
              </a:spcBef>
              <a:spcAft>
                <a:spcPts val="0"/>
              </a:spcAft>
              <a:buSzPts val="4200"/>
              <a:buNone/>
              <a:defRPr lang="zh-TW" sz="4200"/>
            </a:lvl7pPr>
            <a:lvl8pPr lvl="7" algn="ctr">
              <a:spcBef>
                <a:spcPts val="0"/>
              </a:spcBef>
              <a:spcAft>
                <a:spcPts val="0"/>
              </a:spcAft>
              <a:buSzPts val="4200"/>
              <a:buNone/>
              <a:defRPr lang="zh-TW" sz="4200"/>
            </a:lvl8pPr>
            <a:lvl9pPr lvl="8" algn="ctr">
              <a:spcBef>
                <a:spcPts val="0"/>
              </a:spcBef>
              <a:spcAft>
                <a:spcPts val="0"/>
              </a:spcAft>
              <a:buSzPts val="4200"/>
              <a:buNone/>
              <a:defRPr lang="zh-TW" sz="4200"/>
            </a:lvl9pPr>
          </a:lstStyle>
          <a:p>
            <a:pPr rtl="0"/>
            <a:endParaRPr lang="zh-TW"/>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rtlCol="0" anchor="t" anchorCtr="0">
            <a:normAutofit/>
          </a:bodyPr>
          <a:lstStyle>
            <a:lvl1pPr lvl="0" algn="ctr">
              <a:lnSpc>
                <a:spcPct val="100000"/>
              </a:lnSpc>
              <a:spcBef>
                <a:spcPts val="0"/>
              </a:spcBef>
              <a:spcAft>
                <a:spcPts val="0"/>
              </a:spcAft>
              <a:buSzPts val="2100"/>
              <a:buNone/>
              <a:defRPr lang="zh-TW" sz="2100"/>
            </a:lvl1pPr>
            <a:lvl2pPr lvl="1" algn="ctr">
              <a:lnSpc>
                <a:spcPct val="100000"/>
              </a:lnSpc>
              <a:spcBef>
                <a:spcPts val="0"/>
              </a:spcBef>
              <a:spcAft>
                <a:spcPts val="0"/>
              </a:spcAft>
              <a:buSzPts val="2100"/>
              <a:buNone/>
              <a:defRPr lang="zh-TW" sz="2100"/>
            </a:lvl2pPr>
            <a:lvl3pPr lvl="2" algn="ctr">
              <a:lnSpc>
                <a:spcPct val="100000"/>
              </a:lnSpc>
              <a:spcBef>
                <a:spcPts val="0"/>
              </a:spcBef>
              <a:spcAft>
                <a:spcPts val="0"/>
              </a:spcAft>
              <a:buSzPts val="2100"/>
              <a:buNone/>
              <a:defRPr lang="zh-TW" sz="2100"/>
            </a:lvl3pPr>
            <a:lvl4pPr lvl="3" algn="ctr">
              <a:lnSpc>
                <a:spcPct val="100000"/>
              </a:lnSpc>
              <a:spcBef>
                <a:spcPts val="0"/>
              </a:spcBef>
              <a:spcAft>
                <a:spcPts val="0"/>
              </a:spcAft>
              <a:buSzPts val="2100"/>
              <a:buNone/>
              <a:defRPr lang="zh-TW" sz="2100"/>
            </a:lvl4pPr>
            <a:lvl5pPr lvl="4" algn="ctr">
              <a:lnSpc>
                <a:spcPct val="100000"/>
              </a:lnSpc>
              <a:spcBef>
                <a:spcPts val="0"/>
              </a:spcBef>
              <a:spcAft>
                <a:spcPts val="0"/>
              </a:spcAft>
              <a:buSzPts val="2100"/>
              <a:buNone/>
              <a:defRPr lang="zh-TW" sz="2100"/>
            </a:lvl5pPr>
            <a:lvl6pPr lvl="5" algn="ctr">
              <a:lnSpc>
                <a:spcPct val="100000"/>
              </a:lnSpc>
              <a:spcBef>
                <a:spcPts val="0"/>
              </a:spcBef>
              <a:spcAft>
                <a:spcPts val="0"/>
              </a:spcAft>
              <a:buSzPts val="2100"/>
              <a:buNone/>
              <a:defRPr lang="zh-TW" sz="2100"/>
            </a:lvl6pPr>
            <a:lvl7pPr lvl="6" algn="ctr">
              <a:lnSpc>
                <a:spcPct val="100000"/>
              </a:lnSpc>
              <a:spcBef>
                <a:spcPts val="0"/>
              </a:spcBef>
              <a:spcAft>
                <a:spcPts val="0"/>
              </a:spcAft>
              <a:buSzPts val="2100"/>
              <a:buNone/>
              <a:defRPr lang="zh-TW" sz="2100"/>
            </a:lvl7pPr>
            <a:lvl8pPr lvl="7" algn="ctr">
              <a:lnSpc>
                <a:spcPct val="100000"/>
              </a:lnSpc>
              <a:spcBef>
                <a:spcPts val="0"/>
              </a:spcBef>
              <a:spcAft>
                <a:spcPts val="0"/>
              </a:spcAft>
              <a:buSzPts val="2100"/>
              <a:buNone/>
              <a:defRPr lang="zh-TW" sz="2100"/>
            </a:lvl8pPr>
            <a:lvl9pPr lvl="8" algn="ctr">
              <a:lnSpc>
                <a:spcPct val="100000"/>
              </a:lnSpc>
              <a:spcBef>
                <a:spcPts val="0"/>
              </a:spcBef>
              <a:spcAft>
                <a:spcPts val="0"/>
              </a:spcAft>
              <a:buSzPts val="2100"/>
              <a:buNone/>
              <a:defRPr lang="zh-TW" sz="2100"/>
            </a:lvl9pPr>
          </a:lstStyle>
          <a:p>
            <a:pPr rtl="0"/>
            <a:endParaRPr lang="zh-TW"/>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rtlCol="0" anchor="ctr" anchorCtr="0">
            <a:normAutofit/>
          </a:bodyPr>
          <a:lstStyle>
            <a:lvl1pPr marL="457200" lvl="0" indent="-342900">
              <a:spcBef>
                <a:spcPts val="0"/>
              </a:spcBef>
              <a:spcAft>
                <a:spcPts val="0"/>
              </a:spcAft>
              <a:buSzPts val="1800"/>
              <a:buChar char="●"/>
              <a:defRPr lang="zh-TW"/>
            </a:lvl1pPr>
            <a:lvl2pPr marL="914400" lvl="1" indent="-317500">
              <a:spcBef>
                <a:spcPts val="0"/>
              </a:spcBef>
              <a:spcAft>
                <a:spcPts val="0"/>
              </a:spcAft>
              <a:buSzPts val="1400"/>
              <a:buChar char="○"/>
              <a:defRPr lang="zh-TW"/>
            </a:lvl2pPr>
            <a:lvl3pPr marL="1371600" lvl="2" indent="-317500">
              <a:spcBef>
                <a:spcPts val="0"/>
              </a:spcBef>
              <a:spcAft>
                <a:spcPts val="0"/>
              </a:spcAft>
              <a:buSzPts val="1400"/>
              <a:buChar char="■"/>
              <a:defRPr lang="zh-TW"/>
            </a:lvl3pPr>
            <a:lvl4pPr marL="1828800" lvl="3" indent="-317500">
              <a:spcBef>
                <a:spcPts val="0"/>
              </a:spcBef>
              <a:spcAft>
                <a:spcPts val="0"/>
              </a:spcAft>
              <a:buSzPts val="1400"/>
              <a:buChar char="●"/>
              <a:defRPr lang="zh-TW"/>
            </a:lvl4pPr>
            <a:lvl5pPr marL="2286000" lvl="4" indent="-317500">
              <a:spcBef>
                <a:spcPts val="0"/>
              </a:spcBef>
              <a:spcAft>
                <a:spcPts val="0"/>
              </a:spcAft>
              <a:buSzPts val="1400"/>
              <a:buChar char="○"/>
              <a:defRPr lang="zh-TW"/>
            </a:lvl5pPr>
            <a:lvl6pPr marL="2743200" lvl="5" indent="-317500">
              <a:spcBef>
                <a:spcPts val="0"/>
              </a:spcBef>
              <a:spcAft>
                <a:spcPts val="0"/>
              </a:spcAft>
              <a:buSzPts val="1400"/>
              <a:buChar char="■"/>
              <a:defRPr lang="zh-TW"/>
            </a:lvl6pPr>
            <a:lvl7pPr marL="3200400" lvl="6" indent="-317500">
              <a:spcBef>
                <a:spcPts val="0"/>
              </a:spcBef>
              <a:spcAft>
                <a:spcPts val="0"/>
              </a:spcAft>
              <a:buSzPts val="1400"/>
              <a:buChar char="●"/>
              <a:defRPr lang="zh-TW"/>
            </a:lvl7pPr>
            <a:lvl8pPr marL="3657600" lvl="7" indent="-317500">
              <a:spcBef>
                <a:spcPts val="0"/>
              </a:spcBef>
              <a:spcAft>
                <a:spcPts val="0"/>
              </a:spcAft>
              <a:buSzPts val="1400"/>
              <a:buChar char="○"/>
              <a:defRPr lang="zh-TW"/>
            </a:lvl8pPr>
            <a:lvl9pPr marL="4114800" lvl="8" indent="-317500">
              <a:spcBef>
                <a:spcPts val="0"/>
              </a:spcBef>
              <a:spcAft>
                <a:spcPts val="0"/>
              </a:spcAft>
              <a:buSzPts val="1400"/>
              <a:buChar char="■"/>
              <a:defRPr lang="zh-TW"/>
            </a:lvl9pPr>
          </a:lstStyle>
          <a:p>
            <a:pPr rtl="0"/>
            <a:endParaRPr lang="zh-TW"/>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39_Text (Third)">
  <p:cSld name="TITLE_AND_BODY_2_1_3">
    <p:bg>
      <p:bgPr>
        <a:solidFill>
          <a:schemeClr val="accent3"/>
        </a:solidFill>
        <a:effectLst/>
      </p:bgPr>
    </p:bg>
    <p:spTree>
      <p:nvGrpSpPr>
        <p:cNvPr id="1" name="Shape 459"/>
        <p:cNvGrpSpPr/>
        <p:nvPr/>
      </p:nvGrpSpPr>
      <p:grpSpPr>
        <a:xfrm>
          <a:off x="0" y="0"/>
          <a:ext cx="0" cy="0"/>
          <a:chOff x="0" y="0"/>
          <a:chExt cx="0" cy="0"/>
        </a:xfrm>
      </p:grpSpPr>
      <p:sp>
        <p:nvSpPr>
          <p:cNvPr id="460" name="Google Shape;460;p82"/>
          <p:cNvSpPr txBox="1">
            <a:spLocks noGrp="1"/>
          </p:cNvSpPr>
          <p:nvPr>
            <p:ph type="title"/>
          </p:nvPr>
        </p:nvSpPr>
        <p:spPr>
          <a:xfrm>
            <a:off x="388620" y="1266444"/>
            <a:ext cx="24645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461" name="Google Shape;461;p82"/>
          <p:cNvSpPr txBox="1">
            <a:spLocks noGrp="1"/>
          </p:cNvSpPr>
          <p:nvPr>
            <p:ph type="body" idx="1"/>
          </p:nvPr>
        </p:nvSpPr>
        <p:spPr>
          <a:xfrm>
            <a:off x="388620" y="2871216"/>
            <a:ext cx="24645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62" name="Google Shape;462;p82"/>
          <p:cNvSpPr txBox="1">
            <a:spLocks noGrp="1"/>
          </p:cNvSpPr>
          <p:nvPr>
            <p:ph type="subTitle" idx="2"/>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42_Columns (Two)">
  <p:cSld name="TITLE_AND_BODY_2_2_3">
    <p:bg>
      <p:bgPr>
        <a:solidFill>
          <a:schemeClr val="accent3"/>
        </a:solidFill>
        <a:effectLst/>
      </p:bgPr>
    </p:bg>
    <p:spTree>
      <p:nvGrpSpPr>
        <p:cNvPr id="1" name="Shape 463"/>
        <p:cNvGrpSpPr/>
        <p:nvPr/>
      </p:nvGrpSpPr>
      <p:grpSpPr>
        <a:xfrm>
          <a:off x="0" y="0"/>
          <a:ext cx="0" cy="0"/>
          <a:chOff x="0" y="0"/>
          <a:chExt cx="0" cy="0"/>
        </a:xfrm>
      </p:grpSpPr>
      <p:sp>
        <p:nvSpPr>
          <p:cNvPr id="464" name="Google Shape;464;p83"/>
          <p:cNvSpPr txBox="1">
            <a:spLocks noGrp="1"/>
          </p:cNvSpPr>
          <p:nvPr>
            <p:ph type="title"/>
          </p:nvPr>
        </p:nvSpPr>
        <p:spPr>
          <a:xfrm>
            <a:off x="763524"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465" name="Google Shape;465;p83"/>
          <p:cNvSpPr txBox="1">
            <a:spLocks noGrp="1"/>
          </p:cNvSpPr>
          <p:nvPr>
            <p:ph type="body" idx="1"/>
          </p:nvPr>
        </p:nvSpPr>
        <p:spPr>
          <a:xfrm>
            <a:off x="763524"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66" name="Google Shape;466;p83"/>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467" name="Google Shape;467;p83"/>
          <p:cNvSpPr txBox="1">
            <a:spLocks noGrp="1"/>
          </p:cNvSpPr>
          <p:nvPr>
            <p:ph type="title" idx="3"/>
          </p:nvPr>
        </p:nvSpPr>
        <p:spPr>
          <a:xfrm>
            <a:off x="5216652" y="1266444"/>
            <a:ext cx="3168600" cy="1284900"/>
          </a:xfrm>
          <a:prstGeom prst="rect">
            <a:avLst/>
          </a:prstGeom>
        </p:spPr>
        <p:txBody>
          <a:bodyPr spcFirstLastPara="1" wrap="square" lIns="0" tIns="0" rIns="0" bIns="0" rtlCol="0" anchor="b" anchorCtr="0">
            <a:noAutofit/>
          </a:bodyPr>
          <a:lstStyle>
            <a:lvl1pPr lvl="0" rtl="0">
              <a:spcBef>
                <a:spcPts val="0"/>
              </a:spcBef>
              <a:spcAft>
                <a:spcPts val="0"/>
              </a:spcAft>
              <a:buSzPts val="2800"/>
              <a:buNone/>
              <a:defRPr lang="zh-TW"/>
            </a:lvl1pPr>
            <a:lvl2pPr lvl="1" rtl="0">
              <a:spcBef>
                <a:spcPts val="0"/>
              </a:spcBef>
              <a:spcAft>
                <a:spcPts val="0"/>
              </a:spcAft>
              <a:buSzPts val="2800"/>
              <a:buNone/>
              <a:defRPr lang="zh-TW"/>
            </a:lvl2pPr>
            <a:lvl3pPr lvl="2" rtl="0">
              <a:spcBef>
                <a:spcPts val="0"/>
              </a:spcBef>
              <a:spcAft>
                <a:spcPts val="0"/>
              </a:spcAft>
              <a:buSzPts val="2800"/>
              <a:buNone/>
              <a:defRPr lang="zh-TW"/>
            </a:lvl3pPr>
            <a:lvl4pPr lvl="3" rtl="0">
              <a:spcBef>
                <a:spcPts val="0"/>
              </a:spcBef>
              <a:spcAft>
                <a:spcPts val="0"/>
              </a:spcAft>
              <a:buSzPts val="2800"/>
              <a:buNone/>
              <a:defRPr lang="zh-TW"/>
            </a:lvl4pPr>
            <a:lvl5pPr lvl="4" rtl="0">
              <a:spcBef>
                <a:spcPts val="0"/>
              </a:spcBef>
              <a:spcAft>
                <a:spcPts val="0"/>
              </a:spcAft>
              <a:buSzPts val="2800"/>
              <a:buNone/>
              <a:defRPr lang="zh-TW"/>
            </a:lvl5pPr>
            <a:lvl6pPr lvl="5" rtl="0">
              <a:spcBef>
                <a:spcPts val="0"/>
              </a:spcBef>
              <a:spcAft>
                <a:spcPts val="0"/>
              </a:spcAft>
              <a:buSzPts val="2800"/>
              <a:buNone/>
              <a:defRPr lang="zh-TW"/>
            </a:lvl6pPr>
            <a:lvl7pPr lvl="6" rtl="0">
              <a:spcBef>
                <a:spcPts val="0"/>
              </a:spcBef>
              <a:spcAft>
                <a:spcPts val="0"/>
              </a:spcAft>
              <a:buSzPts val="2800"/>
              <a:buNone/>
              <a:defRPr lang="zh-TW"/>
            </a:lvl7pPr>
            <a:lvl8pPr lvl="7" rtl="0">
              <a:spcBef>
                <a:spcPts val="0"/>
              </a:spcBef>
              <a:spcAft>
                <a:spcPts val="0"/>
              </a:spcAft>
              <a:buSzPts val="2800"/>
              <a:buNone/>
              <a:defRPr lang="zh-TW"/>
            </a:lvl8pPr>
            <a:lvl9pPr lvl="8" rtl="0">
              <a:spcBef>
                <a:spcPts val="0"/>
              </a:spcBef>
              <a:spcAft>
                <a:spcPts val="0"/>
              </a:spcAft>
              <a:buSzPts val="2800"/>
              <a:buNone/>
              <a:defRPr lang="zh-TW"/>
            </a:lvl9pPr>
          </a:lstStyle>
          <a:p>
            <a:pPr rtl="0"/>
            <a:endParaRPr lang="zh-TW"/>
          </a:p>
        </p:txBody>
      </p:sp>
      <p:sp>
        <p:nvSpPr>
          <p:cNvPr id="468" name="Google Shape;468;p83"/>
          <p:cNvSpPr txBox="1">
            <a:spLocks noGrp="1"/>
          </p:cNvSpPr>
          <p:nvPr>
            <p:ph type="body" idx="4"/>
          </p:nvPr>
        </p:nvSpPr>
        <p:spPr>
          <a:xfrm>
            <a:off x="5216652" y="2875788"/>
            <a:ext cx="3168600" cy="18723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45_Columns (Three)">
  <p:cSld name="TITLE_AND_BODY_2_2_1_4">
    <p:bg>
      <p:bgPr>
        <a:solidFill>
          <a:schemeClr val="accent3"/>
        </a:solidFill>
        <a:effectLst/>
      </p:bgPr>
    </p:bg>
    <p:spTree>
      <p:nvGrpSpPr>
        <p:cNvPr id="1" name="Shape 469"/>
        <p:cNvGrpSpPr/>
        <p:nvPr/>
      </p:nvGrpSpPr>
      <p:grpSpPr>
        <a:xfrm>
          <a:off x="0" y="0"/>
          <a:ext cx="0" cy="0"/>
          <a:chOff x="0" y="0"/>
          <a:chExt cx="0" cy="0"/>
        </a:xfrm>
      </p:grpSpPr>
      <p:sp>
        <p:nvSpPr>
          <p:cNvPr id="470" name="Google Shape;470;p84"/>
          <p:cNvSpPr txBox="1">
            <a:spLocks noGrp="1"/>
          </p:cNvSpPr>
          <p:nvPr>
            <p:ph type="title"/>
          </p:nvPr>
        </p:nvSpPr>
        <p:spPr>
          <a:xfrm>
            <a:off x="580644"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71" name="Google Shape;471;p84"/>
          <p:cNvSpPr txBox="1">
            <a:spLocks noGrp="1"/>
          </p:cNvSpPr>
          <p:nvPr>
            <p:ph type="body" idx="1"/>
          </p:nvPr>
        </p:nvSpPr>
        <p:spPr>
          <a:xfrm>
            <a:off x="580644"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72" name="Google Shape;472;p84"/>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473" name="Google Shape;473;p84"/>
          <p:cNvSpPr txBox="1">
            <a:spLocks noGrp="1"/>
          </p:cNvSpPr>
          <p:nvPr>
            <p:ph type="title" idx="3"/>
          </p:nvPr>
        </p:nvSpPr>
        <p:spPr>
          <a:xfrm>
            <a:off x="35478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74" name="Google Shape;474;p84"/>
          <p:cNvSpPr txBox="1">
            <a:spLocks noGrp="1"/>
          </p:cNvSpPr>
          <p:nvPr>
            <p:ph type="body" idx="4"/>
          </p:nvPr>
        </p:nvSpPr>
        <p:spPr>
          <a:xfrm>
            <a:off x="35478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75" name="Google Shape;475;p84"/>
          <p:cNvSpPr txBox="1">
            <a:spLocks noGrp="1"/>
          </p:cNvSpPr>
          <p:nvPr>
            <p:ph type="title" idx="5"/>
          </p:nvPr>
        </p:nvSpPr>
        <p:spPr>
          <a:xfrm>
            <a:off x="6519672" y="1252728"/>
            <a:ext cx="21123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76" name="Google Shape;476;p84"/>
          <p:cNvSpPr txBox="1">
            <a:spLocks noGrp="1"/>
          </p:cNvSpPr>
          <p:nvPr>
            <p:ph type="body" idx="6"/>
          </p:nvPr>
        </p:nvSpPr>
        <p:spPr>
          <a:xfrm>
            <a:off x="6519672" y="2478024"/>
            <a:ext cx="2112300" cy="22167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48_Columns (Four)">
  <p:cSld name="TITLE_AND_BODY_2_2_1_1_2">
    <p:bg>
      <p:bgPr>
        <a:solidFill>
          <a:schemeClr val="accent3"/>
        </a:solidFill>
        <a:effectLst/>
      </p:bgPr>
    </p:bg>
    <p:spTree>
      <p:nvGrpSpPr>
        <p:cNvPr id="1" name="Shape 477"/>
        <p:cNvGrpSpPr/>
        <p:nvPr/>
      </p:nvGrpSpPr>
      <p:grpSpPr>
        <a:xfrm>
          <a:off x="0" y="0"/>
          <a:ext cx="0" cy="0"/>
          <a:chOff x="0" y="0"/>
          <a:chExt cx="0" cy="0"/>
        </a:xfrm>
      </p:grpSpPr>
      <p:sp>
        <p:nvSpPr>
          <p:cNvPr id="478" name="Google Shape;478;p85"/>
          <p:cNvSpPr txBox="1">
            <a:spLocks noGrp="1"/>
          </p:cNvSpPr>
          <p:nvPr>
            <p:ph type="title"/>
          </p:nvPr>
        </p:nvSpPr>
        <p:spPr>
          <a:xfrm>
            <a:off x="58064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79" name="Google Shape;479;p85"/>
          <p:cNvSpPr txBox="1">
            <a:spLocks noGrp="1"/>
          </p:cNvSpPr>
          <p:nvPr>
            <p:ph type="body" idx="1"/>
          </p:nvPr>
        </p:nvSpPr>
        <p:spPr>
          <a:xfrm>
            <a:off x="58064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80" name="Google Shape;480;p85"/>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481" name="Google Shape;481;p85"/>
          <p:cNvSpPr txBox="1">
            <a:spLocks noGrp="1"/>
          </p:cNvSpPr>
          <p:nvPr>
            <p:ph type="title" idx="3"/>
          </p:nvPr>
        </p:nvSpPr>
        <p:spPr>
          <a:xfrm>
            <a:off x="268376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82" name="Google Shape;482;p85"/>
          <p:cNvSpPr txBox="1">
            <a:spLocks noGrp="1"/>
          </p:cNvSpPr>
          <p:nvPr>
            <p:ph type="body" idx="4"/>
          </p:nvPr>
        </p:nvSpPr>
        <p:spPr>
          <a:xfrm>
            <a:off x="268376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83" name="Google Shape;483;p85"/>
          <p:cNvSpPr txBox="1">
            <a:spLocks noGrp="1"/>
          </p:cNvSpPr>
          <p:nvPr>
            <p:ph type="title" idx="5"/>
          </p:nvPr>
        </p:nvSpPr>
        <p:spPr>
          <a:xfrm>
            <a:off x="478688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84" name="Google Shape;484;p85"/>
          <p:cNvSpPr txBox="1">
            <a:spLocks noGrp="1"/>
          </p:cNvSpPr>
          <p:nvPr>
            <p:ph type="body" idx="6"/>
          </p:nvPr>
        </p:nvSpPr>
        <p:spPr>
          <a:xfrm>
            <a:off x="478688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85" name="Google Shape;485;p85"/>
          <p:cNvSpPr txBox="1">
            <a:spLocks noGrp="1"/>
          </p:cNvSpPr>
          <p:nvPr>
            <p:ph type="title" idx="7"/>
          </p:nvPr>
        </p:nvSpPr>
        <p:spPr>
          <a:xfrm>
            <a:off x="6890004" y="1243584"/>
            <a:ext cx="1714500" cy="946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86" name="Google Shape;486;p85"/>
          <p:cNvSpPr txBox="1">
            <a:spLocks noGrp="1"/>
          </p:cNvSpPr>
          <p:nvPr>
            <p:ph type="body" idx="8"/>
          </p:nvPr>
        </p:nvSpPr>
        <p:spPr>
          <a:xfrm>
            <a:off x="6890004" y="2391156"/>
            <a:ext cx="1714500" cy="2277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51_Points (Two)">
  <p:cSld name="TITLE_AND_BODY_2_2_1_2_2_2">
    <p:bg>
      <p:bgPr>
        <a:solidFill>
          <a:schemeClr val="accent3"/>
        </a:solidFill>
        <a:effectLst/>
      </p:bgPr>
    </p:bg>
    <p:spTree>
      <p:nvGrpSpPr>
        <p:cNvPr id="1" name="Shape 487"/>
        <p:cNvGrpSpPr/>
        <p:nvPr/>
      </p:nvGrpSpPr>
      <p:grpSpPr>
        <a:xfrm>
          <a:off x="0" y="0"/>
          <a:ext cx="0" cy="0"/>
          <a:chOff x="0" y="0"/>
          <a:chExt cx="0" cy="0"/>
        </a:xfrm>
      </p:grpSpPr>
      <p:sp>
        <p:nvSpPr>
          <p:cNvPr id="488" name="Google Shape;488;p86"/>
          <p:cNvSpPr txBox="1">
            <a:spLocks noGrp="1"/>
          </p:cNvSpPr>
          <p:nvPr>
            <p:ph type="title"/>
          </p:nvPr>
        </p:nvSpPr>
        <p:spPr>
          <a:xfrm>
            <a:off x="7589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89" name="Google Shape;489;p86"/>
          <p:cNvSpPr txBox="1">
            <a:spLocks noGrp="1"/>
          </p:cNvSpPr>
          <p:nvPr>
            <p:ph type="body" idx="1"/>
          </p:nvPr>
        </p:nvSpPr>
        <p:spPr>
          <a:xfrm>
            <a:off x="7589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90" name="Google Shape;490;p86"/>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491" name="Google Shape;491;p86"/>
          <p:cNvSpPr txBox="1">
            <a:spLocks noGrp="1"/>
          </p:cNvSpPr>
          <p:nvPr>
            <p:ph type="title" idx="3"/>
          </p:nvPr>
        </p:nvSpPr>
        <p:spPr>
          <a:xfrm>
            <a:off x="5216652" y="3182112"/>
            <a:ext cx="3168600" cy="6255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800"/>
              <a:buNone/>
              <a:defRPr lang="zh-TW" sz="1800"/>
            </a:lvl1pPr>
            <a:lvl2pPr lvl="1" rtl="0">
              <a:lnSpc>
                <a:spcPct val="115000"/>
              </a:lnSpc>
              <a:spcBef>
                <a:spcPts val="0"/>
              </a:spcBef>
              <a:spcAft>
                <a:spcPts val="0"/>
              </a:spcAft>
              <a:buSzPts val="1800"/>
              <a:buNone/>
              <a:defRPr lang="zh-TW" sz="1800"/>
            </a:lvl2pPr>
            <a:lvl3pPr lvl="2" rtl="0">
              <a:lnSpc>
                <a:spcPct val="115000"/>
              </a:lnSpc>
              <a:spcBef>
                <a:spcPts val="0"/>
              </a:spcBef>
              <a:spcAft>
                <a:spcPts val="0"/>
              </a:spcAft>
              <a:buSzPts val="1800"/>
              <a:buNone/>
              <a:defRPr lang="zh-TW" sz="1800"/>
            </a:lvl3pPr>
            <a:lvl4pPr lvl="3" rtl="0">
              <a:lnSpc>
                <a:spcPct val="115000"/>
              </a:lnSpc>
              <a:spcBef>
                <a:spcPts val="0"/>
              </a:spcBef>
              <a:spcAft>
                <a:spcPts val="0"/>
              </a:spcAft>
              <a:buSzPts val="1800"/>
              <a:buNone/>
              <a:defRPr lang="zh-TW" sz="1800"/>
            </a:lvl4pPr>
            <a:lvl5pPr lvl="4" rtl="0">
              <a:lnSpc>
                <a:spcPct val="115000"/>
              </a:lnSpc>
              <a:spcBef>
                <a:spcPts val="0"/>
              </a:spcBef>
              <a:spcAft>
                <a:spcPts val="0"/>
              </a:spcAft>
              <a:buSzPts val="1800"/>
              <a:buNone/>
              <a:defRPr lang="zh-TW" sz="1800"/>
            </a:lvl5pPr>
            <a:lvl6pPr lvl="5" rtl="0">
              <a:lnSpc>
                <a:spcPct val="115000"/>
              </a:lnSpc>
              <a:spcBef>
                <a:spcPts val="0"/>
              </a:spcBef>
              <a:spcAft>
                <a:spcPts val="0"/>
              </a:spcAft>
              <a:buSzPts val="1800"/>
              <a:buNone/>
              <a:defRPr lang="zh-TW" sz="1800"/>
            </a:lvl6pPr>
            <a:lvl7pPr lvl="6" rtl="0">
              <a:lnSpc>
                <a:spcPct val="115000"/>
              </a:lnSpc>
              <a:spcBef>
                <a:spcPts val="0"/>
              </a:spcBef>
              <a:spcAft>
                <a:spcPts val="0"/>
              </a:spcAft>
              <a:buSzPts val="1800"/>
              <a:buNone/>
              <a:defRPr lang="zh-TW" sz="1800"/>
            </a:lvl7pPr>
            <a:lvl8pPr lvl="7" rtl="0">
              <a:lnSpc>
                <a:spcPct val="115000"/>
              </a:lnSpc>
              <a:spcBef>
                <a:spcPts val="0"/>
              </a:spcBef>
              <a:spcAft>
                <a:spcPts val="0"/>
              </a:spcAft>
              <a:buSzPts val="1800"/>
              <a:buNone/>
              <a:defRPr lang="zh-TW" sz="1800"/>
            </a:lvl8pPr>
            <a:lvl9pPr lvl="8" rtl="0">
              <a:lnSpc>
                <a:spcPct val="115000"/>
              </a:lnSpc>
              <a:spcBef>
                <a:spcPts val="0"/>
              </a:spcBef>
              <a:spcAft>
                <a:spcPts val="0"/>
              </a:spcAft>
              <a:buSzPts val="1800"/>
              <a:buNone/>
              <a:defRPr lang="zh-TW" sz="1800"/>
            </a:lvl9pPr>
          </a:lstStyle>
          <a:p>
            <a:pPr rtl="0"/>
            <a:endParaRPr lang="zh-TW"/>
          </a:p>
        </p:txBody>
      </p:sp>
      <p:sp>
        <p:nvSpPr>
          <p:cNvPr id="492" name="Google Shape;492;p86"/>
          <p:cNvSpPr txBox="1">
            <a:spLocks noGrp="1"/>
          </p:cNvSpPr>
          <p:nvPr>
            <p:ph type="body" idx="4"/>
          </p:nvPr>
        </p:nvSpPr>
        <p:spPr>
          <a:xfrm>
            <a:off x="5216652" y="3922776"/>
            <a:ext cx="3168600" cy="846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54_Points (Three)">
  <p:cSld name="TITLE_AND_BODY_2_2_1_2_4">
    <p:bg>
      <p:bgPr>
        <a:solidFill>
          <a:schemeClr val="accent3"/>
        </a:solidFill>
        <a:effectLst/>
      </p:bgPr>
    </p:bg>
    <p:spTree>
      <p:nvGrpSpPr>
        <p:cNvPr id="1" name="Shape 493"/>
        <p:cNvGrpSpPr/>
        <p:nvPr/>
      </p:nvGrpSpPr>
      <p:grpSpPr>
        <a:xfrm>
          <a:off x="0" y="0"/>
          <a:ext cx="0" cy="0"/>
          <a:chOff x="0" y="0"/>
          <a:chExt cx="0" cy="0"/>
        </a:xfrm>
      </p:grpSpPr>
      <p:sp>
        <p:nvSpPr>
          <p:cNvPr id="494" name="Google Shape;494;p87"/>
          <p:cNvSpPr txBox="1">
            <a:spLocks noGrp="1"/>
          </p:cNvSpPr>
          <p:nvPr>
            <p:ph type="title"/>
          </p:nvPr>
        </p:nvSpPr>
        <p:spPr>
          <a:xfrm>
            <a:off x="580644"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495" name="Google Shape;495;p87"/>
          <p:cNvSpPr txBox="1">
            <a:spLocks noGrp="1"/>
          </p:cNvSpPr>
          <p:nvPr>
            <p:ph type="body" idx="1"/>
          </p:nvPr>
        </p:nvSpPr>
        <p:spPr>
          <a:xfrm>
            <a:off x="580644"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96" name="Google Shape;496;p87"/>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497" name="Google Shape;497;p87"/>
          <p:cNvSpPr txBox="1">
            <a:spLocks noGrp="1"/>
          </p:cNvSpPr>
          <p:nvPr>
            <p:ph type="title" idx="3"/>
          </p:nvPr>
        </p:nvSpPr>
        <p:spPr>
          <a:xfrm>
            <a:off x="3364992"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498" name="Google Shape;498;p87"/>
          <p:cNvSpPr txBox="1">
            <a:spLocks noGrp="1"/>
          </p:cNvSpPr>
          <p:nvPr>
            <p:ph type="body" idx="4"/>
          </p:nvPr>
        </p:nvSpPr>
        <p:spPr>
          <a:xfrm>
            <a:off x="3364992" y="3543300"/>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499" name="Google Shape;499;p87"/>
          <p:cNvSpPr txBox="1">
            <a:spLocks noGrp="1"/>
          </p:cNvSpPr>
          <p:nvPr>
            <p:ph type="title" idx="5"/>
          </p:nvPr>
        </p:nvSpPr>
        <p:spPr>
          <a:xfrm>
            <a:off x="6149340" y="2948940"/>
            <a:ext cx="24141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500" name="Google Shape;500;p87"/>
          <p:cNvSpPr txBox="1">
            <a:spLocks noGrp="1"/>
          </p:cNvSpPr>
          <p:nvPr>
            <p:ph type="body" idx="6"/>
          </p:nvPr>
        </p:nvSpPr>
        <p:spPr>
          <a:xfrm>
            <a:off x="6149340" y="3543301"/>
            <a:ext cx="2414100" cy="11580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57_Points (Four)">
  <p:cSld name="TITLE_AND_BODY_2_2_1_2_1_3">
    <p:bg>
      <p:bgPr>
        <a:solidFill>
          <a:schemeClr val="accent3"/>
        </a:solidFill>
        <a:effectLst/>
      </p:bgPr>
    </p:bg>
    <p:spTree>
      <p:nvGrpSpPr>
        <p:cNvPr id="1" name="Shape 501"/>
        <p:cNvGrpSpPr/>
        <p:nvPr/>
      </p:nvGrpSpPr>
      <p:grpSpPr>
        <a:xfrm>
          <a:off x="0" y="0"/>
          <a:ext cx="0" cy="0"/>
          <a:chOff x="0" y="0"/>
          <a:chExt cx="0" cy="0"/>
        </a:xfrm>
      </p:grpSpPr>
      <p:sp>
        <p:nvSpPr>
          <p:cNvPr id="502" name="Google Shape;502;p88"/>
          <p:cNvSpPr txBox="1">
            <a:spLocks noGrp="1"/>
          </p:cNvSpPr>
          <p:nvPr>
            <p:ph type="title"/>
          </p:nvPr>
        </p:nvSpPr>
        <p:spPr>
          <a:xfrm>
            <a:off x="58064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503" name="Google Shape;503;p88"/>
          <p:cNvSpPr txBox="1">
            <a:spLocks noGrp="1"/>
          </p:cNvSpPr>
          <p:nvPr>
            <p:ph type="body" idx="1"/>
          </p:nvPr>
        </p:nvSpPr>
        <p:spPr>
          <a:xfrm>
            <a:off x="58064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504" name="Google Shape;504;p88"/>
          <p:cNvSpPr txBox="1">
            <a:spLocks noGrp="1"/>
          </p:cNvSpPr>
          <p:nvPr>
            <p:ph type="subTitle" idx="2"/>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05" name="Google Shape;505;p88"/>
          <p:cNvSpPr txBox="1">
            <a:spLocks noGrp="1"/>
          </p:cNvSpPr>
          <p:nvPr>
            <p:ph type="title" idx="3"/>
          </p:nvPr>
        </p:nvSpPr>
        <p:spPr>
          <a:xfrm>
            <a:off x="268376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506" name="Google Shape;506;p88"/>
          <p:cNvSpPr txBox="1">
            <a:spLocks noGrp="1"/>
          </p:cNvSpPr>
          <p:nvPr>
            <p:ph type="body" idx="4"/>
          </p:nvPr>
        </p:nvSpPr>
        <p:spPr>
          <a:xfrm>
            <a:off x="268376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507" name="Google Shape;507;p88"/>
          <p:cNvSpPr txBox="1">
            <a:spLocks noGrp="1"/>
          </p:cNvSpPr>
          <p:nvPr>
            <p:ph type="title" idx="5"/>
          </p:nvPr>
        </p:nvSpPr>
        <p:spPr>
          <a:xfrm>
            <a:off x="478688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508" name="Google Shape;508;p88"/>
          <p:cNvSpPr txBox="1">
            <a:spLocks noGrp="1"/>
          </p:cNvSpPr>
          <p:nvPr>
            <p:ph type="body" idx="6"/>
          </p:nvPr>
        </p:nvSpPr>
        <p:spPr>
          <a:xfrm>
            <a:off x="478688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
        <p:nvSpPr>
          <p:cNvPr id="509" name="Google Shape;509;p88"/>
          <p:cNvSpPr txBox="1">
            <a:spLocks noGrp="1"/>
          </p:cNvSpPr>
          <p:nvPr>
            <p:ph type="title" idx="7"/>
          </p:nvPr>
        </p:nvSpPr>
        <p:spPr>
          <a:xfrm>
            <a:off x="6890004" y="2948940"/>
            <a:ext cx="1714500" cy="477900"/>
          </a:xfrm>
          <a:prstGeom prst="rect">
            <a:avLst/>
          </a:prstGeom>
        </p:spPr>
        <p:txBody>
          <a:bodyPr spcFirstLastPara="1" wrap="square" lIns="0" tIns="0" rIns="0" bIns="0" rtlCol="0" anchor="b" anchorCtr="0">
            <a:noAutofit/>
          </a:bodyPr>
          <a:lstStyle>
            <a:lvl1pPr lvl="0" rtl="0">
              <a:lnSpc>
                <a:spcPct val="115000"/>
              </a:lnSpc>
              <a:spcBef>
                <a:spcPts val="0"/>
              </a:spcBef>
              <a:spcAft>
                <a:spcPts val="0"/>
              </a:spcAft>
              <a:buSzPts val="1400"/>
              <a:buNone/>
              <a:defRPr lang="zh-TW" sz="1400"/>
            </a:lvl1pPr>
            <a:lvl2pPr lvl="1" rtl="0">
              <a:lnSpc>
                <a:spcPct val="115000"/>
              </a:lnSpc>
              <a:spcBef>
                <a:spcPts val="0"/>
              </a:spcBef>
              <a:spcAft>
                <a:spcPts val="0"/>
              </a:spcAft>
              <a:buSzPts val="1400"/>
              <a:buNone/>
              <a:defRPr lang="zh-TW" sz="1400"/>
            </a:lvl2pPr>
            <a:lvl3pPr lvl="2" rtl="0">
              <a:lnSpc>
                <a:spcPct val="115000"/>
              </a:lnSpc>
              <a:spcBef>
                <a:spcPts val="0"/>
              </a:spcBef>
              <a:spcAft>
                <a:spcPts val="0"/>
              </a:spcAft>
              <a:buSzPts val="1400"/>
              <a:buNone/>
              <a:defRPr lang="zh-TW" sz="1400"/>
            </a:lvl3pPr>
            <a:lvl4pPr lvl="3" rtl="0">
              <a:lnSpc>
                <a:spcPct val="115000"/>
              </a:lnSpc>
              <a:spcBef>
                <a:spcPts val="0"/>
              </a:spcBef>
              <a:spcAft>
                <a:spcPts val="0"/>
              </a:spcAft>
              <a:buSzPts val="1400"/>
              <a:buNone/>
              <a:defRPr lang="zh-TW" sz="1400"/>
            </a:lvl4pPr>
            <a:lvl5pPr lvl="4" rtl="0">
              <a:lnSpc>
                <a:spcPct val="115000"/>
              </a:lnSpc>
              <a:spcBef>
                <a:spcPts val="0"/>
              </a:spcBef>
              <a:spcAft>
                <a:spcPts val="0"/>
              </a:spcAft>
              <a:buSzPts val="1400"/>
              <a:buNone/>
              <a:defRPr lang="zh-TW" sz="1400"/>
            </a:lvl5pPr>
            <a:lvl6pPr lvl="5" rtl="0">
              <a:lnSpc>
                <a:spcPct val="115000"/>
              </a:lnSpc>
              <a:spcBef>
                <a:spcPts val="0"/>
              </a:spcBef>
              <a:spcAft>
                <a:spcPts val="0"/>
              </a:spcAft>
              <a:buSzPts val="1400"/>
              <a:buNone/>
              <a:defRPr lang="zh-TW" sz="1400"/>
            </a:lvl6pPr>
            <a:lvl7pPr lvl="6" rtl="0">
              <a:lnSpc>
                <a:spcPct val="115000"/>
              </a:lnSpc>
              <a:spcBef>
                <a:spcPts val="0"/>
              </a:spcBef>
              <a:spcAft>
                <a:spcPts val="0"/>
              </a:spcAft>
              <a:buSzPts val="1400"/>
              <a:buNone/>
              <a:defRPr lang="zh-TW" sz="1400"/>
            </a:lvl7pPr>
            <a:lvl8pPr lvl="7" rtl="0">
              <a:lnSpc>
                <a:spcPct val="115000"/>
              </a:lnSpc>
              <a:spcBef>
                <a:spcPts val="0"/>
              </a:spcBef>
              <a:spcAft>
                <a:spcPts val="0"/>
              </a:spcAft>
              <a:buSzPts val="1400"/>
              <a:buNone/>
              <a:defRPr lang="zh-TW" sz="1400"/>
            </a:lvl8pPr>
            <a:lvl9pPr lvl="8" rtl="0">
              <a:lnSpc>
                <a:spcPct val="115000"/>
              </a:lnSpc>
              <a:spcBef>
                <a:spcPts val="0"/>
              </a:spcBef>
              <a:spcAft>
                <a:spcPts val="0"/>
              </a:spcAft>
              <a:buSzPts val="1400"/>
              <a:buNone/>
              <a:defRPr lang="zh-TW" sz="1400"/>
            </a:lvl9pPr>
          </a:lstStyle>
          <a:p>
            <a:pPr rtl="0"/>
            <a:endParaRPr lang="zh-TW"/>
          </a:p>
        </p:txBody>
      </p:sp>
      <p:sp>
        <p:nvSpPr>
          <p:cNvPr id="510" name="Google Shape;510;p88"/>
          <p:cNvSpPr txBox="1">
            <a:spLocks noGrp="1"/>
          </p:cNvSpPr>
          <p:nvPr>
            <p:ph type="body" idx="8"/>
          </p:nvPr>
        </p:nvSpPr>
        <p:spPr>
          <a:xfrm>
            <a:off x="6890004" y="3543300"/>
            <a:ext cx="1714500" cy="1159200"/>
          </a:xfrm>
          <a:prstGeom prst="rect">
            <a:avLst/>
          </a:prstGeom>
        </p:spPr>
        <p:txBody>
          <a:bodyPr spcFirstLastPara="1" wrap="square" lIns="0" tIns="0" rIns="0" bIns="0" rtlCol="0" anchor="t" anchorCtr="0">
            <a:noAutofit/>
          </a:bodyPr>
          <a:lstStyle>
            <a:lvl1pPr marL="457200" lvl="0" indent="-285750" rtl="0">
              <a:spcBef>
                <a:spcPts val="0"/>
              </a:spcBef>
              <a:spcAft>
                <a:spcPts val="0"/>
              </a:spcAft>
              <a:buSzPts val="900"/>
              <a:buChar char="•"/>
              <a:defRPr lang="zh-TW"/>
            </a:lvl1pPr>
            <a:lvl2pPr marL="914400" lvl="1" indent="-285750" rtl="0">
              <a:spcBef>
                <a:spcPts val="500"/>
              </a:spcBef>
              <a:spcAft>
                <a:spcPts val="0"/>
              </a:spcAft>
              <a:buSzPts val="900"/>
              <a:buChar char="﹘"/>
              <a:defRPr lang="zh-TW"/>
            </a:lvl2pPr>
            <a:lvl3pPr marL="1371600" lvl="2" indent="-285750" rtl="0">
              <a:spcBef>
                <a:spcPts val="500"/>
              </a:spcBef>
              <a:spcAft>
                <a:spcPts val="0"/>
              </a:spcAft>
              <a:buSzPts val="900"/>
              <a:buChar char="﹘"/>
              <a:defRPr lang="zh-TW"/>
            </a:lvl3pPr>
            <a:lvl4pPr marL="1828800" lvl="3" indent="-285750" rtl="0">
              <a:spcBef>
                <a:spcPts val="500"/>
              </a:spcBef>
              <a:spcAft>
                <a:spcPts val="0"/>
              </a:spcAft>
              <a:buSzPts val="900"/>
              <a:buChar char="﹘"/>
              <a:defRPr lang="zh-TW"/>
            </a:lvl4pPr>
            <a:lvl5pPr marL="2286000" lvl="4" indent="-285750" rtl="0">
              <a:spcBef>
                <a:spcPts val="500"/>
              </a:spcBef>
              <a:spcAft>
                <a:spcPts val="0"/>
              </a:spcAft>
              <a:buSzPts val="900"/>
              <a:buChar char="﹘"/>
              <a:defRPr lang="zh-TW"/>
            </a:lvl5pPr>
            <a:lvl6pPr marL="2743200" lvl="5" indent="-285750" rtl="0">
              <a:spcBef>
                <a:spcPts val="500"/>
              </a:spcBef>
              <a:spcAft>
                <a:spcPts val="0"/>
              </a:spcAft>
              <a:buSzPts val="900"/>
              <a:buChar char="﹘"/>
              <a:defRPr lang="zh-TW"/>
            </a:lvl6pPr>
            <a:lvl7pPr marL="3200400" lvl="6" indent="-285750" rtl="0">
              <a:spcBef>
                <a:spcPts val="500"/>
              </a:spcBef>
              <a:spcAft>
                <a:spcPts val="0"/>
              </a:spcAft>
              <a:buSzPts val="900"/>
              <a:buChar char="﹘"/>
              <a:defRPr lang="zh-TW"/>
            </a:lvl7pPr>
            <a:lvl8pPr marL="3657600" lvl="7" indent="-285750" rtl="0">
              <a:spcBef>
                <a:spcPts val="500"/>
              </a:spcBef>
              <a:spcAft>
                <a:spcPts val="0"/>
              </a:spcAft>
              <a:buSzPts val="900"/>
              <a:buChar char="﹘"/>
              <a:defRPr lang="zh-TW"/>
            </a:lvl8pPr>
            <a:lvl9pPr marL="4114800" lvl="8" indent="-285750" rtl="0">
              <a:spcBef>
                <a:spcPts val="500"/>
              </a:spcBef>
              <a:spcAft>
                <a:spcPts val="500"/>
              </a:spcAft>
              <a:buSzPts val="900"/>
              <a:buChar char="﹘"/>
              <a:defRPr lang="zh-TW"/>
            </a:lvl9pPr>
          </a:lstStyle>
          <a:p>
            <a:pPr rtl="0"/>
            <a:endParaRPr lang="zh-TW"/>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60_Big Stat">
  <p:cSld name="TITLE_1_4">
    <p:bg>
      <p:bgPr>
        <a:solidFill>
          <a:schemeClr val="accent3"/>
        </a:solidFill>
        <a:effectLst/>
      </p:bgPr>
    </p:bg>
    <p:spTree>
      <p:nvGrpSpPr>
        <p:cNvPr id="1" name="Shape 511"/>
        <p:cNvGrpSpPr/>
        <p:nvPr/>
      </p:nvGrpSpPr>
      <p:grpSpPr>
        <a:xfrm>
          <a:off x="0" y="0"/>
          <a:ext cx="0" cy="0"/>
          <a:chOff x="0" y="0"/>
          <a:chExt cx="0" cy="0"/>
        </a:xfrm>
      </p:grpSpPr>
      <p:sp>
        <p:nvSpPr>
          <p:cNvPr id="512" name="Google Shape;512;p89"/>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13" name="Google Shape;513;p89"/>
          <p:cNvSpPr txBox="1">
            <a:spLocks noGrp="1"/>
          </p:cNvSpPr>
          <p:nvPr>
            <p:ph type="ctrTitle"/>
          </p:nvPr>
        </p:nvSpPr>
        <p:spPr>
          <a:xfrm>
            <a:off x="763525" y="1691638"/>
            <a:ext cx="7611300" cy="11010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2pPr>
            <a:lvl3pPr lvl="2"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3pPr>
            <a:lvl4pPr lvl="3"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4pPr>
            <a:lvl5pPr lvl="4"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5pPr>
            <a:lvl6pPr lvl="5"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6pPr>
            <a:lvl7pPr lvl="6"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7pPr>
            <a:lvl8pPr lvl="7"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8pPr>
            <a:lvl9pPr lvl="8"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9pPr>
          </a:lstStyle>
          <a:p>
            <a:pPr rtl="0"/>
            <a:endParaRPr lang="zh-TW"/>
          </a:p>
        </p:txBody>
      </p:sp>
      <p:sp>
        <p:nvSpPr>
          <p:cNvPr id="514" name="Google Shape;514;p89"/>
          <p:cNvSpPr txBox="1">
            <a:spLocks noGrp="1"/>
          </p:cNvSpPr>
          <p:nvPr>
            <p:ph type="subTitle" idx="2"/>
          </p:nvPr>
        </p:nvSpPr>
        <p:spPr>
          <a:xfrm>
            <a:off x="763525" y="2729487"/>
            <a:ext cx="7611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515" name="Google Shape;515;p89"/>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63_Stats (Two)">
  <p:cSld name="TITLE_1_1_3">
    <p:bg>
      <p:bgPr>
        <a:solidFill>
          <a:schemeClr val="accent3"/>
        </a:solidFill>
        <a:effectLst/>
      </p:bgPr>
    </p:bg>
    <p:spTree>
      <p:nvGrpSpPr>
        <p:cNvPr id="1" name="Shape 516"/>
        <p:cNvGrpSpPr/>
        <p:nvPr/>
      </p:nvGrpSpPr>
      <p:grpSpPr>
        <a:xfrm>
          <a:off x="0" y="0"/>
          <a:ext cx="0" cy="0"/>
          <a:chOff x="0" y="0"/>
          <a:chExt cx="0" cy="0"/>
        </a:xfrm>
      </p:grpSpPr>
      <p:sp>
        <p:nvSpPr>
          <p:cNvPr id="517" name="Google Shape;517;p90"/>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18" name="Google Shape;518;p90"/>
          <p:cNvSpPr txBox="1">
            <a:spLocks noGrp="1"/>
          </p:cNvSpPr>
          <p:nvPr>
            <p:ph type="ctrTitle"/>
          </p:nvPr>
        </p:nvSpPr>
        <p:spPr>
          <a:xfrm>
            <a:off x="701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2pPr>
            <a:lvl3pPr lvl="2"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3pPr>
            <a:lvl4pPr lvl="3"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4pPr>
            <a:lvl5pPr lvl="4"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5pPr>
            <a:lvl6pPr lvl="5"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6pPr>
            <a:lvl7pPr lvl="6"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7pPr>
            <a:lvl8pPr lvl="7"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8pPr>
            <a:lvl9pPr lvl="8"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9pPr>
          </a:lstStyle>
          <a:p>
            <a:pPr rtl="0"/>
            <a:endParaRPr lang="zh-TW"/>
          </a:p>
        </p:txBody>
      </p:sp>
      <p:sp>
        <p:nvSpPr>
          <p:cNvPr id="519" name="Google Shape;519;p90"/>
          <p:cNvSpPr txBox="1">
            <a:spLocks noGrp="1"/>
          </p:cNvSpPr>
          <p:nvPr>
            <p:ph type="subTitle" idx="2"/>
          </p:nvPr>
        </p:nvSpPr>
        <p:spPr>
          <a:xfrm>
            <a:off x="701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520" name="Google Shape;520;p90"/>
          <p:cNvSpPr txBox="1">
            <a:spLocks noGrp="1"/>
          </p:cNvSpPr>
          <p:nvPr>
            <p:ph type="subTitle" idx="3"/>
          </p:nvPr>
        </p:nvSpPr>
        <p:spPr>
          <a:xfrm>
            <a:off x="2148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521" name="Google Shape;521;p90"/>
          <p:cNvSpPr txBox="1">
            <a:spLocks noGrp="1"/>
          </p:cNvSpPr>
          <p:nvPr>
            <p:ph type="ctrTitle" idx="4"/>
          </p:nvPr>
        </p:nvSpPr>
        <p:spPr>
          <a:xfrm>
            <a:off x="5273775" y="1691638"/>
            <a:ext cx="3168600" cy="1101000"/>
          </a:xfrm>
          <a:prstGeom prst="rect">
            <a:avLst/>
          </a:prstGeom>
        </p:spPr>
        <p:txBody>
          <a:bodyPr spcFirstLastPara="1" wrap="square" lIns="0" tIns="0" rIns="0" bIns="0" rtlCol="0" anchor="b" anchorCtr="0">
            <a:noAutofit/>
          </a:bodyPr>
          <a:lstStyle>
            <a:lvl1pPr lvl="0"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2pPr>
            <a:lvl3pPr lvl="2"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3pPr>
            <a:lvl4pPr lvl="3"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4pPr>
            <a:lvl5pPr lvl="4"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5pPr>
            <a:lvl6pPr lvl="5"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6pPr>
            <a:lvl7pPr lvl="6"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7pPr>
            <a:lvl8pPr lvl="7"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8pPr>
            <a:lvl9pPr lvl="8" algn="ctr" rtl="0">
              <a:spcBef>
                <a:spcPts val="0"/>
              </a:spcBef>
              <a:spcAft>
                <a:spcPts val="0"/>
              </a:spcAft>
              <a:buSzPts val="7300"/>
              <a:buFont typeface="Optimistic Display"/>
              <a:buNone/>
              <a:defRPr lang="zh-TW" sz="7300" b="1">
                <a:latin typeface="Noto Sans TC"/>
                <a:ea typeface="Noto Sans TC"/>
                <a:cs typeface="Optimistic Display"/>
                <a:sym typeface="Optimistic Display"/>
              </a:defRPr>
            </a:lvl9pPr>
          </a:lstStyle>
          <a:p>
            <a:pPr rtl="0"/>
            <a:endParaRPr lang="zh-TW"/>
          </a:p>
        </p:txBody>
      </p:sp>
      <p:sp>
        <p:nvSpPr>
          <p:cNvPr id="522" name="Google Shape;522;p90"/>
          <p:cNvSpPr txBox="1">
            <a:spLocks noGrp="1"/>
          </p:cNvSpPr>
          <p:nvPr>
            <p:ph type="subTitle" idx="5"/>
          </p:nvPr>
        </p:nvSpPr>
        <p:spPr>
          <a:xfrm>
            <a:off x="5273775" y="2729488"/>
            <a:ext cx="31686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66_Stats (Three)">
  <p:cSld name="TITLE_1_1_1_2">
    <p:bg>
      <p:bgPr>
        <a:solidFill>
          <a:schemeClr val="accent3"/>
        </a:solidFill>
        <a:effectLst/>
      </p:bgPr>
    </p:bg>
    <p:spTree>
      <p:nvGrpSpPr>
        <p:cNvPr id="1" name="Shape 523"/>
        <p:cNvGrpSpPr/>
        <p:nvPr/>
      </p:nvGrpSpPr>
      <p:grpSpPr>
        <a:xfrm>
          <a:off x="0" y="0"/>
          <a:ext cx="0" cy="0"/>
          <a:chOff x="0" y="0"/>
          <a:chExt cx="0" cy="0"/>
        </a:xfrm>
      </p:grpSpPr>
      <p:sp>
        <p:nvSpPr>
          <p:cNvPr id="524" name="Google Shape;524;p91"/>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25" name="Google Shape;525;p91"/>
          <p:cNvSpPr txBox="1">
            <a:spLocks noGrp="1"/>
          </p:cNvSpPr>
          <p:nvPr>
            <p:ph type="ctrTitle"/>
          </p:nvPr>
        </p:nvSpPr>
        <p:spPr>
          <a:xfrm>
            <a:off x="763524" y="197523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26" name="Google Shape;526;p91"/>
          <p:cNvSpPr txBox="1">
            <a:spLocks noGrp="1"/>
          </p:cNvSpPr>
          <p:nvPr>
            <p:ph type="subTitle" idx="2"/>
          </p:nvPr>
        </p:nvSpPr>
        <p:spPr>
          <a:xfrm>
            <a:off x="763574"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527" name="Google Shape;527;p91"/>
          <p:cNvSpPr txBox="1">
            <a:spLocks noGrp="1"/>
          </p:cNvSpPr>
          <p:nvPr>
            <p:ph type="subTitle" idx="3"/>
          </p:nvPr>
        </p:nvSpPr>
        <p:spPr>
          <a:xfrm>
            <a:off x="2156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528" name="Google Shape;528;p91"/>
          <p:cNvSpPr txBox="1">
            <a:spLocks noGrp="1"/>
          </p:cNvSpPr>
          <p:nvPr>
            <p:ph type="ctrTitle" idx="4"/>
          </p:nvPr>
        </p:nvSpPr>
        <p:spPr>
          <a:xfrm>
            <a:off x="3515825"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29" name="Google Shape;529;p91"/>
          <p:cNvSpPr txBox="1">
            <a:spLocks noGrp="1"/>
          </p:cNvSpPr>
          <p:nvPr>
            <p:ph type="subTitle" idx="5"/>
          </p:nvPr>
        </p:nvSpPr>
        <p:spPr>
          <a:xfrm>
            <a:off x="3515875"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
        <p:nvSpPr>
          <p:cNvPr id="530" name="Google Shape;530;p91"/>
          <p:cNvSpPr txBox="1">
            <a:spLocks noGrp="1"/>
          </p:cNvSpPr>
          <p:nvPr>
            <p:ph type="ctrTitle" idx="6"/>
          </p:nvPr>
        </p:nvSpPr>
        <p:spPr>
          <a:xfrm>
            <a:off x="6329850" y="1975348"/>
            <a:ext cx="2112300" cy="735000"/>
          </a:xfrm>
          <a:prstGeom prst="rect">
            <a:avLst/>
          </a:prstGeom>
        </p:spPr>
        <p:txBody>
          <a:bodyPr spcFirstLastPara="1" wrap="square" lIns="0" tIns="0" rIns="0" bIns="0" rtlCol="0" anchor="b" anchorCtr="0">
            <a:noAutofit/>
          </a:bodyPr>
          <a:lstStyle>
            <a:lvl1pPr lvl="0"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algn="ctr"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31" name="Google Shape;531;p91"/>
          <p:cNvSpPr txBox="1">
            <a:spLocks noGrp="1"/>
          </p:cNvSpPr>
          <p:nvPr>
            <p:ph type="subTitle" idx="7"/>
          </p:nvPr>
        </p:nvSpPr>
        <p:spPr>
          <a:xfrm>
            <a:off x="6329900" y="2729488"/>
            <a:ext cx="2112300" cy="173700"/>
          </a:xfrm>
          <a:prstGeom prst="rect">
            <a:avLst/>
          </a:prstGeom>
        </p:spPr>
        <p:txBody>
          <a:bodyPr spcFirstLastPara="1" wrap="square" lIns="0" tIns="0" rIns="0" bIns="0" rtlCol="0" anchor="t" anchorCtr="0">
            <a:noAutofit/>
          </a:bodyPr>
          <a:lstStyle>
            <a:lvl1pPr marL="0" marR="0" lvl="0" indent="0" algn="ctr" rtl="0">
              <a:lnSpc>
                <a:spcPct val="125000"/>
              </a:lnSpc>
              <a:spcBef>
                <a:spcPts val="0"/>
              </a:spcBef>
              <a:spcAft>
                <a:spcPts val="0"/>
              </a:spcAft>
              <a:buNone/>
              <a:defRPr lang="zh-TW" sz="900" b="0"/>
            </a:lvl1pPr>
            <a:lvl2pPr lvl="1" algn="ctr" rtl="0">
              <a:lnSpc>
                <a:spcPct val="125000"/>
              </a:lnSpc>
              <a:spcBef>
                <a:spcPts val="0"/>
              </a:spcBef>
              <a:spcAft>
                <a:spcPts val="0"/>
              </a:spcAft>
              <a:buNone/>
              <a:defRPr lang="zh-TW" sz="900" b="0"/>
            </a:lvl2pPr>
            <a:lvl3pPr lvl="2" algn="ctr" rtl="0">
              <a:lnSpc>
                <a:spcPct val="125000"/>
              </a:lnSpc>
              <a:spcBef>
                <a:spcPts val="0"/>
              </a:spcBef>
              <a:spcAft>
                <a:spcPts val="0"/>
              </a:spcAft>
              <a:buNone/>
              <a:defRPr lang="zh-TW" sz="900" b="0"/>
            </a:lvl3pPr>
            <a:lvl4pPr lvl="3" algn="ctr" rtl="0">
              <a:lnSpc>
                <a:spcPct val="125000"/>
              </a:lnSpc>
              <a:spcBef>
                <a:spcPts val="0"/>
              </a:spcBef>
              <a:spcAft>
                <a:spcPts val="0"/>
              </a:spcAft>
              <a:buNone/>
              <a:defRPr lang="zh-TW" sz="900" b="0"/>
            </a:lvl4pPr>
            <a:lvl5pPr lvl="4" algn="ctr" rtl="0">
              <a:lnSpc>
                <a:spcPct val="125000"/>
              </a:lnSpc>
              <a:spcBef>
                <a:spcPts val="0"/>
              </a:spcBef>
              <a:spcAft>
                <a:spcPts val="0"/>
              </a:spcAft>
              <a:buNone/>
              <a:defRPr lang="zh-TW" sz="900" b="0"/>
            </a:lvl5pPr>
            <a:lvl6pPr lvl="5" algn="ctr" rtl="0">
              <a:lnSpc>
                <a:spcPct val="125000"/>
              </a:lnSpc>
              <a:spcBef>
                <a:spcPts val="0"/>
              </a:spcBef>
              <a:spcAft>
                <a:spcPts val="0"/>
              </a:spcAft>
              <a:buNone/>
              <a:defRPr lang="zh-TW" sz="900" b="0"/>
            </a:lvl6pPr>
            <a:lvl7pPr lvl="6" algn="ctr" rtl="0">
              <a:lnSpc>
                <a:spcPct val="125000"/>
              </a:lnSpc>
              <a:spcBef>
                <a:spcPts val="0"/>
              </a:spcBef>
              <a:spcAft>
                <a:spcPts val="0"/>
              </a:spcAft>
              <a:buNone/>
              <a:defRPr lang="zh-TW" sz="900" b="0"/>
            </a:lvl7pPr>
            <a:lvl8pPr lvl="7" algn="ctr" rtl="0">
              <a:lnSpc>
                <a:spcPct val="125000"/>
              </a:lnSpc>
              <a:spcBef>
                <a:spcPts val="0"/>
              </a:spcBef>
              <a:spcAft>
                <a:spcPts val="0"/>
              </a:spcAft>
              <a:buNone/>
              <a:defRPr lang="zh-TW" sz="900" b="0"/>
            </a:lvl8pPr>
            <a:lvl9pPr lvl="8" algn="ctr"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rtlCol="0" anchor="ctr" anchorCtr="0">
            <a:normAutofit/>
          </a:bodyPr>
          <a:lstStyle>
            <a:lvl1pPr marL="457200" lvl="0" indent="-228600">
              <a:lnSpc>
                <a:spcPct val="100000"/>
              </a:lnSpc>
              <a:spcBef>
                <a:spcPts val="0"/>
              </a:spcBef>
              <a:spcAft>
                <a:spcPts val="0"/>
              </a:spcAft>
              <a:buSzPts val="1800"/>
              <a:buNone/>
              <a:defRPr lang="zh-TW"/>
            </a:lvl1pPr>
          </a:lstStyle>
          <a:p>
            <a:pPr rtl="0"/>
            <a:endParaRPr lang="zh-TW"/>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rtlCol="0" anchor="ctr" anchorCtr="0">
            <a:normAutofit/>
          </a:bodyPr>
          <a:lstStyle>
            <a:lvl1pPr lvl="0">
              <a:buNone/>
              <a:defRPr lang="zh-TW"/>
            </a:lvl1pPr>
            <a:lvl2pPr lvl="1">
              <a:buNone/>
              <a:defRPr lang="zh-TW"/>
            </a:lvl2pPr>
            <a:lvl3pPr lvl="2">
              <a:buNone/>
              <a:defRPr lang="zh-TW"/>
            </a:lvl3pPr>
            <a:lvl4pPr lvl="3">
              <a:buNone/>
              <a:defRPr lang="zh-TW"/>
            </a:lvl4pPr>
            <a:lvl5pPr lvl="4">
              <a:buNone/>
              <a:defRPr lang="zh-TW"/>
            </a:lvl5pPr>
            <a:lvl6pPr lvl="5">
              <a:buNone/>
              <a:defRPr lang="zh-TW"/>
            </a:lvl6pPr>
            <a:lvl7pPr lvl="6">
              <a:buNone/>
              <a:defRPr lang="zh-TW"/>
            </a:lvl7pPr>
            <a:lvl8pPr lvl="7">
              <a:buNone/>
              <a:defRPr lang="zh-TW"/>
            </a:lvl8pPr>
            <a:lvl9pPr lvl="8">
              <a:buNone/>
              <a:defRPr lang="zh-TW"/>
            </a:lvl9pPr>
          </a:lstStyle>
          <a:p>
            <a:pPr marL="0" lvl="0" indent="0" algn="r" rtl="0">
              <a:spcBef>
                <a:spcPts val="0"/>
              </a:spcBef>
              <a:spcAft>
                <a:spcPts val="0"/>
              </a:spcAft>
              <a:buNone/>
            </a:pPr>
            <a:fld id="{00000000-1234-1234-1234-123412341234}" type="slidenum">
              <a:rPr lang="zh-TW"/>
              <a:t>‹#›</a:t>
            </a:fld>
            <a:endParaRPr lang="zh-TW"/>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69_Stat (Half)">
  <p:cSld name="TITLE_1_2_2_5">
    <p:bg>
      <p:bgPr>
        <a:solidFill>
          <a:schemeClr val="accent3"/>
        </a:solidFill>
        <a:effectLst/>
      </p:bgPr>
    </p:bg>
    <p:spTree>
      <p:nvGrpSpPr>
        <p:cNvPr id="1" name="Shape 532"/>
        <p:cNvGrpSpPr/>
        <p:nvPr/>
      </p:nvGrpSpPr>
      <p:grpSpPr>
        <a:xfrm>
          <a:off x="0" y="0"/>
          <a:ext cx="0" cy="0"/>
          <a:chOff x="0" y="0"/>
          <a:chExt cx="0" cy="0"/>
        </a:xfrm>
      </p:grpSpPr>
      <p:sp>
        <p:nvSpPr>
          <p:cNvPr id="533" name="Google Shape;533;p92"/>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34" name="Google Shape;534;p92"/>
          <p:cNvSpPr txBox="1">
            <a:spLocks noGrp="1"/>
          </p:cNvSpPr>
          <p:nvPr>
            <p:ph type="ctrTitle"/>
          </p:nvPr>
        </p:nvSpPr>
        <p:spPr>
          <a:xfrm>
            <a:off x="763524" y="1691640"/>
            <a:ext cx="38727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rtl="0">
              <a:spcBef>
                <a:spcPts val="0"/>
              </a:spcBef>
              <a:spcAft>
                <a:spcPts val="0"/>
              </a:spcAft>
              <a:buSzPts val="7300"/>
              <a:buFont typeface="Optimistic Display"/>
              <a:buNone/>
              <a:defRPr lang="zh-TW" sz="7300" b="1">
                <a:latin typeface="Noto Sans TC"/>
                <a:ea typeface="Noto Sans TC"/>
                <a:cs typeface="Optimistic Display"/>
                <a:sym typeface="Optimistic Display"/>
              </a:defRPr>
            </a:lvl2pPr>
            <a:lvl3pPr lvl="2" rtl="0">
              <a:spcBef>
                <a:spcPts val="0"/>
              </a:spcBef>
              <a:spcAft>
                <a:spcPts val="0"/>
              </a:spcAft>
              <a:buSzPts val="7300"/>
              <a:buFont typeface="Optimistic Display"/>
              <a:buNone/>
              <a:defRPr lang="zh-TW" sz="7300" b="1">
                <a:latin typeface="Noto Sans TC"/>
                <a:ea typeface="Noto Sans TC"/>
                <a:cs typeface="Optimistic Display"/>
                <a:sym typeface="Optimistic Display"/>
              </a:defRPr>
            </a:lvl3pPr>
            <a:lvl4pPr lvl="3" rtl="0">
              <a:spcBef>
                <a:spcPts val="0"/>
              </a:spcBef>
              <a:spcAft>
                <a:spcPts val="0"/>
              </a:spcAft>
              <a:buSzPts val="7300"/>
              <a:buFont typeface="Optimistic Display"/>
              <a:buNone/>
              <a:defRPr lang="zh-TW" sz="7300" b="1">
                <a:latin typeface="Noto Sans TC"/>
                <a:ea typeface="Noto Sans TC"/>
                <a:cs typeface="Optimistic Display"/>
                <a:sym typeface="Optimistic Display"/>
              </a:defRPr>
            </a:lvl4pPr>
            <a:lvl5pPr lvl="4" rtl="0">
              <a:spcBef>
                <a:spcPts val="0"/>
              </a:spcBef>
              <a:spcAft>
                <a:spcPts val="0"/>
              </a:spcAft>
              <a:buSzPts val="7300"/>
              <a:buFont typeface="Optimistic Display"/>
              <a:buNone/>
              <a:defRPr lang="zh-TW" sz="7300" b="1">
                <a:latin typeface="Noto Sans TC"/>
                <a:ea typeface="Noto Sans TC"/>
                <a:cs typeface="Optimistic Display"/>
                <a:sym typeface="Optimistic Display"/>
              </a:defRPr>
            </a:lvl5pPr>
            <a:lvl6pPr lvl="5" rtl="0">
              <a:spcBef>
                <a:spcPts val="0"/>
              </a:spcBef>
              <a:spcAft>
                <a:spcPts val="0"/>
              </a:spcAft>
              <a:buSzPts val="7300"/>
              <a:buFont typeface="Optimistic Display"/>
              <a:buNone/>
              <a:defRPr lang="zh-TW" sz="7300" b="1">
                <a:latin typeface="Noto Sans TC"/>
                <a:ea typeface="Noto Sans TC"/>
                <a:cs typeface="Optimistic Display"/>
                <a:sym typeface="Optimistic Display"/>
              </a:defRPr>
            </a:lvl6pPr>
            <a:lvl7pPr lvl="6" rtl="0">
              <a:spcBef>
                <a:spcPts val="0"/>
              </a:spcBef>
              <a:spcAft>
                <a:spcPts val="0"/>
              </a:spcAft>
              <a:buSzPts val="7300"/>
              <a:buFont typeface="Optimistic Display"/>
              <a:buNone/>
              <a:defRPr lang="zh-TW" sz="7300" b="1">
                <a:latin typeface="Noto Sans TC"/>
                <a:ea typeface="Noto Sans TC"/>
                <a:cs typeface="Optimistic Display"/>
                <a:sym typeface="Optimistic Display"/>
              </a:defRPr>
            </a:lvl7pPr>
            <a:lvl8pPr lvl="7" rtl="0">
              <a:spcBef>
                <a:spcPts val="0"/>
              </a:spcBef>
              <a:spcAft>
                <a:spcPts val="0"/>
              </a:spcAft>
              <a:buSzPts val="7300"/>
              <a:buFont typeface="Optimistic Display"/>
              <a:buNone/>
              <a:defRPr lang="zh-TW" sz="7300" b="1">
                <a:latin typeface="Noto Sans TC"/>
                <a:ea typeface="Noto Sans TC"/>
                <a:cs typeface="Optimistic Display"/>
                <a:sym typeface="Optimistic Display"/>
              </a:defRPr>
            </a:lvl8pPr>
            <a:lvl9pPr lvl="8" rtl="0">
              <a:spcBef>
                <a:spcPts val="0"/>
              </a:spcBef>
              <a:spcAft>
                <a:spcPts val="0"/>
              </a:spcAft>
              <a:buSzPts val="7300"/>
              <a:buFont typeface="Optimistic Display"/>
              <a:buNone/>
              <a:defRPr lang="zh-TW" sz="7300" b="1">
                <a:latin typeface="Noto Sans TC"/>
                <a:ea typeface="Noto Sans TC"/>
                <a:cs typeface="Optimistic Display"/>
                <a:sym typeface="Optimistic Display"/>
              </a:defRPr>
            </a:lvl9pPr>
          </a:lstStyle>
          <a:p>
            <a:pPr rtl="0"/>
            <a:endParaRPr lang="zh-TW"/>
          </a:p>
        </p:txBody>
      </p:sp>
      <p:sp>
        <p:nvSpPr>
          <p:cNvPr id="535" name="Google Shape;535;p92"/>
          <p:cNvSpPr txBox="1">
            <a:spLocks noGrp="1"/>
          </p:cNvSpPr>
          <p:nvPr>
            <p:ph type="subTitle" idx="2"/>
          </p:nvPr>
        </p:nvSpPr>
        <p:spPr>
          <a:xfrm>
            <a:off x="763551" y="2729484"/>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536" name="Google Shape;536;p92"/>
          <p:cNvSpPr txBox="1">
            <a:spLocks noGrp="1"/>
          </p:cNvSpPr>
          <p:nvPr>
            <p:ph type="subTitle" idx="3"/>
          </p:nvPr>
        </p:nvSpPr>
        <p:spPr>
          <a:xfrm>
            <a:off x="215683"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72_Stats (Half)">
  <p:cSld name="TITLE_1_2_7">
    <p:bg>
      <p:bgPr>
        <a:solidFill>
          <a:schemeClr val="accent3"/>
        </a:solidFill>
        <a:effectLst/>
      </p:bgPr>
    </p:bg>
    <p:spTree>
      <p:nvGrpSpPr>
        <p:cNvPr id="1" name="Shape 537"/>
        <p:cNvGrpSpPr/>
        <p:nvPr/>
      </p:nvGrpSpPr>
      <p:grpSpPr>
        <a:xfrm>
          <a:off x="0" y="0"/>
          <a:ext cx="0" cy="0"/>
          <a:chOff x="0" y="0"/>
          <a:chExt cx="0" cy="0"/>
        </a:xfrm>
      </p:grpSpPr>
      <p:sp>
        <p:nvSpPr>
          <p:cNvPr id="538" name="Google Shape;538;p93"/>
          <p:cNvSpPr txBox="1">
            <a:spLocks noGrp="1"/>
          </p:cNvSpPr>
          <p:nvPr>
            <p:ph type="subTitle" idx="1"/>
          </p:nvPr>
        </p:nvSpPr>
        <p:spPr>
          <a:xfrm>
            <a:off x="214884" y="214884"/>
            <a:ext cx="38727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39" name="Google Shape;539;p93"/>
          <p:cNvSpPr txBox="1">
            <a:spLocks noGrp="1"/>
          </p:cNvSpPr>
          <p:nvPr>
            <p:ph type="ctrTitle"/>
          </p:nvPr>
        </p:nvSpPr>
        <p:spPr>
          <a:xfrm>
            <a:off x="763524" y="1234438"/>
            <a:ext cx="38727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40" name="Google Shape;540;p93"/>
          <p:cNvSpPr txBox="1">
            <a:spLocks noGrp="1"/>
          </p:cNvSpPr>
          <p:nvPr>
            <p:ph type="subTitle" idx="2"/>
          </p:nvPr>
        </p:nvSpPr>
        <p:spPr>
          <a:xfrm>
            <a:off x="763551" y="1985486"/>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541" name="Google Shape;541;p93"/>
          <p:cNvSpPr txBox="1">
            <a:spLocks noGrp="1"/>
          </p:cNvSpPr>
          <p:nvPr>
            <p:ph type="subTitle" idx="3"/>
          </p:nvPr>
        </p:nvSpPr>
        <p:spPr>
          <a:xfrm>
            <a:off x="214884" y="4721275"/>
            <a:ext cx="35205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542" name="Google Shape;542;p93"/>
          <p:cNvSpPr txBox="1">
            <a:spLocks noGrp="1"/>
          </p:cNvSpPr>
          <p:nvPr>
            <p:ph type="ctrTitle" idx="4"/>
          </p:nvPr>
        </p:nvSpPr>
        <p:spPr>
          <a:xfrm>
            <a:off x="763524" y="2680850"/>
            <a:ext cx="38727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43" name="Google Shape;543;p93"/>
          <p:cNvSpPr txBox="1">
            <a:spLocks noGrp="1"/>
          </p:cNvSpPr>
          <p:nvPr>
            <p:ph type="subTitle" idx="5"/>
          </p:nvPr>
        </p:nvSpPr>
        <p:spPr>
          <a:xfrm>
            <a:off x="763551" y="3432050"/>
            <a:ext cx="38727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75_Stat (Third)">
  <p:cSld name="TITLE_1_2_2_1_3">
    <p:bg>
      <p:bgPr>
        <a:solidFill>
          <a:schemeClr val="accent3"/>
        </a:solidFill>
        <a:effectLst/>
      </p:bgPr>
    </p:bg>
    <p:spTree>
      <p:nvGrpSpPr>
        <p:cNvPr id="1" name="Shape 544"/>
        <p:cNvGrpSpPr/>
        <p:nvPr/>
      </p:nvGrpSpPr>
      <p:grpSpPr>
        <a:xfrm>
          <a:off x="0" y="0"/>
          <a:ext cx="0" cy="0"/>
          <a:chOff x="0" y="0"/>
          <a:chExt cx="0" cy="0"/>
        </a:xfrm>
      </p:grpSpPr>
      <p:sp>
        <p:nvSpPr>
          <p:cNvPr id="545" name="Google Shape;545;p94"/>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46" name="Google Shape;546;p94"/>
          <p:cNvSpPr txBox="1">
            <a:spLocks noGrp="1"/>
          </p:cNvSpPr>
          <p:nvPr>
            <p:ph type="ctrTitle"/>
          </p:nvPr>
        </p:nvSpPr>
        <p:spPr>
          <a:xfrm>
            <a:off x="388620" y="1691640"/>
            <a:ext cx="2464500" cy="1101900"/>
          </a:xfrm>
          <a:prstGeom prst="rect">
            <a:avLst/>
          </a:prstGeom>
        </p:spPr>
        <p:txBody>
          <a:bodyPr spcFirstLastPara="1" wrap="square" lIns="0" tIns="0" rIns="0" bIns="0" rtlCol="0" anchor="b" anchorCtr="0">
            <a:noAutofit/>
          </a:bodyPr>
          <a:lstStyle>
            <a:lvl1pPr lvl="0" rtl="0">
              <a:spcBef>
                <a:spcPts val="0"/>
              </a:spcBef>
              <a:spcAft>
                <a:spcPts val="0"/>
              </a:spcAft>
              <a:buSzPts val="7300"/>
              <a:buFont typeface="Optimistic Display"/>
              <a:buNone/>
              <a:defRPr lang="zh-TW" sz="73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47" name="Google Shape;547;p94"/>
          <p:cNvSpPr txBox="1">
            <a:spLocks noGrp="1"/>
          </p:cNvSpPr>
          <p:nvPr>
            <p:ph type="subTitle" idx="2"/>
          </p:nvPr>
        </p:nvSpPr>
        <p:spPr>
          <a:xfrm>
            <a:off x="388638" y="2729484"/>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548" name="Google Shape;548;p94"/>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78_Stats (Third)">
  <p:cSld name="TITLE_1_2_3_3">
    <p:bg>
      <p:bgPr>
        <a:solidFill>
          <a:schemeClr val="accent3"/>
        </a:solidFill>
        <a:effectLst/>
      </p:bgPr>
    </p:bg>
    <p:spTree>
      <p:nvGrpSpPr>
        <p:cNvPr id="1" name="Shape 549"/>
        <p:cNvGrpSpPr/>
        <p:nvPr/>
      </p:nvGrpSpPr>
      <p:grpSpPr>
        <a:xfrm>
          <a:off x="0" y="0"/>
          <a:ext cx="0" cy="0"/>
          <a:chOff x="0" y="0"/>
          <a:chExt cx="0" cy="0"/>
        </a:xfrm>
      </p:grpSpPr>
      <p:sp>
        <p:nvSpPr>
          <p:cNvPr id="550" name="Google Shape;550;p95"/>
          <p:cNvSpPr txBox="1">
            <a:spLocks noGrp="1"/>
          </p:cNvSpPr>
          <p:nvPr>
            <p:ph type="subTitle" idx="1"/>
          </p:nvPr>
        </p:nvSpPr>
        <p:spPr>
          <a:xfrm>
            <a:off x="214884" y="214884"/>
            <a:ext cx="2464500" cy="173700"/>
          </a:xfrm>
          <a:prstGeom prst="rect">
            <a:avLst/>
          </a:prstGeom>
        </p:spPr>
        <p:txBody>
          <a:bodyPr spcFirstLastPara="1" wrap="square" lIns="0" tIns="0" rIns="0" bIns="0" rtlCol="0" anchor="t" anchorCtr="0">
            <a:noAutofit/>
          </a:bodyPr>
          <a:lstStyle>
            <a:lvl1pPr marL="0" marR="0" lvl="0" indent="0" algn="l" rtl="0">
              <a:lnSpc>
                <a:spcPct val="120000"/>
              </a:lnSpc>
              <a:spcBef>
                <a:spcPts val="0"/>
              </a:spcBef>
              <a:spcAft>
                <a:spcPts val="0"/>
              </a:spcAft>
              <a:buNone/>
              <a:defRPr lang="zh-TW" sz="900"/>
            </a:lvl1pPr>
            <a:lvl2pPr lvl="1" rtl="0">
              <a:lnSpc>
                <a:spcPct val="120000"/>
              </a:lnSpc>
              <a:spcBef>
                <a:spcPts val="0"/>
              </a:spcBef>
              <a:spcAft>
                <a:spcPts val="0"/>
              </a:spcAft>
              <a:buNone/>
              <a:defRPr lang="zh-TW" sz="900"/>
            </a:lvl2pPr>
            <a:lvl3pPr lvl="2" rtl="0">
              <a:lnSpc>
                <a:spcPct val="120000"/>
              </a:lnSpc>
              <a:spcBef>
                <a:spcPts val="0"/>
              </a:spcBef>
              <a:spcAft>
                <a:spcPts val="0"/>
              </a:spcAft>
              <a:buNone/>
              <a:defRPr lang="zh-TW" sz="900"/>
            </a:lvl3pPr>
            <a:lvl4pPr lvl="3" rtl="0">
              <a:lnSpc>
                <a:spcPct val="120000"/>
              </a:lnSpc>
              <a:spcBef>
                <a:spcPts val="0"/>
              </a:spcBef>
              <a:spcAft>
                <a:spcPts val="0"/>
              </a:spcAft>
              <a:buNone/>
              <a:defRPr lang="zh-TW" sz="900"/>
            </a:lvl4pPr>
            <a:lvl5pPr lvl="4" rtl="0">
              <a:lnSpc>
                <a:spcPct val="120000"/>
              </a:lnSpc>
              <a:spcBef>
                <a:spcPts val="0"/>
              </a:spcBef>
              <a:spcAft>
                <a:spcPts val="0"/>
              </a:spcAft>
              <a:buNone/>
              <a:defRPr lang="zh-TW" sz="900"/>
            </a:lvl5pPr>
            <a:lvl6pPr lvl="5" rtl="0">
              <a:lnSpc>
                <a:spcPct val="120000"/>
              </a:lnSpc>
              <a:spcBef>
                <a:spcPts val="0"/>
              </a:spcBef>
              <a:spcAft>
                <a:spcPts val="0"/>
              </a:spcAft>
              <a:buNone/>
              <a:defRPr lang="zh-TW" sz="900"/>
            </a:lvl6pPr>
            <a:lvl7pPr lvl="6" rtl="0">
              <a:lnSpc>
                <a:spcPct val="120000"/>
              </a:lnSpc>
              <a:spcBef>
                <a:spcPts val="0"/>
              </a:spcBef>
              <a:spcAft>
                <a:spcPts val="0"/>
              </a:spcAft>
              <a:buNone/>
              <a:defRPr lang="zh-TW" sz="900"/>
            </a:lvl7pPr>
            <a:lvl8pPr lvl="7" rtl="0">
              <a:lnSpc>
                <a:spcPct val="120000"/>
              </a:lnSpc>
              <a:spcBef>
                <a:spcPts val="0"/>
              </a:spcBef>
              <a:spcAft>
                <a:spcPts val="0"/>
              </a:spcAft>
              <a:buNone/>
              <a:defRPr lang="zh-TW" sz="900"/>
            </a:lvl8pPr>
            <a:lvl9pPr lvl="8" rtl="0">
              <a:lnSpc>
                <a:spcPct val="120000"/>
              </a:lnSpc>
              <a:spcBef>
                <a:spcPts val="0"/>
              </a:spcBef>
              <a:spcAft>
                <a:spcPts val="0"/>
              </a:spcAft>
              <a:buNone/>
              <a:defRPr lang="zh-TW" sz="900"/>
            </a:lvl9pPr>
          </a:lstStyle>
          <a:p>
            <a:pPr rtl="0"/>
            <a:endParaRPr lang="zh-TW"/>
          </a:p>
        </p:txBody>
      </p:sp>
      <p:sp>
        <p:nvSpPr>
          <p:cNvPr id="551" name="Google Shape;551;p95"/>
          <p:cNvSpPr txBox="1">
            <a:spLocks noGrp="1"/>
          </p:cNvSpPr>
          <p:nvPr>
            <p:ph type="ctrTitle"/>
          </p:nvPr>
        </p:nvSpPr>
        <p:spPr>
          <a:xfrm>
            <a:off x="388620" y="1234438"/>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52" name="Google Shape;552;p95"/>
          <p:cNvSpPr txBox="1">
            <a:spLocks noGrp="1"/>
          </p:cNvSpPr>
          <p:nvPr>
            <p:ph type="subTitle" idx="2"/>
          </p:nvPr>
        </p:nvSpPr>
        <p:spPr>
          <a:xfrm>
            <a:off x="388638" y="1985486"/>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
        <p:nvSpPr>
          <p:cNvPr id="553" name="Google Shape;553;p95"/>
          <p:cNvSpPr txBox="1">
            <a:spLocks noGrp="1"/>
          </p:cNvSpPr>
          <p:nvPr>
            <p:ph type="subTitle" idx="3"/>
          </p:nvPr>
        </p:nvSpPr>
        <p:spPr>
          <a:xfrm>
            <a:off x="214888" y="4721275"/>
            <a:ext cx="2778300" cy="210300"/>
          </a:xfrm>
          <a:prstGeom prst="rect">
            <a:avLst/>
          </a:prstGeom>
        </p:spPr>
        <p:txBody>
          <a:bodyPr spcFirstLastPara="1" wrap="square" lIns="0" tIns="0" rIns="0" bIns="0" rtlCol="0" anchor="b" anchorCtr="0">
            <a:noAutofit/>
          </a:bodyPr>
          <a:lstStyle>
            <a:lvl1pPr marL="0" marR="0" lvl="0" indent="0" rtl="0">
              <a:lnSpc>
                <a:spcPct val="100000"/>
              </a:lnSpc>
              <a:spcBef>
                <a:spcPts val="0"/>
              </a:spcBef>
              <a:spcAft>
                <a:spcPts val="0"/>
              </a:spcAft>
              <a:buNone/>
              <a:defRPr lang="zh-TW" sz="700" b="0"/>
            </a:lvl1pPr>
            <a:lvl2pPr lvl="1" rtl="0">
              <a:lnSpc>
                <a:spcPct val="100000"/>
              </a:lnSpc>
              <a:spcBef>
                <a:spcPts val="0"/>
              </a:spcBef>
              <a:spcAft>
                <a:spcPts val="0"/>
              </a:spcAft>
              <a:buNone/>
              <a:defRPr lang="zh-TW" sz="700" b="0"/>
            </a:lvl2pPr>
            <a:lvl3pPr lvl="2" rtl="0">
              <a:lnSpc>
                <a:spcPct val="100000"/>
              </a:lnSpc>
              <a:spcBef>
                <a:spcPts val="0"/>
              </a:spcBef>
              <a:spcAft>
                <a:spcPts val="0"/>
              </a:spcAft>
              <a:buNone/>
              <a:defRPr lang="zh-TW" sz="700" b="0"/>
            </a:lvl3pPr>
            <a:lvl4pPr lvl="3" rtl="0">
              <a:lnSpc>
                <a:spcPct val="100000"/>
              </a:lnSpc>
              <a:spcBef>
                <a:spcPts val="0"/>
              </a:spcBef>
              <a:spcAft>
                <a:spcPts val="0"/>
              </a:spcAft>
              <a:buNone/>
              <a:defRPr lang="zh-TW" sz="700" b="0"/>
            </a:lvl4pPr>
            <a:lvl5pPr lvl="4" rtl="0">
              <a:lnSpc>
                <a:spcPct val="100000"/>
              </a:lnSpc>
              <a:spcBef>
                <a:spcPts val="0"/>
              </a:spcBef>
              <a:spcAft>
                <a:spcPts val="0"/>
              </a:spcAft>
              <a:buNone/>
              <a:defRPr lang="zh-TW" sz="700" b="0"/>
            </a:lvl5pPr>
            <a:lvl6pPr lvl="5" rtl="0">
              <a:lnSpc>
                <a:spcPct val="100000"/>
              </a:lnSpc>
              <a:spcBef>
                <a:spcPts val="0"/>
              </a:spcBef>
              <a:spcAft>
                <a:spcPts val="0"/>
              </a:spcAft>
              <a:buNone/>
              <a:defRPr lang="zh-TW" sz="700" b="0"/>
            </a:lvl6pPr>
            <a:lvl7pPr lvl="6" rtl="0">
              <a:lnSpc>
                <a:spcPct val="100000"/>
              </a:lnSpc>
              <a:spcBef>
                <a:spcPts val="0"/>
              </a:spcBef>
              <a:spcAft>
                <a:spcPts val="0"/>
              </a:spcAft>
              <a:buNone/>
              <a:defRPr lang="zh-TW" sz="700" b="0"/>
            </a:lvl7pPr>
            <a:lvl8pPr lvl="7" rtl="0">
              <a:lnSpc>
                <a:spcPct val="100000"/>
              </a:lnSpc>
              <a:spcBef>
                <a:spcPts val="0"/>
              </a:spcBef>
              <a:spcAft>
                <a:spcPts val="0"/>
              </a:spcAft>
              <a:buNone/>
              <a:defRPr lang="zh-TW" sz="700" b="0"/>
            </a:lvl8pPr>
            <a:lvl9pPr lvl="8" rtl="0">
              <a:lnSpc>
                <a:spcPct val="100000"/>
              </a:lnSpc>
              <a:spcBef>
                <a:spcPts val="0"/>
              </a:spcBef>
              <a:spcAft>
                <a:spcPts val="0"/>
              </a:spcAft>
              <a:buNone/>
              <a:defRPr lang="zh-TW" sz="700" b="0"/>
            </a:lvl9pPr>
          </a:lstStyle>
          <a:p>
            <a:pPr rtl="0"/>
            <a:endParaRPr lang="zh-TW"/>
          </a:p>
        </p:txBody>
      </p:sp>
      <p:sp>
        <p:nvSpPr>
          <p:cNvPr id="554" name="Google Shape;554;p95"/>
          <p:cNvSpPr txBox="1">
            <a:spLocks noGrp="1"/>
          </p:cNvSpPr>
          <p:nvPr>
            <p:ph type="ctrTitle" idx="4"/>
          </p:nvPr>
        </p:nvSpPr>
        <p:spPr>
          <a:xfrm>
            <a:off x="388620" y="2680850"/>
            <a:ext cx="2464500" cy="738000"/>
          </a:xfrm>
          <a:prstGeom prst="rect">
            <a:avLst/>
          </a:prstGeom>
        </p:spPr>
        <p:txBody>
          <a:bodyPr spcFirstLastPara="1" wrap="square" lIns="0" tIns="0" rIns="0" bIns="0" rtlCol="0" anchor="b" anchorCtr="0">
            <a:noAutofit/>
          </a:bodyPr>
          <a:lstStyle>
            <a:lvl1pPr lvl="0" rtl="0">
              <a:spcBef>
                <a:spcPts val="0"/>
              </a:spcBef>
              <a:spcAft>
                <a:spcPts val="0"/>
              </a:spcAft>
              <a:buSzPts val="4800"/>
              <a:buFont typeface="Optimistic Display"/>
              <a:buNone/>
              <a:defRPr lang="zh-TW" sz="4800" b="1">
                <a:latin typeface="Noto Sans TC"/>
                <a:ea typeface="Noto Sans TC"/>
                <a:cs typeface="Optimistic Display"/>
                <a:sym typeface="Optimistic Display"/>
              </a:defRPr>
            </a:lvl1pPr>
            <a:lvl2pPr lvl="1" rtl="0">
              <a:spcBef>
                <a:spcPts val="0"/>
              </a:spcBef>
              <a:spcAft>
                <a:spcPts val="0"/>
              </a:spcAft>
              <a:buSzPts val="4800"/>
              <a:buFont typeface="Optimistic Display"/>
              <a:buNone/>
              <a:defRPr lang="zh-TW" sz="4800" b="1">
                <a:latin typeface="Noto Sans TC"/>
                <a:ea typeface="Noto Sans TC"/>
                <a:cs typeface="Optimistic Display"/>
                <a:sym typeface="Optimistic Display"/>
              </a:defRPr>
            </a:lvl2pPr>
            <a:lvl3pPr lvl="2" rtl="0">
              <a:spcBef>
                <a:spcPts val="0"/>
              </a:spcBef>
              <a:spcAft>
                <a:spcPts val="0"/>
              </a:spcAft>
              <a:buSzPts val="4800"/>
              <a:buFont typeface="Optimistic Display"/>
              <a:buNone/>
              <a:defRPr lang="zh-TW" sz="4800" b="1">
                <a:latin typeface="Noto Sans TC"/>
                <a:ea typeface="Noto Sans TC"/>
                <a:cs typeface="Optimistic Display"/>
                <a:sym typeface="Optimistic Display"/>
              </a:defRPr>
            </a:lvl3pPr>
            <a:lvl4pPr lvl="3" rtl="0">
              <a:spcBef>
                <a:spcPts val="0"/>
              </a:spcBef>
              <a:spcAft>
                <a:spcPts val="0"/>
              </a:spcAft>
              <a:buSzPts val="4800"/>
              <a:buFont typeface="Optimistic Display"/>
              <a:buNone/>
              <a:defRPr lang="zh-TW" sz="4800" b="1">
                <a:latin typeface="Noto Sans TC"/>
                <a:ea typeface="Noto Sans TC"/>
                <a:cs typeface="Optimistic Display"/>
                <a:sym typeface="Optimistic Display"/>
              </a:defRPr>
            </a:lvl4pPr>
            <a:lvl5pPr lvl="4" rtl="0">
              <a:spcBef>
                <a:spcPts val="0"/>
              </a:spcBef>
              <a:spcAft>
                <a:spcPts val="0"/>
              </a:spcAft>
              <a:buSzPts val="4800"/>
              <a:buFont typeface="Optimistic Display"/>
              <a:buNone/>
              <a:defRPr lang="zh-TW" sz="4800" b="1">
                <a:latin typeface="Noto Sans TC"/>
                <a:ea typeface="Noto Sans TC"/>
                <a:cs typeface="Optimistic Display"/>
                <a:sym typeface="Optimistic Display"/>
              </a:defRPr>
            </a:lvl5pPr>
            <a:lvl6pPr lvl="5" rtl="0">
              <a:spcBef>
                <a:spcPts val="0"/>
              </a:spcBef>
              <a:spcAft>
                <a:spcPts val="0"/>
              </a:spcAft>
              <a:buSzPts val="4800"/>
              <a:buFont typeface="Optimistic Display"/>
              <a:buNone/>
              <a:defRPr lang="zh-TW" sz="4800" b="1">
                <a:latin typeface="Noto Sans TC"/>
                <a:ea typeface="Noto Sans TC"/>
                <a:cs typeface="Optimistic Display"/>
                <a:sym typeface="Optimistic Display"/>
              </a:defRPr>
            </a:lvl6pPr>
            <a:lvl7pPr lvl="6" rtl="0">
              <a:spcBef>
                <a:spcPts val="0"/>
              </a:spcBef>
              <a:spcAft>
                <a:spcPts val="0"/>
              </a:spcAft>
              <a:buSzPts val="4800"/>
              <a:buFont typeface="Optimistic Display"/>
              <a:buNone/>
              <a:defRPr lang="zh-TW" sz="4800" b="1">
                <a:latin typeface="Noto Sans TC"/>
                <a:ea typeface="Noto Sans TC"/>
                <a:cs typeface="Optimistic Display"/>
                <a:sym typeface="Optimistic Display"/>
              </a:defRPr>
            </a:lvl7pPr>
            <a:lvl8pPr lvl="7" rtl="0">
              <a:spcBef>
                <a:spcPts val="0"/>
              </a:spcBef>
              <a:spcAft>
                <a:spcPts val="0"/>
              </a:spcAft>
              <a:buSzPts val="4800"/>
              <a:buFont typeface="Optimistic Display"/>
              <a:buNone/>
              <a:defRPr lang="zh-TW" sz="4800" b="1">
                <a:latin typeface="Noto Sans TC"/>
                <a:ea typeface="Noto Sans TC"/>
                <a:cs typeface="Optimistic Display"/>
                <a:sym typeface="Optimistic Display"/>
              </a:defRPr>
            </a:lvl8pPr>
            <a:lvl9pPr lvl="8" rtl="0">
              <a:spcBef>
                <a:spcPts val="0"/>
              </a:spcBef>
              <a:spcAft>
                <a:spcPts val="0"/>
              </a:spcAft>
              <a:buSzPts val="4800"/>
              <a:buFont typeface="Optimistic Display"/>
              <a:buNone/>
              <a:defRPr lang="zh-TW" sz="4800" b="1">
                <a:latin typeface="Noto Sans TC"/>
                <a:ea typeface="Noto Sans TC"/>
                <a:cs typeface="Optimistic Display"/>
                <a:sym typeface="Optimistic Display"/>
              </a:defRPr>
            </a:lvl9pPr>
          </a:lstStyle>
          <a:p>
            <a:pPr rtl="0"/>
            <a:endParaRPr lang="zh-TW"/>
          </a:p>
        </p:txBody>
      </p:sp>
      <p:sp>
        <p:nvSpPr>
          <p:cNvPr id="555" name="Google Shape;555;p95"/>
          <p:cNvSpPr txBox="1">
            <a:spLocks noGrp="1"/>
          </p:cNvSpPr>
          <p:nvPr>
            <p:ph type="subTitle" idx="5"/>
          </p:nvPr>
        </p:nvSpPr>
        <p:spPr>
          <a:xfrm>
            <a:off x="388638" y="3432050"/>
            <a:ext cx="2464500" cy="173700"/>
          </a:xfrm>
          <a:prstGeom prst="rect">
            <a:avLst/>
          </a:prstGeom>
        </p:spPr>
        <p:txBody>
          <a:bodyPr spcFirstLastPara="1" wrap="square" lIns="0" tIns="0" rIns="0" bIns="0" rtlCol="0" anchor="t" anchorCtr="0">
            <a:noAutofit/>
          </a:bodyPr>
          <a:lstStyle>
            <a:lvl1pPr marL="0" marR="0" lvl="0" indent="0" algn="l" rtl="0">
              <a:lnSpc>
                <a:spcPct val="125000"/>
              </a:lnSpc>
              <a:spcBef>
                <a:spcPts val="0"/>
              </a:spcBef>
              <a:spcAft>
                <a:spcPts val="0"/>
              </a:spcAft>
              <a:buNone/>
              <a:defRPr lang="zh-TW" sz="900" b="0"/>
            </a:lvl1pPr>
            <a:lvl2pPr lvl="1" rtl="0">
              <a:lnSpc>
                <a:spcPct val="125000"/>
              </a:lnSpc>
              <a:spcBef>
                <a:spcPts val="0"/>
              </a:spcBef>
              <a:spcAft>
                <a:spcPts val="0"/>
              </a:spcAft>
              <a:buNone/>
              <a:defRPr lang="zh-TW" sz="900" b="0"/>
            </a:lvl2pPr>
            <a:lvl3pPr lvl="2" rtl="0">
              <a:lnSpc>
                <a:spcPct val="125000"/>
              </a:lnSpc>
              <a:spcBef>
                <a:spcPts val="0"/>
              </a:spcBef>
              <a:spcAft>
                <a:spcPts val="0"/>
              </a:spcAft>
              <a:buNone/>
              <a:defRPr lang="zh-TW" sz="900" b="0"/>
            </a:lvl3pPr>
            <a:lvl4pPr lvl="3" rtl="0">
              <a:lnSpc>
                <a:spcPct val="125000"/>
              </a:lnSpc>
              <a:spcBef>
                <a:spcPts val="0"/>
              </a:spcBef>
              <a:spcAft>
                <a:spcPts val="0"/>
              </a:spcAft>
              <a:buNone/>
              <a:defRPr lang="zh-TW" sz="900" b="0"/>
            </a:lvl4pPr>
            <a:lvl5pPr lvl="4" rtl="0">
              <a:lnSpc>
                <a:spcPct val="125000"/>
              </a:lnSpc>
              <a:spcBef>
                <a:spcPts val="0"/>
              </a:spcBef>
              <a:spcAft>
                <a:spcPts val="0"/>
              </a:spcAft>
              <a:buNone/>
              <a:defRPr lang="zh-TW" sz="900" b="0"/>
            </a:lvl5pPr>
            <a:lvl6pPr lvl="5" rtl="0">
              <a:lnSpc>
                <a:spcPct val="125000"/>
              </a:lnSpc>
              <a:spcBef>
                <a:spcPts val="0"/>
              </a:spcBef>
              <a:spcAft>
                <a:spcPts val="0"/>
              </a:spcAft>
              <a:buNone/>
              <a:defRPr lang="zh-TW" sz="900" b="0"/>
            </a:lvl6pPr>
            <a:lvl7pPr lvl="6" rtl="0">
              <a:lnSpc>
                <a:spcPct val="125000"/>
              </a:lnSpc>
              <a:spcBef>
                <a:spcPts val="0"/>
              </a:spcBef>
              <a:spcAft>
                <a:spcPts val="0"/>
              </a:spcAft>
              <a:buNone/>
              <a:defRPr lang="zh-TW" sz="900" b="0"/>
            </a:lvl7pPr>
            <a:lvl8pPr lvl="7" rtl="0">
              <a:lnSpc>
                <a:spcPct val="125000"/>
              </a:lnSpc>
              <a:spcBef>
                <a:spcPts val="0"/>
              </a:spcBef>
              <a:spcAft>
                <a:spcPts val="0"/>
              </a:spcAft>
              <a:buNone/>
              <a:defRPr lang="zh-TW" sz="900" b="0"/>
            </a:lvl8pPr>
            <a:lvl9pPr lvl="8" rtl="0">
              <a:lnSpc>
                <a:spcPct val="125000"/>
              </a:lnSpc>
              <a:spcBef>
                <a:spcPts val="0"/>
              </a:spcBef>
              <a:spcAft>
                <a:spcPts val="0"/>
              </a:spcAft>
              <a:buNone/>
              <a:defRPr lang="zh-TW" sz="900" b="0"/>
            </a:lvl9pPr>
          </a:lstStyle>
          <a:p>
            <a:pPr rtl="0"/>
            <a:endParaRPr lang="zh-TW"/>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81_End Card">
  <p:cSld name="SECTION_HEADER_2_1_2_3_1_2">
    <p:bg>
      <p:bgPr>
        <a:solidFill>
          <a:schemeClr val="accent3"/>
        </a:solidFill>
        <a:effectLst/>
      </p:bgPr>
    </p:bg>
    <p:spTree>
      <p:nvGrpSpPr>
        <p:cNvPr id="1" name="Shape 556"/>
        <p:cNvGrpSpPr/>
        <p:nvPr/>
      </p:nvGrpSpPr>
      <p:grpSpPr>
        <a:xfrm>
          <a:off x="0" y="0"/>
          <a:ext cx="0" cy="0"/>
          <a:chOff x="0" y="0"/>
          <a:chExt cx="0" cy="0"/>
        </a:xfrm>
      </p:grpSpPr>
      <p:pic>
        <p:nvPicPr>
          <p:cNvPr id="557" name="Google Shape;557;p96"/>
          <p:cNvPicPr preferRelativeResize="0"/>
          <p:nvPr/>
        </p:nvPicPr>
        <p:blipFill>
          <a:blip r:embed="rId2">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84_End Card (Gradient)">
  <p:cSld name="SECTION_HEADER_2_1_2_3_1_2_1">
    <p:bg>
      <p:bgPr>
        <a:blipFill>
          <a:blip r:embed="rId2">
            <a:alphaModFix/>
          </a:blip>
          <a:stretch>
            <a:fillRect/>
          </a:stretch>
        </a:blipFill>
        <a:effectLst/>
      </p:bgPr>
    </p:bg>
    <p:spTree>
      <p:nvGrpSpPr>
        <p:cNvPr id="1" name="Shape 558"/>
        <p:cNvGrpSpPr/>
        <p:nvPr/>
      </p:nvGrpSpPr>
      <p:grpSpPr>
        <a:xfrm>
          <a:off x="0" y="0"/>
          <a:ext cx="0" cy="0"/>
          <a:chOff x="0" y="0"/>
          <a:chExt cx="0" cy="0"/>
        </a:xfrm>
      </p:grpSpPr>
      <p:pic>
        <p:nvPicPr>
          <p:cNvPr id="559" name="Google Shape;559;p97"/>
          <p:cNvPicPr preferRelativeResize="0"/>
          <p:nvPr/>
        </p:nvPicPr>
        <p:blipFill>
          <a:blip r:embed="rId3">
            <a:alphaModFix/>
          </a:blip>
          <a:stretch>
            <a:fillRect/>
          </a:stretch>
        </p:blipFill>
        <p:spPr>
          <a:xfrm>
            <a:off x="2770675" y="1795987"/>
            <a:ext cx="3602652" cy="1551526"/>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85_White">
  <p:cSld name="SECTION_HEADER_2_1_2_3">
    <p:spTree>
      <p:nvGrpSpPr>
        <p:cNvPr id="1" name="Shape 560"/>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86_Meta Gray">
  <p:cSld name="SECTION_HEADER_2_1_1">
    <p:bg>
      <p:bgPr>
        <a:solidFill>
          <a:schemeClr val="dk1"/>
        </a:solidFill>
        <a:effectLst/>
      </p:bgPr>
    </p:bg>
    <p:spTree>
      <p:nvGrpSpPr>
        <p:cNvPr id="1" name="Shape 561"/>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87_Light Gray">
  <p:cSld name="SECTION_HEADER_2_1_1_1">
    <p:bg>
      <p:bgPr>
        <a:solidFill>
          <a:schemeClr val="accent3"/>
        </a:solidFill>
        <a:effectLst/>
      </p:bgPr>
    </p:bg>
    <p:spTree>
      <p:nvGrpSpPr>
        <p:cNvPr id="1" name="Shape 562"/>
        <p:cNvGrpSpPr/>
        <p:nvPr/>
      </p:nvGrpSpPr>
      <p:grpSpPr>
        <a:xfrm>
          <a:off x="0" y="0"/>
          <a:ext cx="0" cy="0"/>
          <a:chOff x="0" y="0"/>
          <a:chExt cx="0" cy="0"/>
        </a:xfrm>
      </p:grpSpPr>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88_Gradient">
  <p:cSld name="CUSTOM">
    <p:bg>
      <p:bgPr>
        <a:blipFill>
          <a:blip r:embed="rId2">
            <a:alphaModFix/>
          </a:blip>
          <a:stretch>
            <a:fillRect/>
          </a:stretch>
        </a:blipFill>
        <a:effectLst/>
      </p:bgPr>
    </p:bg>
    <p:spTree>
      <p:nvGrpSpPr>
        <p:cNvPr id="1" name="Shape 56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84" Type="http://schemas.openxmlformats.org/officeDocument/2006/relationships/slideLayout" Target="../slideLayouts/slideLayout95.xml"/><Relationship Id="rId89" Type="http://schemas.openxmlformats.org/officeDocument/2006/relationships/slideLayout" Target="../slideLayouts/slideLayout100.xml"/><Relationship Id="rId16" Type="http://schemas.openxmlformats.org/officeDocument/2006/relationships/slideLayout" Target="../slideLayouts/slideLayout27.xml"/><Relationship Id="rId11" Type="http://schemas.openxmlformats.org/officeDocument/2006/relationships/slideLayout" Target="../slideLayouts/slideLayout22.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74" Type="http://schemas.openxmlformats.org/officeDocument/2006/relationships/slideLayout" Target="../slideLayouts/slideLayout85.xml"/><Relationship Id="rId79" Type="http://schemas.openxmlformats.org/officeDocument/2006/relationships/slideLayout" Target="../slideLayouts/slideLayout90.xml"/><Relationship Id="rId5" Type="http://schemas.openxmlformats.org/officeDocument/2006/relationships/slideLayout" Target="../slideLayouts/slideLayout16.xml"/><Relationship Id="rId90" Type="http://schemas.openxmlformats.org/officeDocument/2006/relationships/slideLayout" Target="../slideLayouts/slideLayout101.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slideLayout" Target="../slideLayouts/slideLayout83.xml"/><Relationship Id="rId80" Type="http://schemas.openxmlformats.org/officeDocument/2006/relationships/slideLayout" Target="../slideLayouts/slideLayout91.xml"/><Relationship Id="rId85" Type="http://schemas.openxmlformats.org/officeDocument/2006/relationships/slideLayout" Target="../slideLayouts/slideLayout96.xml"/><Relationship Id="rId93" Type="http://schemas.openxmlformats.org/officeDocument/2006/relationships/slideLayout" Target="../slideLayouts/slideLayout104.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75" Type="http://schemas.openxmlformats.org/officeDocument/2006/relationships/slideLayout" Target="../slideLayouts/slideLayout86.xml"/><Relationship Id="rId83" Type="http://schemas.openxmlformats.org/officeDocument/2006/relationships/slideLayout" Target="../slideLayouts/slideLayout94.xml"/><Relationship Id="rId88" Type="http://schemas.openxmlformats.org/officeDocument/2006/relationships/slideLayout" Target="../slideLayouts/slideLayout99.xml"/><Relationship Id="rId91" Type="http://schemas.openxmlformats.org/officeDocument/2006/relationships/slideLayout" Target="../slideLayouts/slideLayout10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slideLayout" Target="../slideLayouts/slideLayout84.xml"/><Relationship Id="rId78" Type="http://schemas.openxmlformats.org/officeDocument/2006/relationships/slideLayout" Target="../slideLayouts/slideLayout89.xml"/><Relationship Id="rId81" Type="http://schemas.openxmlformats.org/officeDocument/2006/relationships/slideLayout" Target="../slideLayouts/slideLayout92.xml"/><Relationship Id="rId86" Type="http://schemas.openxmlformats.org/officeDocument/2006/relationships/slideLayout" Target="../slideLayouts/slideLayout97.xml"/><Relationship Id="rId94"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6" Type="http://schemas.openxmlformats.org/officeDocument/2006/relationships/slideLayout" Target="../slideLayouts/slideLayout87.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92" Type="http://schemas.openxmlformats.org/officeDocument/2006/relationships/slideLayout" Target="../slideLayouts/slideLayout103.xml"/><Relationship Id="rId2" Type="http://schemas.openxmlformats.org/officeDocument/2006/relationships/slideLayout" Target="../slideLayouts/slideLayout13.xml"/><Relationship Id="rId29" Type="http://schemas.openxmlformats.org/officeDocument/2006/relationships/slideLayout" Target="../slideLayouts/slideLayout40.xml"/><Relationship Id="rId24" Type="http://schemas.openxmlformats.org/officeDocument/2006/relationships/slideLayout" Target="../slideLayouts/slideLayout35.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66" Type="http://schemas.openxmlformats.org/officeDocument/2006/relationships/slideLayout" Target="../slideLayouts/slideLayout77.xml"/><Relationship Id="rId87" Type="http://schemas.openxmlformats.org/officeDocument/2006/relationships/slideLayout" Target="../slideLayouts/slideLayout98.xml"/><Relationship Id="rId61" Type="http://schemas.openxmlformats.org/officeDocument/2006/relationships/slideLayout" Target="../slideLayouts/slideLayout72.xml"/><Relationship Id="rId82" Type="http://schemas.openxmlformats.org/officeDocument/2006/relationships/slideLayout" Target="../slideLayouts/slideLayout93.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56" Type="http://schemas.openxmlformats.org/officeDocument/2006/relationships/slideLayout" Target="../slideLayouts/slideLayout67.xml"/><Relationship Id="rId77" Type="http://schemas.openxmlformats.org/officeDocument/2006/relationships/slideLayout" Target="../slideLayouts/slideLayout8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3.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4.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theme" Target="../theme/theme5.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5" Type="http://schemas.openxmlformats.org/officeDocument/2006/relationships/slideLayout" Target="../slideLayouts/slideLayout146.xml"/><Relationship Id="rId10" Type="http://schemas.openxmlformats.org/officeDocument/2006/relationships/theme" Target="../theme/theme6.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rtlCol="0" anchor="t" anchorCtr="0">
            <a:normAutofit/>
          </a:bodyPr>
          <a:lstStyle>
            <a:lvl1pPr lvl="0">
              <a:spcBef>
                <a:spcPts val="0"/>
              </a:spcBef>
              <a:spcAft>
                <a:spcPts val="0"/>
              </a:spcAft>
              <a:buClr>
                <a:schemeClr val="dk1"/>
              </a:buClr>
              <a:buSzPts val="2800"/>
              <a:buNone/>
              <a:defRPr lang="zh-TW" sz="2800">
                <a:solidFill>
                  <a:schemeClr val="dk1"/>
                </a:solidFill>
              </a:defRPr>
            </a:lvl1pPr>
            <a:lvl2pPr lvl="1">
              <a:spcBef>
                <a:spcPts val="0"/>
              </a:spcBef>
              <a:spcAft>
                <a:spcPts val="0"/>
              </a:spcAft>
              <a:buClr>
                <a:schemeClr val="dk1"/>
              </a:buClr>
              <a:buSzPts val="2800"/>
              <a:buNone/>
              <a:defRPr lang="zh-TW" sz="2800">
                <a:solidFill>
                  <a:schemeClr val="dk1"/>
                </a:solidFill>
              </a:defRPr>
            </a:lvl2pPr>
            <a:lvl3pPr lvl="2">
              <a:spcBef>
                <a:spcPts val="0"/>
              </a:spcBef>
              <a:spcAft>
                <a:spcPts val="0"/>
              </a:spcAft>
              <a:buClr>
                <a:schemeClr val="dk1"/>
              </a:buClr>
              <a:buSzPts val="2800"/>
              <a:buNone/>
              <a:defRPr lang="zh-TW" sz="2800">
                <a:solidFill>
                  <a:schemeClr val="dk1"/>
                </a:solidFill>
              </a:defRPr>
            </a:lvl3pPr>
            <a:lvl4pPr lvl="3">
              <a:spcBef>
                <a:spcPts val="0"/>
              </a:spcBef>
              <a:spcAft>
                <a:spcPts val="0"/>
              </a:spcAft>
              <a:buClr>
                <a:schemeClr val="dk1"/>
              </a:buClr>
              <a:buSzPts val="2800"/>
              <a:buNone/>
              <a:defRPr lang="zh-TW" sz="2800">
                <a:solidFill>
                  <a:schemeClr val="dk1"/>
                </a:solidFill>
              </a:defRPr>
            </a:lvl4pPr>
            <a:lvl5pPr lvl="4">
              <a:spcBef>
                <a:spcPts val="0"/>
              </a:spcBef>
              <a:spcAft>
                <a:spcPts val="0"/>
              </a:spcAft>
              <a:buClr>
                <a:schemeClr val="dk1"/>
              </a:buClr>
              <a:buSzPts val="2800"/>
              <a:buNone/>
              <a:defRPr lang="zh-TW" sz="2800">
                <a:solidFill>
                  <a:schemeClr val="dk1"/>
                </a:solidFill>
              </a:defRPr>
            </a:lvl5pPr>
            <a:lvl6pPr lvl="5">
              <a:spcBef>
                <a:spcPts val="0"/>
              </a:spcBef>
              <a:spcAft>
                <a:spcPts val="0"/>
              </a:spcAft>
              <a:buClr>
                <a:schemeClr val="dk1"/>
              </a:buClr>
              <a:buSzPts val="2800"/>
              <a:buNone/>
              <a:defRPr lang="zh-TW" sz="2800">
                <a:solidFill>
                  <a:schemeClr val="dk1"/>
                </a:solidFill>
              </a:defRPr>
            </a:lvl6pPr>
            <a:lvl7pPr lvl="6">
              <a:spcBef>
                <a:spcPts val="0"/>
              </a:spcBef>
              <a:spcAft>
                <a:spcPts val="0"/>
              </a:spcAft>
              <a:buClr>
                <a:schemeClr val="dk1"/>
              </a:buClr>
              <a:buSzPts val="2800"/>
              <a:buNone/>
              <a:defRPr lang="zh-TW" sz="2800">
                <a:solidFill>
                  <a:schemeClr val="dk1"/>
                </a:solidFill>
              </a:defRPr>
            </a:lvl7pPr>
            <a:lvl8pPr lvl="7">
              <a:spcBef>
                <a:spcPts val="0"/>
              </a:spcBef>
              <a:spcAft>
                <a:spcPts val="0"/>
              </a:spcAft>
              <a:buClr>
                <a:schemeClr val="dk1"/>
              </a:buClr>
              <a:buSzPts val="2800"/>
              <a:buNone/>
              <a:defRPr lang="zh-TW" sz="2800">
                <a:solidFill>
                  <a:schemeClr val="dk1"/>
                </a:solidFill>
              </a:defRPr>
            </a:lvl8pPr>
            <a:lvl9pPr lvl="8">
              <a:spcBef>
                <a:spcPts val="0"/>
              </a:spcBef>
              <a:spcAft>
                <a:spcPts val="0"/>
              </a:spcAft>
              <a:buClr>
                <a:schemeClr val="dk1"/>
              </a:buClr>
              <a:buSzPts val="2800"/>
              <a:buNone/>
              <a:defRPr lang="zh-TW" sz="2800">
                <a:solidFill>
                  <a:schemeClr val="dk1"/>
                </a:solidFill>
              </a:defRPr>
            </a:lvl9pPr>
          </a:lstStyle>
          <a:p>
            <a:pPr rtl="0"/>
            <a:endParaRPr lang="zh-TW"/>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rtlCol="0" anchor="t" anchorCtr="0">
            <a:normAutofit/>
          </a:bodyPr>
          <a:lstStyle>
            <a:lvl1pPr marL="457200" lvl="0" indent="-342900">
              <a:lnSpc>
                <a:spcPct val="115000"/>
              </a:lnSpc>
              <a:spcBef>
                <a:spcPts val="0"/>
              </a:spcBef>
              <a:spcAft>
                <a:spcPts val="0"/>
              </a:spcAft>
              <a:buClr>
                <a:schemeClr val="dk2"/>
              </a:buClr>
              <a:buSzPts val="1800"/>
              <a:buChar char="●"/>
              <a:defRPr lang="zh-TW" sz="1800">
                <a:solidFill>
                  <a:schemeClr val="dk2"/>
                </a:solidFill>
              </a:defRPr>
            </a:lvl1pPr>
            <a:lvl2pPr marL="914400" lvl="1" indent="-317500">
              <a:lnSpc>
                <a:spcPct val="115000"/>
              </a:lnSpc>
              <a:spcBef>
                <a:spcPts val="0"/>
              </a:spcBef>
              <a:spcAft>
                <a:spcPts val="0"/>
              </a:spcAft>
              <a:buClr>
                <a:schemeClr val="dk2"/>
              </a:buClr>
              <a:buSzPts val="1400"/>
              <a:buChar char="○"/>
              <a:defRPr lang="zh-TW">
                <a:solidFill>
                  <a:schemeClr val="dk2"/>
                </a:solidFill>
              </a:defRPr>
            </a:lvl2pPr>
            <a:lvl3pPr marL="1371600" lvl="2" indent="-317500">
              <a:lnSpc>
                <a:spcPct val="115000"/>
              </a:lnSpc>
              <a:spcBef>
                <a:spcPts val="0"/>
              </a:spcBef>
              <a:spcAft>
                <a:spcPts val="0"/>
              </a:spcAft>
              <a:buClr>
                <a:schemeClr val="dk2"/>
              </a:buClr>
              <a:buSzPts val="1400"/>
              <a:buChar char="■"/>
              <a:defRPr lang="zh-TW">
                <a:solidFill>
                  <a:schemeClr val="dk2"/>
                </a:solidFill>
              </a:defRPr>
            </a:lvl3pPr>
            <a:lvl4pPr marL="1828800" lvl="3" indent="-317500">
              <a:lnSpc>
                <a:spcPct val="115000"/>
              </a:lnSpc>
              <a:spcBef>
                <a:spcPts val="0"/>
              </a:spcBef>
              <a:spcAft>
                <a:spcPts val="0"/>
              </a:spcAft>
              <a:buClr>
                <a:schemeClr val="dk2"/>
              </a:buClr>
              <a:buSzPts val="1400"/>
              <a:buChar char="●"/>
              <a:defRPr lang="zh-TW">
                <a:solidFill>
                  <a:schemeClr val="dk2"/>
                </a:solidFill>
              </a:defRPr>
            </a:lvl4pPr>
            <a:lvl5pPr marL="2286000" lvl="4" indent="-317500">
              <a:lnSpc>
                <a:spcPct val="115000"/>
              </a:lnSpc>
              <a:spcBef>
                <a:spcPts val="0"/>
              </a:spcBef>
              <a:spcAft>
                <a:spcPts val="0"/>
              </a:spcAft>
              <a:buClr>
                <a:schemeClr val="dk2"/>
              </a:buClr>
              <a:buSzPts val="1400"/>
              <a:buChar char="○"/>
              <a:defRPr lang="zh-TW">
                <a:solidFill>
                  <a:schemeClr val="dk2"/>
                </a:solidFill>
              </a:defRPr>
            </a:lvl5pPr>
            <a:lvl6pPr marL="2743200" lvl="5" indent="-317500">
              <a:lnSpc>
                <a:spcPct val="115000"/>
              </a:lnSpc>
              <a:spcBef>
                <a:spcPts val="0"/>
              </a:spcBef>
              <a:spcAft>
                <a:spcPts val="0"/>
              </a:spcAft>
              <a:buClr>
                <a:schemeClr val="dk2"/>
              </a:buClr>
              <a:buSzPts val="1400"/>
              <a:buChar char="■"/>
              <a:defRPr lang="zh-TW">
                <a:solidFill>
                  <a:schemeClr val="dk2"/>
                </a:solidFill>
              </a:defRPr>
            </a:lvl6pPr>
            <a:lvl7pPr marL="3200400" lvl="6" indent="-317500">
              <a:lnSpc>
                <a:spcPct val="115000"/>
              </a:lnSpc>
              <a:spcBef>
                <a:spcPts val="0"/>
              </a:spcBef>
              <a:spcAft>
                <a:spcPts val="0"/>
              </a:spcAft>
              <a:buClr>
                <a:schemeClr val="dk2"/>
              </a:buClr>
              <a:buSzPts val="1400"/>
              <a:buChar char="●"/>
              <a:defRPr lang="zh-TW">
                <a:solidFill>
                  <a:schemeClr val="dk2"/>
                </a:solidFill>
              </a:defRPr>
            </a:lvl7pPr>
            <a:lvl8pPr marL="3657600" lvl="7" indent="-317500">
              <a:lnSpc>
                <a:spcPct val="115000"/>
              </a:lnSpc>
              <a:spcBef>
                <a:spcPts val="0"/>
              </a:spcBef>
              <a:spcAft>
                <a:spcPts val="0"/>
              </a:spcAft>
              <a:buClr>
                <a:schemeClr val="dk2"/>
              </a:buClr>
              <a:buSzPts val="1400"/>
              <a:buChar char="○"/>
              <a:defRPr lang="zh-TW">
                <a:solidFill>
                  <a:schemeClr val="dk2"/>
                </a:solidFill>
              </a:defRPr>
            </a:lvl8pPr>
            <a:lvl9pPr marL="4114800" lvl="8" indent="-317500">
              <a:lnSpc>
                <a:spcPct val="115000"/>
              </a:lnSpc>
              <a:spcBef>
                <a:spcPts val="0"/>
              </a:spcBef>
              <a:spcAft>
                <a:spcPts val="0"/>
              </a:spcAft>
              <a:buClr>
                <a:schemeClr val="dk2"/>
              </a:buClr>
              <a:buSzPts val="1400"/>
              <a:buChar char="■"/>
              <a:defRPr lang="zh-TW">
                <a:solidFill>
                  <a:schemeClr val="dk2"/>
                </a:solidFill>
              </a:defRPr>
            </a:lvl9pPr>
          </a:lstStyle>
          <a:p>
            <a:pPr rtl="0"/>
            <a:endParaRPr lang="zh-TW"/>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rtlCol="0" anchor="ctr" anchorCtr="0">
            <a:normAutofit/>
          </a:bodyPr>
          <a:lstStyle>
            <a:lvl1pPr lvl="0" algn="r">
              <a:buNone/>
              <a:defRPr lang="zh-TW" sz="1000">
                <a:solidFill>
                  <a:schemeClr val="dk2"/>
                </a:solidFill>
              </a:defRPr>
            </a:lvl1pPr>
            <a:lvl2pPr lvl="1" algn="r">
              <a:buNone/>
              <a:defRPr lang="zh-TW" sz="1000">
                <a:solidFill>
                  <a:schemeClr val="dk2"/>
                </a:solidFill>
              </a:defRPr>
            </a:lvl2pPr>
            <a:lvl3pPr lvl="2" algn="r">
              <a:buNone/>
              <a:defRPr lang="zh-TW" sz="1000">
                <a:solidFill>
                  <a:schemeClr val="dk2"/>
                </a:solidFill>
              </a:defRPr>
            </a:lvl3pPr>
            <a:lvl4pPr lvl="3" algn="r">
              <a:buNone/>
              <a:defRPr lang="zh-TW" sz="1000">
                <a:solidFill>
                  <a:schemeClr val="dk2"/>
                </a:solidFill>
              </a:defRPr>
            </a:lvl4pPr>
            <a:lvl5pPr lvl="4" algn="r">
              <a:buNone/>
              <a:defRPr lang="zh-TW" sz="1000">
                <a:solidFill>
                  <a:schemeClr val="dk2"/>
                </a:solidFill>
              </a:defRPr>
            </a:lvl5pPr>
            <a:lvl6pPr lvl="5" algn="r">
              <a:buNone/>
              <a:defRPr lang="zh-TW" sz="1000">
                <a:solidFill>
                  <a:schemeClr val="dk2"/>
                </a:solidFill>
              </a:defRPr>
            </a:lvl6pPr>
            <a:lvl7pPr lvl="6" algn="r">
              <a:buNone/>
              <a:defRPr lang="zh-TW" sz="1000">
                <a:solidFill>
                  <a:schemeClr val="dk2"/>
                </a:solidFill>
              </a:defRPr>
            </a:lvl7pPr>
            <a:lvl8pPr lvl="7" algn="r">
              <a:buNone/>
              <a:defRPr lang="zh-TW" sz="1000">
                <a:solidFill>
                  <a:schemeClr val="dk2"/>
                </a:solidFill>
              </a:defRPr>
            </a:lvl8pPr>
            <a:lvl9pPr lvl="8" algn="r">
              <a:buNone/>
              <a:defRPr lang="zh-TW" sz="1000">
                <a:solidFill>
                  <a:schemeClr val="dk2"/>
                </a:solidFill>
              </a:defRPr>
            </a:lvl9pPr>
          </a:lstStyle>
          <a:p>
            <a:pPr marL="0" lvl="0" indent="0" algn="r" rtl="0">
              <a:spcBef>
                <a:spcPts val="0"/>
              </a:spcBef>
              <a:spcAft>
                <a:spcPts val="0"/>
              </a:spcAft>
              <a:buNone/>
            </a:pPr>
            <a:fld id="{00000000-1234-1234-1234-123412341234}" type="slidenum">
              <a:rPr lang="zh-TW"/>
              <a:t>‹#›</a:t>
            </a:fld>
            <a:endParaRPr lang="zh-TW"/>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titleStyle>
    <p:body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bodyStyle>
    <p:other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49763" y="349763"/>
            <a:ext cx="3862200" cy="855000"/>
          </a:xfrm>
          <a:prstGeom prst="rect">
            <a:avLst/>
          </a:prstGeom>
          <a:noFill/>
          <a:ln>
            <a:noFill/>
          </a:ln>
        </p:spPr>
        <p:txBody>
          <a:bodyPr spcFirstLastPara="1" wrap="square" lIns="0" tIns="0" rIns="0" bIns="0" rtlCol="0" anchor="b" anchorCtr="0">
            <a:noAutofit/>
          </a:bodyPr>
          <a:lstStyle>
            <a:lvl1pPr lvl="0"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1pPr>
            <a:lvl2pPr lvl="1"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2pPr>
            <a:lvl3pPr lvl="2"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3pPr>
            <a:lvl4pPr lvl="3"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4pPr>
            <a:lvl5pPr lvl="4"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5pPr>
            <a:lvl6pPr lvl="5"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6pPr>
            <a:lvl7pPr lvl="6"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7pPr>
            <a:lvl8pPr lvl="7"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8pPr>
            <a:lvl9pPr lvl="8" rtl="0">
              <a:lnSpc>
                <a:spcPct val="100000"/>
              </a:lnSpc>
              <a:spcBef>
                <a:spcPts val="0"/>
              </a:spcBef>
              <a:spcAft>
                <a:spcPts val="0"/>
              </a:spcAft>
              <a:buClr>
                <a:schemeClr val="dk1"/>
              </a:buClr>
              <a:buSzPts val="2800"/>
              <a:buFont typeface="Optimistic Display Medium"/>
              <a:buNone/>
              <a:defRPr lang="zh-TW" sz="2800">
                <a:solidFill>
                  <a:schemeClr val="dk1"/>
                </a:solidFill>
                <a:latin typeface="Noto Sans TC Medium"/>
                <a:ea typeface="Noto Sans TC Medium"/>
                <a:cs typeface="Optimistic Display Medium"/>
                <a:sym typeface="Optimistic Display Medium"/>
              </a:defRPr>
            </a:lvl9pPr>
          </a:lstStyle>
          <a:p>
            <a:pPr rtl="0"/>
            <a:endParaRPr lang="zh-TW"/>
          </a:p>
        </p:txBody>
      </p:sp>
      <p:sp>
        <p:nvSpPr>
          <p:cNvPr id="52" name="Google Shape;52;p13"/>
          <p:cNvSpPr txBox="1">
            <a:spLocks noGrp="1"/>
          </p:cNvSpPr>
          <p:nvPr>
            <p:ph type="body" idx="1"/>
          </p:nvPr>
        </p:nvSpPr>
        <p:spPr>
          <a:xfrm>
            <a:off x="349763" y="1938525"/>
            <a:ext cx="3862200" cy="2855400"/>
          </a:xfrm>
          <a:prstGeom prst="rect">
            <a:avLst/>
          </a:prstGeom>
          <a:noFill/>
          <a:ln>
            <a:noFill/>
          </a:ln>
        </p:spPr>
        <p:txBody>
          <a:bodyPr spcFirstLastPara="1" wrap="square" lIns="0" tIns="0" rIns="0" bIns="0" rtlCol="0" anchor="t" anchorCtr="0">
            <a:noAutofit/>
          </a:bodyPr>
          <a:lstStyle>
            <a:lvl1pPr marL="457200" lvl="0" indent="-285750" rtl="0">
              <a:lnSpc>
                <a:spcPct val="125000"/>
              </a:lnSpc>
              <a:spcBef>
                <a:spcPts val="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1pPr>
            <a:lvl2pPr marL="914400" lvl="1" indent="-285750" rtl="0">
              <a:lnSpc>
                <a:spcPct val="125000"/>
              </a:lnSpc>
              <a:spcBef>
                <a:spcPts val="50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2pPr>
            <a:lvl3pPr marL="1371600" lvl="2" indent="-285750" rtl="0">
              <a:lnSpc>
                <a:spcPct val="125000"/>
              </a:lnSpc>
              <a:spcBef>
                <a:spcPts val="50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3pPr>
            <a:lvl4pPr marL="1828800" lvl="3" indent="-285750" rtl="0">
              <a:lnSpc>
                <a:spcPct val="125000"/>
              </a:lnSpc>
              <a:spcBef>
                <a:spcPts val="50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4pPr>
            <a:lvl5pPr marL="2286000" lvl="4" indent="-285750" rtl="0">
              <a:lnSpc>
                <a:spcPct val="125000"/>
              </a:lnSpc>
              <a:spcBef>
                <a:spcPts val="50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5pPr>
            <a:lvl6pPr marL="2743200" lvl="5" indent="-285750" rtl="0">
              <a:lnSpc>
                <a:spcPct val="125000"/>
              </a:lnSpc>
              <a:spcBef>
                <a:spcPts val="50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6pPr>
            <a:lvl7pPr marL="3200400" lvl="6" indent="-285750" rtl="0">
              <a:lnSpc>
                <a:spcPct val="125000"/>
              </a:lnSpc>
              <a:spcBef>
                <a:spcPts val="50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7pPr>
            <a:lvl8pPr marL="3657600" lvl="7" indent="-285750" rtl="0">
              <a:lnSpc>
                <a:spcPct val="125000"/>
              </a:lnSpc>
              <a:spcBef>
                <a:spcPts val="500"/>
              </a:spcBef>
              <a:spcAft>
                <a:spcPts val="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8pPr>
            <a:lvl9pPr marL="4114800" lvl="8" indent="-285750" rtl="0">
              <a:lnSpc>
                <a:spcPct val="125000"/>
              </a:lnSpc>
              <a:spcBef>
                <a:spcPts val="500"/>
              </a:spcBef>
              <a:spcAft>
                <a:spcPts val="500"/>
              </a:spcAft>
              <a:buClr>
                <a:schemeClr val="dk1"/>
              </a:buClr>
              <a:buSzPts val="900"/>
              <a:buFont typeface="Optimistic Text"/>
              <a:buChar char="﹘"/>
              <a:defRPr lang="zh-TW" sz="900">
                <a:solidFill>
                  <a:schemeClr val="dk1"/>
                </a:solidFill>
                <a:latin typeface="Noto Sans TC"/>
                <a:ea typeface="Noto Sans TC"/>
                <a:cs typeface="Optimistic Text"/>
                <a:sym typeface="Optimistic Text"/>
              </a:defRPr>
            </a:lvl9pPr>
          </a:lstStyle>
          <a:p>
            <a:pPr rtl="0"/>
            <a:endParaRPr lang="zh-TW"/>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 id="2147483734" r:id="rId76"/>
    <p:sldLayoutId id="2147483735" r:id="rId77"/>
    <p:sldLayoutId id="2147483736" r:id="rId78"/>
    <p:sldLayoutId id="2147483737" r:id="rId79"/>
    <p:sldLayoutId id="2147483738" r:id="rId80"/>
    <p:sldLayoutId id="2147483739" r:id="rId81"/>
    <p:sldLayoutId id="2147483740" r:id="rId82"/>
    <p:sldLayoutId id="2147483741" r:id="rId83"/>
    <p:sldLayoutId id="2147483742" r:id="rId84"/>
    <p:sldLayoutId id="2147483743" r:id="rId85"/>
    <p:sldLayoutId id="2147483744" r:id="rId86"/>
    <p:sldLayoutId id="2147483745" r:id="rId87"/>
    <p:sldLayoutId id="2147483746" r:id="rId88"/>
    <p:sldLayoutId id="2147483747" r:id="rId89"/>
    <p:sldLayoutId id="2147483748" r:id="rId90"/>
    <p:sldLayoutId id="2147483749" r:id="rId91"/>
    <p:sldLayoutId id="2147483750" r:id="rId92"/>
    <p:sldLayoutId id="2147483751" r:id="rId93"/>
  </p:sldLayoutIdLst>
  <p:hf sldNum="0" hdr="0" ftr="0" dt="0"/>
  <p:txStyles>
    <p:title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titleStyle>
    <p:body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bodyStyle>
    <p:other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132">
          <p15:clr>
            <a:srgbClr val="EA4335"/>
          </p15:clr>
        </p15:guide>
        <p15:guide id="4" orient="horz" pos="132">
          <p15:clr>
            <a:srgbClr val="EA4335"/>
          </p15:clr>
        </p15:guide>
        <p15:guide id="5" pos="5628">
          <p15:clr>
            <a:srgbClr val="EA4335"/>
          </p15:clr>
        </p15:guide>
        <p15:guide id="6" orient="horz" pos="2999">
          <p15:clr>
            <a:srgbClr val="EA4335"/>
          </p15:clr>
        </p15:guide>
        <p15:guide id="7" pos="365">
          <p15:clr>
            <a:srgbClr val="EA4335"/>
          </p15:clr>
        </p15:guide>
        <p15:guide id="8" pos="599">
          <p15:clr>
            <a:srgbClr val="EA4335"/>
          </p15:clr>
        </p15:guide>
        <p15:guide id="9" pos="950">
          <p15:clr>
            <a:srgbClr val="EA4335"/>
          </p15:clr>
        </p15:guide>
        <p15:guide id="10" pos="1769">
          <p15:clr>
            <a:srgbClr val="EA4335"/>
          </p15:clr>
        </p15:guide>
        <p15:guide id="11" pos="1886">
          <p15:clr>
            <a:srgbClr val="EA4335"/>
          </p15:clr>
        </p15:guide>
        <p15:guide id="12" pos="2354">
          <p15:clr>
            <a:srgbClr val="EA4335"/>
          </p15:clr>
        </p15:guide>
        <p15:guide id="13" pos="2588">
          <p15:clr>
            <a:srgbClr val="EA4335"/>
          </p15:clr>
        </p15:guide>
        <p15:guide id="14" pos="3873">
          <p15:clr>
            <a:srgbClr val="EA4335"/>
          </p15:clr>
        </p15:guide>
        <p15:guide id="15" pos="4107">
          <p15:clr>
            <a:srgbClr val="EA4335"/>
          </p15:clr>
        </p15:guide>
        <p15:guide id="16" pos="4457">
          <p15:clr>
            <a:srgbClr val="EA4335"/>
          </p15:clr>
        </p15:guide>
        <p15:guide id="17" pos="249">
          <p15:clr>
            <a:srgbClr val="EA4335"/>
          </p15:clr>
        </p15:guide>
        <p15:guide id="18" pos="483">
          <p15:clr>
            <a:srgbClr val="EA4335"/>
          </p15:clr>
        </p15:guide>
        <p15:guide id="19" pos="716">
          <p15:clr>
            <a:srgbClr val="EA4335"/>
          </p15:clr>
        </p15:guide>
        <p15:guide id="20" pos="833">
          <p15:clr>
            <a:srgbClr val="EA4335"/>
          </p15:clr>
        </p15:guide>
        <p15:guide id="21" pos="2120">
          <p15:clr>
            <a:srgbClr val="EA4335"/>
          </p15:clr>
        </p15:guide>
        <p15:guide id="22" pos="2003">
          <p15:clr>
            <a:srgbClr val="EA4335"/>
          </p15:clr>
        </p15:guide>
        <p15:guide id="23" pos="2235">
          <p15:clr>
            <a:srgbClr val="EA4335"/>
          </p15:clr>
        </p15:guide>
        <p15:guide id="24" pos="2471">
          <p15:clr>
            <a:srgbClr val="EA4335"/>
          </p15:clr>
        </p15:guide>
        <p15:guide id="25" pos="2705">
          <p15:clr>
            <a:srgbClr val="EA4335"/>
          </p15:clr>
        </p15:guide>
        <p15:guide id="26" pos="3990">
          <p15:clr>
            <a:srgbClr val="EA4335"/>
          </p15:clr>
        </p15:guide>
        <p15:guide id="27" pos="4341">
          <p15:clr>
            <a:srgbClr val="EA4335"/>
          </p15:clr>
        </p15:guide>
        <p15:guide id="28" pos="4809">
          <p15:clr>
            <a:srgbClr val="EA4335"/>
          </p15:clr>
        </p15:guide>
        <p15:guide id="29" pos="1067">
          <p15:clr>
            <a:srgbClr val="EA4335"/>
          </p15:clr>
        </p15:guide>
        <p15:guide id="30" pos="1184">
          <p15:clr>
            <a:srgbClr val="EA4335"/>
          </p15:clr>
        </p15:guide>
        <p15:guide id="31" pos="1301">
          <p15:clr>
            <a:srgbClr val="EA4335"/>
          </p15:clr>
        </p15:guide>
        <p15:guide id="32" pos="1418">
          <p15:clr>
            <a:srgbClr val="EA4335"/>
          </p15:clr>
        </p15:guide>
        <p15:guide id="33" pos="1535">
          <p15:clr>
            <a:srgbClr val="EA4335"/>
          </p15:clr>
        </p15:guide>
        <p15:guide id="34" pos="1652">
          <p15:clr>
            <a:srgbClr val="EA4335"/>
          </p15:clr>
        </p15:guide>
        <p15:guide id="35" pos="2822">
          <p15:clr>
            <a:srgbClr val="EA4335"/>
          </p15:clr>
        </p15:guide>
        <p15:guide id="36" pos="2939">
          <p15:clr>
            <a:srgbClr val="EA4335"/>
          </p15:clr>
        </p15:guide>
        <p15:guide id="37" pos="3054">
          <p15:clr>
            <a:srgbClr val="EA4335"/>
          </p15:clr>
        </p15:guide>
        <p15:guide id="38" pos="3171">
          <p15:clr>
            <a:srgbClr val="EA4335"/>
          </p15:clr>
        </p15:guide>
        <p15:guide id="39" pos="3288">
          <p15:clr>
            <a:srgbClr val="EA4335"/>
          </p15:clr>
        </p15:guide>
        <p15:guide id="40" pos="3407">
          <p15:clr>
            <a:srgbClr val="EA4335"/>
          </p15:clr>
        </p15:guide>
        <p15:guide id="41" pos="3524">
          <p15:clr>
            <a:srgbClr val="EA4335"/>
          </p15:clr>
        </p15:guide>
        <p15:guide id="42" pos="3639">
          <p15:clr>
            <a:srgbClr val="EA4335"/>
          </p15:clr>
        </p15:guide>
        <p15:guide id="43" pos="3756">
          <p15:clr>
            <a:srgbClr val="EA4335"/>
          </p15:clr>
        </p15:guide>
        <p15:guide id="44" pos="4223">
          <p15:clr>
            <a:srgbClr val="EA4335"/>
          </p15:clr>
        </p15:guide>
        <p15:guide id="45" pos="4575">
          <p15:clr>
            <a:srgbClr val="EA4335"/>
          </p15:clr>
        </p15:guide>
        <p15:guide id="46" pos="4691">
          <p15:clr>
            <a:srgbClr val="EA4335"/>
          </p15:clr>
        </p15:guide>
        <p15:guide id="47" pos="4926">
          <p15:clr>
            <a:srgbClr val="EA4335"/>
          </p15:clr>
        </p15:guide>
        <p15:guide id="48" pos="5043">
          <p15:clr>
            <a:srgbClr val="EA4335"/>
          </p15:clr>
        </p15:guide>
        <p15:guide id="49" pos="5160">
          <p15:clr>
            <a:srgbClr val="EA4335"/>
          </p15:clr>
        </p15:guide>
        <p15:guide id="50" pos="5276">
          <p15:clr>
            <a:srgbClr val="EA4335"/>
          </p15:clr>
        </p15:guide>
        <p15:guide id="51" pos="5393">
          <p15:clr>
            <a:srgbClr val="EA4335"/>
          </p15:clr>
        </p15:guide>
        <p15:guide id="52" pos="5510">
          <p15:clr>
            <a:srgbClr val="EA4335"/>
          </p15:clr>
        </p15:guide>
        <p15:guide id="53" orient="horz" pos="240">
          <p15:clr>
            <a:srgbClr val="EA4335"/>
          </p15:clr>
        </p15:guide>
        <p15:guide id="54" orient="horz" pos="351">
          <p15:clr>
            <a:srgbClr val="EA4335"/>
          </p15:clr>
        </p15:guide>
        <p15:guide id="55" orient="horz" pos="464">
          <p15:clr>
            <a:srgbClr val="EA4335"/>
          </p15:clr>
        </p15:guide>
        <p15:guide id="56" orient="horz" pos="573">
          <p15:clr>
            <a:srgbClr val="EA4335"/>
          </p15:clr>
        </p15:guide>
        <p15:guide id="57" orient="horz" pos="683">
          <p15:clr>
            <a:srgbClr val="EA4335"/>
          </p15:clr>
        </p15:guide>
        <p15:guide id="58" orient="horz" pos="794">
          <p15:clr>
            <a:srgbClr val="EA4335"/>
          </p15:clr>
        </p15:guide>
        <p15:guide id="59" orient="horz" pos="903">
          <p15:clr>
            <a:srgbClr val="EA4335"/>
          </p15:clr>
        </p15:guide>
        <p15:guide id="60" orient="horz" pos="1014">
          <p15:clr>
            <a:srgbClr val="EA4335"/>
          </p15:clr>
        </p15:guide>
        <p15:guide id="61" orient="horz" pos="1125">
          <p15:clr>
            <a:srgbClr val="EA4335"/>
          </p15:clr>
        </p15:guide>
        <p15:guide id="62" orient="horz" pos="1235">
          <p15:clr>
            <a:srgbClr val="EA4335"/>
          </p15:clr>
        </p15:guide>
        <p15:guide id="63" orient="horz" pos="1344">
          <p15:clr>
            <a:srgbClr val="EA4335"/>
          </p15:clr>
        </p15:guide>
        <p15:guide id="64" orient="horz" pos="1454">
          <p15:clr>
            <a:srgbClr val="EA4335"/>
          </p15:clr>
        </p15:guide>
        <p15:guide id="65" orient="horz" pos="1562">
          <p15:clr>
            <a:srgbClr val="EA4335"/>
          </p15:clr>
        </p15:guide>
        <p15:guide id="66" orient="horz" pos="1676">
          <p15:clr>
            <a:srgbClr val="EA4335"/>
          </p15:clr>
        </p15:guide>
        <p15:guide id="67" orient="horz" pos="1785">
          <p15:clr>
            <a:srgbClr val="EA4335"/>
          </p15:clr>
        </p15:guide>
        <p15:guide id="68" orient="horz" pos="1895">
          <p15:clr>
            <a:srgbClr val="EA4335"/>
          </p15:clr>
        </p15:guide>
        <p15:guide id="69" orient="horz" pos="2005">
          <p15:clr>
            <a:srgbClr val="EA4335"/>
          </p15:clr>
        </p15:guide>
        <p15:guide id="70" orient="horz" pos="2115">
          <p15:clr>
            <a:srgbClr val="EA4335"/>
          </p15:clr>
        </p15:guide>
        <p15:guide id="71" orient="horz" pos="2225">
          <p15:clr>
            <a:srgbClr val="EA4335"/>
          </p15:clr>
        </p15:guide>
        <p15:guide id="72" orient="horz" pos="2336">
          <p15:clr>
            <a:srgbClr val="EA4335"/>
          </p15:clr>
        </p15:guide>
        <p15:guide id="73" orient="horz" pos="2447">
          <p15:clr>
            <a:srgbClr val="EA4335"/>
          </p15:clr>
        </p15:guide>
        <p15:guide id="74" orient="horz" pos="2556">
          <p15:clr>
            <a:srgbClr val="EA4335"/>
          </p15:clr>
        </p15:guide>
        <p15:guide id="75" orient="horz" pos="2666">
          <p15:clr>
            <a:srgbClr val="EA4335"/>
          </p15:clr>
        </p15:guide>
        <p15:guide id="76" orient="horz" pos="2777">
          <p15:clr>
            <a:srgbClr val="EA4335"/>
          </p15:clr>
        </p15:guide>
        <p15:guide id="77" orient="horz" pos="2886">
          <p15:clr>
            <a:srgbClr val="EA4335"/>
          </p15:clr>
        </p15:guide>
        <p15:guide id="78" orient="horz" pos="3107">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09"/>
        <p:cNvGrpSpPr/>
        <p:nvPr/>
      </p:nvGrpSpPr>
      <p:grpSpPr>
        <a:xfrm>
          <a:off x="0" y="0"/>
          <a:ext cx="0" cy="0"/>
          <a:chOff x="0" y="0"/>
          <a:chExt cx="0" cy="0"/>
        </a:xfrm>
      </p:grpSpPr>
      <p:sp>
        <p:nvSpPr>
          <p:cNvPr id="610" name="Google Shape;610;p107"/>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lang="zh-TW" sz="2700" b="0" i="0" u="none" strike="noStrike" cap="none">
                <a:solidFill>
                  <a:schemeClr val="dk1"/>
                </a:solidFill>
                <a:latin typeface="Noto Sans TC"/>
                <a:ea typeface="Noto Sans TC"/>
                <a:cs typeface="Arial"/>
                <a:sym typeface="Arial"/>
              </a:defRPr>
            </a:lvl1pPr>
            <a:lvl2pPr marR="0" lvl="1"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
        <p:nvSpPr>
          <p:cNvPr id="611" name="Google Shape;611;p107"/>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lang="zh-TW" sz="900" b="0" i="0" u="none" strike="noStrike" cap="none">
                <a:solidFill>
                  <a:schemeClr val="dk1"/>
                </a:solidFill>
                <a:latin typeface="Noto Sans TC"/>
                <a:ea typeface="Noto Sans TC"/>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5pPr>
            <a:lvl6pPr marL="2743200" marR="0" lvl="5" indent="-228600" algn="l" rtl="0">
              <a:lnSpc>
                <a:spcPct val="100000"/>
              </a:lnSpc>
              <a:spcBef>
                <a:spcPts val="40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L="3200400" marR="0" lvl="6"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L="3657600" marR="0" lvl="7"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L="4114800" marR="0" lvl="8"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Tree>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sldNum="0" hdr="0" ftr="0" dt="0"/>
  <p:txStyles>
    <p:title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titleStyle>
    <p:body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bodyStyle>
    <p:other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98"/>
        <p:cNvGrpSpPr/>
        <p:nvPr/>
      </p:nvGrpSpPr>
      <p:grpSpPr>
        <a:xfrm>
          <a:off x="0" y="0"/>
          <a:ext cx="0" cy="0"/>
          <a:chOff x="0" y="0"/>
          <a:chExt cx="0" cy="0"/>
        </a:xfrm>
      </p:grpSpPr>
      <p:sp>
        <p:nvSpPr>
          <p:cNvPr id="699" name="Google Shape;699;p120"/>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lang="zh-TW" sz="2700" b="0" i="0" u="none" strike="noStrike" cap="none">
                <a:solidFill>
                  <a:schemeClr val="dk1"/>
                </a:solidFill>
                <a:latin typeface="Noto Sans TC"/>
                <a:ea typeface="Noto Sans TC"/>
                <a:cs typeface="Arial"/>
                <a:sym typeface="Arial"/>
              </a:defRPr>
            </a:lvl1pPr>
            <a:lvl2pPr marR="0" lvl="1"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
        <p:nvSpPr>
          <p:cNvPr id="700" name="Google Shape;700;p120"/>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lang="zh-TW" sz="900" b="0" i="0" u="none" strike="noStrike" cap="none">
                <a:solidFill>
                  <a:schemeClr val="dk1"/>
                </a:solidFill>
                <a:latin typeface="Noto Sans TC"/>
                <a:ea typeface="Noto Sans TC"/>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5pPr>
            <a:lvl6pPr marL="2743200" marR="0" lvl="5" indent="-228600" algn="l" rtl="0">
              <a:lnSpc>
                <a:spcPct val="100000"/>
              </a:lnSpc>
              <a:spcBef>
                <a:spcPts val="40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L="3200400" marR="0" lvl="6"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L="3657600" marR="0" lvl="7"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L="4114800" marR="0" lvl="8"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Tree>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hf sldNum="0" hdr="0" ftr="0" dt="0"/>
  <p:txStyles>
    <p:title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titleStyle>
    <p:body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bodyStyle>
    <p:other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82"/>
        <p:cNvGrpSpPr/>
        <p:nvPr/>
      </p:nvGrpSpPr>
      <p:grpSpPr>
        <a:xfrm>
          <a:off x="0" y="0"/>
          <a:ext cx="0" cy="0"/>
          <a:chOff x="0" y="0"/>
          <a:chExt cx="0" cy="0"/>
        </a:xfrm>
      </p:grpSpPr>
      <p:sp>
        <p:nvSpPr>
          <p:cNvPr id="783" name="Google Shape;783;p132"/>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lang="zh-TW" sz="2700" b="0" i="0" u="none" strike="noStrike" cap="none">
                <a:solidFill>
                  <a:schemeClr val="dk1"/>
                </a:solidFill>
                <a:latin typeface="Noto Sans TC"/>
                <a:ea typeface="Noto Sans TC"/>
                <a:cs typeface="Arial"/>
                <a:sym typeface="Arial"/>
              </a:defRPr>
            </a:lvl1pPr>
            <a:lvl2pPr marR="0" lvl="1"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
        <p:nvSpPr>
          <p:cNvPr id="784" name="Google Shape;784;p132"/>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lang="zh-TW" sz="900" b="0" i="0" u="none" strike="noStrike" cap="none">
                <a:solidFill>
                  <a:schemeClr val="dk1"/>
                </a:solidFill>
                <a:latin typeface="Noto Sans TC"/>
                <a:ea typeface="Noto Sans TC"/>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5pPr>
            <a:lvl6pPr marL="2743200" marR="0" lvl="5" indent="-228600" algn="l" rtl="0">
              <a:lnSpc>
                <a:spcPct val="100000"/>
              </a:lnSpc>
              <a:spcBef>
                <a:spcPts val="40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L="3200400" marR="0" lvl="6"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L="3657600" marR="0" lvl="7"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L="4114800" marR="0" lvl="8"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Tree>
  </p:cSld>
  <p:clrMap bg1="lt1" tx1="dk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Lst>
  <p:hf sldNum="0" hdr="0" ftr="0" dt="0"/>
  <p:txStyles>
    <p:title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titleStyle>
    <p:body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bodyStyle>
    <p:other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82"/>
        <p:cNvGrpSpPr/>
        <p:nvPr/>
      </p:nvGrpSpPr>
      <p:grpSpPr>
        <a:xfrm>
          <a:off x="0" y="0"/>
          <a:ext cx="0" cy="0"/>
          <a:chOff x="0" y="0"/>
          <a:chExt cx="0" cy="0"/>
        </a:xfrm>
      </p:grpSpPr>
      <p:sp>
        <p:nvSpPr>
          <p:cNvPr id="883" name="Google Shape;883;p147"/>
          <p:cNvSpPr txBox="1">
            <a:spLocks noGrp="1"/>
          </p:cNvSpPr>
          <p:nvPr>
            <p:ph type="title"/>
          </p:nvPr>
        </p:nvSpPr>
        <p:spPr>
          <a:xfrm>
            <a:off x="349713" y="822960"/>
            <a:ext cx="7393104" cy="942975"/>
          </a:xfrm>
          <a:prstGeom prst="rect">
            <a:avLst/>
          </a:prstGeom>
          <a:noFill/>
          <a:ln>
            <a:noFill/>
          </a:ln>
        </p:spPr>
        <p:txBody>
          <a:bodyPr spcFirstLastPara="1" wrap="square" lIns="0" tIns="0" rIns="0" bIns="0" rtlCol="0" anchor="b" anchorCtr="0">
            <a:normAutofit/>
          </a:bodyPr>
          <a:lstStyle>
            <a:lvl1pPr marR="0" lvl="0" algn="l" rtl="0">
              <a:lnSpc>
                <a:spcPct val="108000"/>
              </a:lnSpc>
              <a:spcBef>
                <a:spcPts val="0"/>
              </a:spcBef>
              <a:spcAft>
                <a:spcPts val="0"/>
              </a:spcAft>
              <a:buSzPts val="500"/>
              <a:buNone/>
              <a:defRPr lang="zh-TW" sz="2700" b="0" i="0" u="none" strike="noStrike" cap="none">
                <a:solidFill>
                  <a:schemeClr val="dk1"/>
                </a:solidFill>
                <a:latin typeface="Noto Sans TC"/>
                <a:ea typeface="Noto Sans TC"/>
                <a:cs typeface="Arial"/>
                <a:sym typeface="Arial"/>
              </a:defRPr>
            </a:lvl1pPr>
            <a:lvl2pPr marR="0" lvl="1"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2pPr>
            <a:lvl3pPr marR="0" lvl="2"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3pPr>
            <a:lvl4pPr marR="0" lvl="3"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4pPr>
            <a:lvl5pPr marR="0" lvl="4"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5pPr>
            <a:lvl6pPr marR="0" lvl="5"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R="0" lvl="6"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R="0" lvl="7"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R="0" lvl="8"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
        <p:nvSpPr>
          <p:cNvPr id="884" name="Google Shape;884;p147"/>
          <p:cNvSpPr txBox="1">
            <a:spLocks noGrp="1"/>
          </p:cNvSpPr>
          <p:nvPr>
            <p:ph type="body" idx="1"/>
          </p:nvPr>
        </p:nvSpPr>
        <p:spPr>
          <a:xfrm>
            <a:off x="329141" y="2023926"/>
            <a:ext cx="7413676" cy="2314575"/>
          </a:xfrm>
          <a:prstGeom prst="rect">
            <a:avLst/>
          </a:prstGeom>
          <a:noFill/>
          <a:ln>
            <a:noFill/>
          </a:ln>
        </p:spPr>
        <p:txBody>
          <a:bodyPr spcFirstLastPara="1" wrap="square" lIns="0" tIns="0" rIns="0" bIns="0" rtlCol="0" anchor="t" anchorCtr="0">
            <a:normAutofit/>
          </a:bodyPr>
          <a:lstStyle>
            <a:lvl1pPr marL="457200" marR="0" lvl="0" indent="-241300" algn="l" rtl="0">
              <a:lnSpc>
                <a:spcPct val="129000"/>
              </a:lnSpc>
              <a:spcBef>
                <a:spcPts val="0"/>
              </a:spcBef>
              <a:spcAft>
                <a:spcPts val="0"/>
              </a:spcAft>
              <a:buClr>
                <a:srgbClr val="1C2B33"/>
              </a:buClr>
              <a:buSzPts val="200"/>
              <a:buFont typeface="Arial"/>
              <a:buChar char="•"/>
              <a:defRPr lang="zh-TW" sz="900" b="0" i="0" u="none" strike="noStrike" cap="none">
                <a:solidFill>
                  <a:schemeClr val="dk1"/>
                </a:solidFill>
                <a:latin typeface="Noto Sans TC"/>
                <a:ea typeface="Noto Sans TC"/>
                <a:cs typeface="Arial"/>
                <a:sym typeface="Arial"/>
              </a:defRPr>
            </a:lvl1pPr>
            <a:lvl2pPr marL="914400" marR="0" lvl="1"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2pPr>
            <a:lvl3pPr marL="1371600" marR="0" lvl="2"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3pPr>
            <a:lvl4pPr marL="1828800" marR="0" lvl="3"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4pPr>
            <a:lvl5pPr marL="2286000" marR="0" lvl="4" indent="-279400" algn="l" rtl="0">
              <a:lnSpc>
                <a:spcPct val="129000"/>
              </a:lnSpc>
              <a:spcBef>
                <a:spcPts val="400"/>
              </a:spcBef>
              <a:spcAft>
                <a:spcPts val="0"/>
              </a:spcAft>
              <a:buClr>
                <a:schemeClr val="dk1"/>
              </a:buClr>
              <a:buSzPts val="800"/>
              <a:buFont typeface="Arial"/>
              <a:buChar char="﹘"/>
              <a:defRPr lang="zh-TW" sz="900" b="0" i="0" u="none" strike="noStrike" cap="none">
                <a:solidFill>
                  <a:schemeClr val="dk1"/>
                </a:solidFill>
                <a:latin typeface="Noto Sans TC"/>
                <a:ea typeface="Noto Sans TC"/>
                <a:cs typeface="Arial"/>
                <a:sym typeface="Arial"/>
              </a:defRPr>
            </a:lvl5pPr>
            <a:lvl6pPr marL="2743200" marR="0" lvl="5" indent="-228600" algn="l" rtl="0">
              <a:lnSpc>
                <a:spcPct val="100000"/>
              </a:lnSpc>
              <a:spcBef>
                <a:spcPts val="400"/>
              </a:spcBef>
              <a:spcAft>
                <a:spcPts val="0"/>
              </a:spcAft>
              <a:buSzPts val="500"/>
              <a:buNone/>
              <a:defRPr lang="zh-TW" sz="900" b="0" i="0" u="none" strike="noStrike" cap="none">
                <a:solidFill>
                  <a:srgbClr val="1C2B33"/>
                </a:solidFill>
                <a:latin typeface="Noto Sans TC"/>
                <a:ea typeface="Noto Sans TC"/>
                <a:cs typeface="Arial"/>
                <a:sym typeface="Arial"/>
              </a:defRPr>
            </a:lvl6pPr>
            <a:lvl7pPr marL="3200400" marR="0" lvl="6"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7pPr>
            <a:lvl8pPr marL="3657600" marR="0" lvl="7"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8pPr>
            <a:lvl9pPr marL="4114800" marR="0" lvl="8" indent="-228600" algn="l" rtl="0">
              <a:lnSpc>
                <a:spcPct val="100000"/>
              </a:lnSpc>
              <a:spcBef>
                <a:spcPts val="0"/>
              </a:spcBef>
              <a:spcAft>
                <a:spcPts val="0"/>
              </a:spcAft>
              <a:buSzPts val="500"/>
              <a:buNone/>
              <a:defRPr lang="zh-TW" sz="900" b="0" i="0" u="none" strike="noStrike" cap="none">
                <a:solidFill>
                  <a:srgbClr val="1C2B33"/>
                </a:solidFill>
                <a:latin typeface="Noto Sans TC"/>
                <a:ea typeface="Noto Sans TC"/>
                <a:cs typeface="Arial"/>
                <a:sym typeface="Arial"/>
              </a:defRPr>
            </a:lvl9pPr>
          </a:lstStyle>
          <a:p>
            <a:pPr rtl="0"/>
            <a:endParaRPr lang="zh-TW"/>
          </a:p>
        </p:txBody>
      </p:sp>
    </p:spTree>
  </p:cSld>
  <p:clrMap bg1="lt1" tx1="dk1" bg2="dk2" tx2="lt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Lst>
  <p:hf sldNum="0" hdr="0" ftr="0" dt="0"/>
  <p:txStyles>
    <p:title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titleStyle>
    <p:body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bodyStyle>
    <p:otherStyle>
      <a:defPPr marR="0" lvl="0" algn="l" rtl="0">
        <a:lnSpc>
          <a:spcPct val="100000"/>
        </a:lnSpc>
        <a:spcBef>
          <a:spcPts val="0"/>
        </a:spcBef>
        <a:spcAft>
          <a:spcPts val="0"/>
        </a:spcAft>
        <a:defRPr lang="zh-TW"/>
      </a:defPPr>
      <a:lvl1pPr marR="0" lvl="0"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1pPr>
      <a:lvl2pPr marR="0" lvl="1"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2pPr>
      <a:lvl3pPr marR="0" lvl="2"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3pPr>
      <a:lvl4pPr marR="0" lvl="3"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4pPr>
      <a:lvl5pPr marR="0" lvl="4"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5pPr>
      <a:lvl6pPr marR="0" lvl="5"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6pPr>
      <a:lvl7pPr marR="0" lvl="6"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7pPr>
      <a:lvl8pPr marR="0" lvl="7"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8pPr>
      <a:lvl9pPr marR="0" lvl="8" algn="l" rtl="0">
        <a:lnSpc>
          <a:spcPct val="100000"/>
        </a:lnSpc>
        <a:spcBef>
          <a:spcPts val="0"/>
        </a:spcBef>
        <a:spcAft>
          <a:spcPts val="0"/>
        </a:spcAft>
        <a:buClr>
          <a:srgbClr val="000000"/>
        </a:buClr>
        <a:buFont typeface="Arial"/>
        <a:defRPr lang="zh-TW" sz="1400" b="0" i="0" u="none" strike="noStrike" cap="none">
          <a:solidFill>
            <a:srgbClr val="000000"/>
          </a:solidFill>
          <a:latin typeface="Noto Sans TC"/>
          <a:ea typeface="Noto Sans TC"/>
          <a:cs typeface="Arial"/>
          <a:sym typeface="Arial"/>
        </a:defRPr>
      </a:lvl9pPr>
    </p:otherStyle>
  </p:txStyles>
  <p:extLst>
    <p:ext uri="{27BBF7A9-308A-43DC-89C8-2F10F3537804}">
      <p15:sldGuideLst xmlns:p15="http://schemas.microsoft.com/office/powerpoint/2012/main">
        <p15:guide id="1" orient="horz" pos="901">
          <p15:clr>
            <a:srgbClr val="EA4335"/>
          </p15:clr>
        </p15:guide>
        <p15:guide id="2" pos="2880">
          <p15:clr>
            <a:srgbClr val="5ACBF0"/>
          </p15:clr>
        </p15:guide>
        <p15:guide id="3" pos="132">
          <p15:clr>
            <a:srgbClr val="EA4335"/>
          </p15:clr>
        </p15:guide>
        <p15:guide id="4" orient="horz" pos="131">
          <p15:clr>
            <a:srgbClr val="EA4335"/>
          </p15:clr>
        </p15:guide>
        <p15:guide id="5" pos="5625">
          <p15:clr>
            <a:srgbClr val="EA4335"/>
          </p15:clr>
        </p15:guide>
        <p15:guide id="6" orient="horz" pos="3105">
          <p15:clr>
            <a:srgbClr val="EA4335"/>
          </p15:clr>
        </p15:guide>
        <p15:guide id="7" pos="250">
          <p15:clr>
            <a:srgbClr val="F26B43"/>
          </p15:clr>
        </p15:guide>
        <p15:guide id="8" pos="366">
          <p15:clr>
            <a:srgbClr val="F26B43"/>
          </p15:clr>
        </p15:guide>
        <p15:guide id="9" pos="483">
          <p15:clr>
            <a:srgbClr val="F26B43"/>
          </p15:clr>
        </p15:guide>
        <p15:guide id="10" pos="600">
          <p15:clr>
            <a:srgbClr val="F26B43"/>
          </p15:clr>
        </p15:guide>
        <p15:guide id="11" pos="716">
          <p15:clr>
            <a:srgbClr val="F26B43"/>
          </p15:clr>
        </p15:guide>
        <p15:guide id="12" pos="835">
          <p15:clr>
            <a:srgbClr val="F26B43"/>
          </p15:clr>
        </p15:guide>
        <p15:guide id="13" pos="949">
          <p15:clr>
            <a:srgbClr val="F26B43"/>
          </p15:clr>
        </p15:guide>
        <p15:guide id="14" pos="1067">
          <p15:clr>
            <a:srgbClr val="F26B43"/>
          </p15:clr>
        </p15:guide>
        <p15:guide id="15" pos="1183">
          <p15:clr>
            <a:srgbClr val="F26B43"/>
          </p15:clr>
        </p15:guide>
        <p15:guide id="16" pos="1299">
          <p15:clr>
            <a:srgbClr val="F26B43"/>
          </p15:clr>
        </p15:guide>
        <p15:guide id="17" pos="1416">
          <p15:clr>
            <a:srgbClr val="F26B43"/>
          </p15:clr>
        </p15:guide>
        <p15:guide id="18" pos="1534">
          <p15:clr>
            <a:srgbClr val="F26B43"/>
          </p15:clr>
        </p15:guide>
        <p15:guide id="19" pos="1652">
          <p15:clr>
            <a:srgbClr val="F26B43"/>
          </p15:clr>
        </p15:guide>
        <p15:guide id="20" pos="1768">
          <p15:clr>
            <a:srgbClr val="F26B43"/>
          </p15:clr>
        </p15:guide>
        <p15:guide id="21" pos="1885">
          <p15:clr>
            <a:srgbClr val="F26B43"/>
          </p15:clr>
        </p15:guide>
        <p15:guide id="22" pos="2001">
          <p15:clr>
            <a:srgbClr val="F26B43"/>
          </p15:clr>
        </p15:guide>
        <p15:guide id="23" pos="2120">
          <p15:clr>
            <a:srgbClr val="F26B43"/>
          </p15:clr>
        </p15:guide>
        <p15:guide id="24" pos="2238">
          <p15:clr>
            <a:srgbClr val="F26B43"/>
          </p15:clr>
        </p15:guide>
        <p15:guide id="25" pos="2352">
          <p15:clr>
            <a:srgbClr val="F26B43"/>
          </p15:clr>
        </p15:guide>
        <p15:guide id="26" pos="2471">
          <p15:clr>
            <a:srgbClr val="F26B43"/>
          </p15:clr>
        </p15:guide>
        <p15:guide id="27" pos="2587">
          <p15:clr>
            <a:srgbClr val="F26B43"/>
          </p15:clr>
        </p15:guide>
        <p15:guide id="28" pos="2703">
          <p15:clr>
            <a:srgbClr val="F26B43"/>
          </p15:clr>
        </p15:guide>
        <p15:guide id="29" pos="2819">
          <p15:clr>
            <a:srgbClr val="F26B43"/>
          </p15:clr>
        </p15:guide>
        <p15:guide id="30" pos="4227">
          <p15:clr>
            <a:srgbClr val="F26B43"/>
          </p15:clr>
        </p15:guide>
        <p15:guide id="31" pos="3054">
          <p15:clr>
            <a:srgbClr val="F26B43"/>
          </p15:clr>
        </p15:guide>
        <p15:guide id="32" pos="3522">
          <p15:clr>
            <a:srgbClr val="F26B43"/>
          </p15:clr>
        </p15:guide>
        <p15:guide id="33" pos="4806">
          <p15:clr>
            <a:srgbClr val="F26B43"/>
          </p15:clr>
        </p15:guide>
        <p15:guide id="34" pos="5508">
          <p15:clr>
            <a:srgbClr val="F26B43"/>
          </p15:clr>
        </p15:guide>
        <p15:guide id="35" pos="5395">
          <p15:clr>
            <a:srgbClr val="F26B43"/>
          </p15:clr>
        </p15:guide>
        <p15:guide id="36" pos="5274">
          <p15:clr>
            <a:srgbClr val="F26B43"/>
          </p15:clr>
        </p15:guide>
        <p15:guide id="37" pos="5157">
          <p15:clr>
            <a:srgbClr val="F26B43"/>
          </p15:clr>
        </p15:guide>
        <p15:guide id="38" pos="5040">
          <p15:clr>
            <a:srgbClr val="F26B43"/>
          </p15:clr>
        </p15:guide>
        <p15:guide id="39" pos="4923">
          <p15:clr>
            <a:srgbClr val="F26B43"/>
          </p15:clr>
        </p15:guide>
        <p15:guide id="40" pos="4689">
          <p15:clr>
            <a:srgbClr val="F26B43"/>
          </p15:clr>
        </p15:guide>
        <p15:guide id="41" pos="4576">
          <p15:clr>
            <a:srgbClr val="F26B43"/>
          </p15:clr>
        </p15:guide>
        <p15:guide id="42" pos="4455">
          <p15:clr>
            <a:srgbClr val="F26B43"/>
          </p15:clr>
        </p15:guide>
        <p15:guide id="43" pos="4108">
          <p15:clr>
            <a:srgbClr val="F26B43"/>
          </p15:clr>
        </p15:guide>
        <p15:guide id="44" pos="4341">
          <p15:clr>
            <a:srgbClr val="F26B43"/>
          </p15:clr>
        </p15:guide>
        <p15:guide id="45" pos="3991">
          <p15:clr>
            <a:srgbClr val="F26B43"/>
          </p15:clr>
        </p15:guide>
        <p15:guide id="46" pos="3870">
          <p15:clr>
            <a:srgbClr val="F26B43"/>
          </p15:clr>
        </p15:guide>
        <p15:guide id="47" pos="3753">
          <p15:clr>
            <a:srgbClr val="F26B43"/>
          </p15:clr>
        </p15:guide>
        <p15:guide id="48" pos="3405">
          <p15:clr>
            <a:srgbClr val="F26B43"/>
          </p15:clr>
        </p15:guide>
        <p15:guide id="49" pos="3641">
          <p15:clr>
            <a:srgbClr val="F26B43"/>
          </p15:clr>
        </p15:guide>
        <p15:guide id="50" pos="3288">
          <p15:clr>
            <a:srgbClr val="F26B43"/>
          </p15:clr>
        </p15:guide>
        <p15:guide id="51" pos="3172">
          <p15:clr>
            <a:srgbClr val="F26B43"/>
          </p15:clr>
        </p15:guide>
        <p15:guide id="52" pos="2937">
          <p15:clr>
            <a:srgbClr val="F26B43"/>
          </p15:clr>
        </p15:guide>
        <p15:guide id="53" orient="horz" pos="243">
          <p15:clr>
            <a:srgbClr val="F26B43"/>
          </p15:clr>
        </p15:guide>
        <p15:guide id="54" orient="horz" pos="351">
          <p15:clr>
            <a:srgbClr val="F26B43"/>
          </p15:clr>
        </p15:guide>
        <p15:guide id="55" orient="horz" pos="461">
          <p15:clr>
            <a:srgbClr val="F26B43"/>
          </p15:clr>
        </p15:guide>
        <p15:guide id="56" orient="horz" pos="570">
          <p15:clr>
            <a:srgbClr val="F26B43"/>
          </p15:clr>
        </p15:guide>
        <p15:guide id="57" orient="horz" pos="683">
          <p15:clr>
            <a:srgbClr val="F26B43"/>
          </p15:clr>
        </p15:guide>
        <p15:guide id="58" orient="horz" pos="1014">
          <p15:clr>
            <a:srgbClr val="F26B43"/>
          </p15:clr>
        </p15:guide>
        <p15:guide id="59" orient="horz" pos="1123">
          <p15:clr>
            <a:srgbClr val="F26B43"/>
          </p15:clr>
        </p15:guide>
        <p15:guide id="60" orient="horz" pos="1233">
          <p15:clr>
            <a:srgbClr val="F26B43"/>
          </p15:clr>
        </p15:guide>
        <p15:guide id="61" orient="horz" pos="2777">
          <p15:clr>
            <a:srgbClr val="F26B43"/>
          </p15:clr>
        </p15:guide>
        <p15:guide id="62" orient="horz" pos="1620">
          <p15:clr>
            <a:srgbClr val="5ACBF0"/>
          </p15:clr>
        </p15:guide>
        <p15:guide id="63" orient="horz" pos="1342">
          <p15:clr>
            <a:srgbClr val="F26B43"/>
          </p15:clr>
        </p15:guide>
        <p15:guide id="64" orient="horz" pos="1455">
          <p15:clr>
            <a:srgbClr val="F26B43"/>
          </p15:clr>
        </p15:guide>
        <p15:guide id="65" orient="horz" pos="792">
          <p15:clr>
            <a:srgbClr val="F26B43"/>
          </p15:clr>
        </p15:guide>
        <p15:guide id="66" orient="horz" pos="1564">
          <p15:clr>
            <a:srgbClr val="F26B43"/>
          </p15:clr>
        </p15:guide>
        <p15:guide id="67" orient="horz" pos="1674">
          <p15:clr>
            <a:srgbClr val="F26B43"/>
          </p15:clr>
        </p15:guide>
        <p15:guide id="68" orient="horz" pos="2225">
          <p15:clr>
            <a:srgbClr val="F26B43"/>
          </p15:clr>
        </p15:guide>
        <p15:guide id="69" orient="horz" pos="2335">
          <p15:clr>
            <a:srgbClr val="F26B43"/>
          </p15:clr>
        </p15:guide>
        <p15:guide id="70" orient="horz" pos="2445">
          <p15:clr>
            <a:srgbClr val="F26B43"/>
          </p15:clr>
        </p15:guide>
        <p15:guide id="71" orient="horz" pos="2557">
          <p15:clr>
            <a:srgbClr val="F26B43"/>
          </p15:clr>
        </p15:guide>
        <p15:guide id="72" orient="horz" pos="2667">
          <p15:clr>
            <a:srgbClr val="F26B43"/>
          </p15:clr>
        </p15:guide>
        <p15:guide id="73" orient="horz" pos="2886">
          <p15:clr>
            <a:srgbClr val="F26B43"/>
          </p15:clr>
        </p15:guide>
        <p15:guide id="74" orient="horz" pos="2995">
          <p15:clr>
            <a:srgbClr val="F26B43"/>
          </p15:clr>
        </p15:guide>
        <p15:guide id="75" orient="horz" pos="1786">
          <p15:clr>
            <a:srgbClr val="F26B43"/>
          </p15:clr>
        </p15:guide>
        <p15:guide id="76" orient="horz" pos="2117">
          <p15:clr>
            <a:srgbClr val="F26B43"/>
          </p15:clr>
        </p15:guide>
        <p15:guide id="77" orient="horz" pos="1895">
          <p15:clr>
            <a:srgbClr val="F26B43"/>
          </p15:clr>
        </p15:guide>
        <p15:guide id="78" orient="horz" pos="2007">
          <p15:clr>
            <a:srgbClr val="F26B43"/>
          </p15:clr>
        </p15:guide>
        <p15:guide id="79" orient="horz" pos="23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42.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05.xml"/><Relationship Id="rId5" Type="http://schemas.openxmlformats.org/officeDocument/2006/relationships/image" Target="../media/image24.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0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0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6.xml"/><Relationship Id="rId5" Type="http://schemas.openxmlformats.org/officeDocument/2006/relationships/image" Target="../media/image20.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0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96.xml"/><Relationship Id="rId5" Type="http://schemas.openxmlformats.org/officeDocument/2006/relationships/image" Target="../media/image26.jp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08.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06.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06.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0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5.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0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06.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06.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06.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106.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06.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9.xml"/><Relationship Id="rId1" Type="http://schemas.openxmlformats.org/officeDocument/2006/relationships/slideLayout" Target="../slideLayouts/slideLayout10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06.xml"/><Relationship Id="rId5" Type="http://schemas.openxmlformats.org/officeDocument/2006/relationships/image" Target="../media/image16.jpg"/><Relationship Id="rId4" Type="http://schemas.openxmlformats.org/officeDocument/2006/relationships/image" Target="../media/image15.jpg"/></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policies/ads/restricted_content/political" TargetMode="External"/><Relationship Id="rId2" Type="http://schemas.openxmlformats.org/officeDocument/2006/relationships/notesSlide" Target="../notesSlides/notesSlide30.xml"/><Relationship Id="rId1" Type="http://schemas.openxmlformats.org/officeDocument/2006/relationships/slideLayout" Target="../slideLayouts/slideLayout108.xml"/><Relationship Id="rId5" Type="http://schemas.openxmlformats.org/officeDocument/2006/relationships/image" Target="../media/image35.png"/><Relationship Id="rId4" Type="http://schemas.openxmlformats.org/officeDocument/2006/relationships/hyperlink" Target="https://www.facebook.com/business/help/313752069181919"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facebook.com/policies/ads/restricted_content/political" TargetMode="External"/><Relationship Id="rId2" Type="http://schemas.openxmlformats.org/officeDocument/2006/relationships/notesSlide" Target="../notesSlides/notesSlide31.xml"/><Relationship Id="rId1" Type="http://schemas.openxmlformats.org/officeDocument/2006/relationships/slideLayout" Target="../slideLayouts/slideLayout108.xml"/><Relationship Id="rId4" Type="http://schemas.openxmlformats.org/officeDocument/2006/relationships/image" Target="../media/image36.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6.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106.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07.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106.xml"/><Relationship Id="rId5" Type="http://schemas.openxmlformats.org/officeDocument/2006/relationships/image" Target="../media/image39.png"/><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10.xml"/><Relationship Id="rId5" Type="http://schemas.openxmlformats.org/officeDocument/2006/relationships/image" Target="../media/image41.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6.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128.xml"/><Relationship Id="rId6" Type="http://schemas.openxmlformats.org/officeDocument/2006/relationships/image" Target="../media/image42.png"/><Relationship Id="rId5" Type="http://schemas.openxmlformats.org/officeDocument/2006/relationships/hyperlink" Target="https://www.facebook.com/policies/ads" TargetMode="External"/><Relationship Id="rId4" Type="http://schemas.openxmlformats.org/officeDocument/2006/relationships/hyperlink" Target="https://www.facebook.com/communitystandard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102.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7.xml"/><Relationship Id="rId1" Type="http://schemas.openxmlformats.org/officeDocument/2006/relationships/slideLayout" Target="../slideLayouts/slideLayout128.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8.xml"/><Relationship Id="rId1" Type="http://schemas.openxmlformats.org/officeDocument/2006/relationships/slideLayout" Target="../slideLayouts/slideLayout12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0.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0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131.xml"/><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128.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128.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3.xml"/><Relationship Id="rId1" Type="http://schemas.openxmlformats.org/officeDocument/2006/relationships/slideLayout" Target="../slideLayouts/slideLayout132.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131.xml"/><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5.xml"/><Relationship Id="rId1" Type="http://schemas.openxmlformats.org/officeDocument/2006/relationships/slideLayout" Target="../slideLayouts/slideLayout131.xm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141.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141.xml"/></Relationships>
</file>

<file path=ppt/slides/_rels/slide5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8.xml"/><Relationship Id="rId1" Type="http://schemas.openxmlformats.org/officeDocument/2006/relationships/slideLayout" Target="../slideLayouts/slideLayout1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0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6.xml"/><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pic>
        <p:nvPicPr>
          <p:cNvPr id="962" name="Google Shape;962;p157"/>
          <p:cNvPicPr preferRelativeResize="0"/>
          <p:nvPr/>
        </p:nvPicPr>
        <p:blipFill rotWithShape="1">
          <a:blip r:embed="rId3">
            <a:alphaModFix/>
          </a:blip>
          <a:srcRect l="18479" t="22984" r="7810" b="2638"/>
          <a:stretch/>
        </p:blipFill>
        <p:spPr>
          <a:xfrm flipH="1">
            <a:off x="3543732" y="731639"/>
            <a:ext cx="5199377" cy="3498935"/>
          </a:xfrm>
          <a:prstGeom prst="roundRect">
            <a:avLst>
              <a:gd name="adj" fmla="val 6843"/>
            </a:avLst>
          </a:prstGeom>
          <a:noFill/>
          <a:ln>
            <a:noFill/>
          </a:ln>
        </p:spPr>
      </p:pic>
      <p:grpSp>
        <p:nvGrpSpPr>
          <p:cNvPr id="963" name="Google Shape;963;p157"/>
          <p:cNvGrpSpPr/>
          <p:nvPr/>
        </p:nvGrpSpPr>
        <p:grpSpPr>
          <a:xfrm>
            <a:off x="7629127" y="4668011"/>
            <a:ext cx="1314280" cy="264930"/>
            <a:chOff x="-3" y="-3"/>
            <a:chExt cx="6858004" cy="1382241"/>
          </a:xfrm>
        </p:grpSpPr>
        <p:grpSp>
          <p:nvGrpSpPr>
            <p:cNvPr id="964" name="Google Shape;964;p157"/>
            <p:cNvGrpSpPr/>
            <p:nvPr/>
          </p:nvGrpSpPr>
          <p:grpSpPr>
            <a:xfrm>
              <a:off x="2517109" y="44364"/>
              <a:ext cx="4340892" cy="1337321"/>
              <a:chOff x="-1" y="-1"/>
              <a:chExt cx="4340891" cy="1337319"/>
            </a:xfrm>
          </p:grpSpPr>
          <p:sp>
            <p:nvSpPr>
              <p:cNvPr id="965" name="Google Shape;965;p157"/>
              <p:cNvSpPr/>
              <p:nvPr/>
            </p:nvSpPr>
            <p:spPr>
              <a:xfrm>
                <a:off x="-1" y="-1"/>
                <a:ext cx="1398136" cy="1313823"/>
              </a:xfrm>
              <a:custGeom>
                <a:avLst/>
                <a:gdLst/>
                <a:ahLst/>
                <a:cxnLst/>
                <a:rect l="l" t="t" r="r" b="b"/>
                <a:pathLst>
                  <a:path w="21600" h="21600" extrusionOk="0">
                    <a:moveTo>
                      <a:pt x="0" y="0"/>
                    </a:moveTo>
                    <a:lnTo>
                      <a:pt x="4016" y="0"/>
                    </a:lnTo>
                    <a:lnTo>
                      <a:pt x="10844" y="13145"/>
                    </a:lnTo>
                    <a:lnTo>
                      <a:pt x="17672" y="0"/>
                    </a:lnTo>
                    <a:lnTo>
                      <a:pt x="21600" y="0"/>
                    </a:lnTo>
                    <a:lnTo>
                      <a:pt x="21600" y="21600"/>
                    </a:lnTo>
                    <a:lnTo>
                      <a:pt x="18325" y="21600"/>
                    </a:lnTo>
                    <a:lnTo>
                      <a:pt x="18325" y="5047"/>
                    </a:lnTo>
                    <a:lnTo>
                      <a:pt x="12338" y="16510"/>
                    </a:lnTo>
                    <a:lnTo>
                      <a:pt x="9266" y="16510"/>
                    </a:lnTo>
                    <a:lnTo>
                      <a:pt x="3279" y="5047"/>
                    </a:lnTo>
                    <a:lnTo>
                      <a:pt x="3279" y="21600"/>
                    </a:lnTo>
                    <a:lnTo>
                      <a:pt x="4" y="21600"/>
                    </a:lnTo>
                    <a:lnTo>
                      <a:pt x="4" y="0"/>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66" name="Google Shape;966;p157"/>
              <p:cNvSpPr/>
              <p:nvPr/>
            </p:nvSpPr>
            <p:spPr>
              <a:xfrm>
                <a:off x="1586633" y="311662"/>
                <a:ext cx="930064" cy="1025656"/>
              </a:xfrm>
              <a:custGeom>
                <a:avLst/>
                <a:gdLst/>
                <a:ahLst/>
                <a:cxnLst/>
                <a:rect l="l" t="t" r="r" b="b"/>
                <a:pathLst>
                  <a:path w="21600" h="21600" extrusionOk="0">
                    <a:moveTo>
                      <a:pt x="11506" y="21600"/>
                    </a:moveTo>
                    <a:cubicBezTo>
                      <a:pt x="9224" y="21600"/>
                      <a:pt x="7221" y="21143"/>
                      <a:pt x="5491" y="20226"/>
                    </a:cubicBezTo>
                    <a:cubicBezTo>
                      <a:pt x="3762" y="19309"/>
                      <a:pt x="2414" y="18043"/>
                      <a:pt x="1451" y="16422"/>
                    </a:cubicBezTo>
                    <a:cubicBezTo>
                      <a:pt x="485" y="14801"/>
                      <a:pt x="0" y="12944"/>
                      <a:pt x="0" y="10848"/>
                    </a:cubicBezTo>
                    <a:cubicBezTo>
                      <a:pt x="0" y="8726"/>
                      <a:pt x="472" y="6849"/>
                      <a:pt x="1415" y="5216"/>
                    </a:cubicBezTo>
                    <a:cubicBezTo>
                      <a:pt x="2359" y="3583"/>
                      <a:pt x="3672" y="2305"/>
                      <a:pt x="5350" y="1383"/>
                    </a:cubicBezTo>
                    <a:cubicBezTo>
                      <a:pt x="7029" y="460"/>
                      <a:pt x="8958" y="0"/>
                      <a:pt x="11137" y="0"/>
                    </a:cubicBezTo>
                    <a:cubicBezTo>
                      <a:pt x="13300" y="0"/>
                      <a:pt x="15165" y="466"/>
                      <a:pt x="16728" y="1394"/>
                    </a:cubicBezTo>
                    <a:cubicBezTo>
                      <a:pt x="18291" y="2323"/>
                      <a:pt x="19491" y="3624"/>
                      <a:pt x="20335" y="5297"/>
                    </a:cubicBezTo>
                    <a:cubicBezTo>
                      <a:pt x="21176" y="6971"/>
                      <a:pt x="21600" y="8933"/>
                      <a:pt x="21600" y="11186"/>
                    </a:cubicBezTo>
                    <a:lnTo>
                      <a:pt x="21600" y="12411"/>
                    </a:lnTo>
                    <a:lnTo>
                      <a:pt x="4885" y="12411"/>
                    </a:lnTo>
                    <a:cubicBezTo>
                      <a:pt x="5190" y="14099"/>
                      <a:pt x="5941" y="15426"/>
                      <a:pt x="7141" y="16393"/>
                    </a:cubicBezTo>
                    <a:cubicBezTo>
                      <a:pt x="8338" y="17362"/>
                      <a:pt x="9853" y="17845"/>
                      <a:pt x="11686" y="17845"/>
                    </a:cubicBezTo>
                    <a:cubicBezTo>
                      <a:pt x="13153" y="17845"/>
                      <a:pt x="14417" y="17647"/>
                      <a:pt x="15476" y="17251"/>
                    </a:cubicBezTo>
                    <a:cubicBezTo>
                      <a:pt x="16535" y="16856"/>
                      <a:pt x="17530" y="16256"/>
                      <a:pt x="18461" y="15453"/>
                    </a:cubicBezTo>
                    <a:lnTo>
                      <a:pt x="21077" y="18358"/>
                    </a:lnTo>
                    <a:cubicBezTo>
                      <a:pt x="18474" y="20520"/>
                      <a:pt x="15284" y="21600"/>
                      <a:pt x="11506" y="21600"/>
                    </a:cubicBezTo>
                    <a:close/>
                    <a:moveTo>
                      <a:pt x="15104" y="5187"/>
                    </a:moveTo>
                    <a:cubicBezTo>
                      <a:pt x="14074" y="4232"/>
                      <a:pt x="12722" y="3755"/>
                      <a:pt x="11050" y="3755"/>
                    </a:cubicBezTo>
                    <a:cubicBezTo>
                      <a:pt x="9423" y="3755"/>
                      <a:pt x="8062" y="4244"/>
                      <a:pt x="6965" y="5216"/>
                    </a:cubicBezTo>
                    <a:cubicBezTo>
                      <a:pt x="5867" y="6191"/>
                      <a:pt x="5174" y="7501"/>
                      <a:pt x="4885" y="9148"/>
                    </a:cubicBezTo>
                    <a:lnTo>
                      <a:pt x="16869" y="9148"/>
                    </a:lnTo>
                    <a:cubicBezTo>
                      <a:pt x="16722" y="7463"/>
                      <a:pt x="16134" y="6141"/>
                      <a:pt x="15104" y="5187"/>
                    </a:cubicBez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67" name="Google Shape;967;p157"/>
              <p:cNvSpPr/>
              <p:nvPr/>
            </p:nvSpPr>
            <p:spPr>
              <a:xfrm>
                <a:off x="2578607" y="47820"/>
                <a:ext cx="696097" cy="1287425"/>
              </a:xfrm>
              <a:custGeom>
                <a:avLst/>
                <a:gdLst/>
                <a:ahLst/>
                <a:cxnLst/>
                <a:rect l="l" t="t" r="r" b="b"/>
                <a:pathLst>
                  <a:path w="21600" h="21600" extrusionOk="0">
                    <a:moveTo>
                      <a:pt x="6055" y="7731"/>
                    </a:moveTo>
                    <a:lnTo>
                      <a:pt x="0" y="7731"/>
                    </a:lnTo>
                    <a:lnTo>
                      <a:pt x="0" y="4819"/>
                    </a:lnTo>
                    <a:lnTo>
                      <a:pt x="6055" y="4819"/>
                    </a:lnTo>
                    <a:lnTo>
                      <a:pt x="6055" y="0"/>
                    </a:lnTo>
                    <a:lnTo>
                      <a:pt x="12402" y="0"/>
                    </a:lnTo>
                    <a:lnTo>
                      <a:pt x="12402" y="4819"/>
                    </a:lnTo>
                    <a:lnTo>
                      <a:pt x="21600" y="4819"/>
                    </a:lnTo>
                    <a:lnTo>
                      <a:pt x="21600" y="7731"/>
                    </a:lnTo>
                    <a:lnTo>
                      <a:pt x="12397" y="7731"/>
                    </a:lnTo>
                    <a:lnTo>
                      <a:pt x="12397" y="15114"/>
                    </a:lnTo>
                    <a:cubicBezTo>
                      <a:pt x="12397" y="16343"/>
                      <a:pt x="12788" y="17220"/>
                      <a:pt x="13564" y="17744"/>
                    </a:cubicBezTo>
                    <a:cubicBezTo>
                      <a:pt x="14340" y="18268"/>
                      <a:pt x="15669" y="18532"/>
                      <a:pt x="17552" y="18530"/>
                    </a:cubicBezTo>
                    <a:cubicBezTo>
                      <a:pt x="18388" y="18530"/>
                      <a:pt x="19096" y="18511"/>
                      <a:pt x="19679" y="18474"/>
                    </a:cubicBezTo>
                    <a:cubicBezTo>
                      <a:pt x="20262" y="18437"/>
                      <a:pt x="20901" y="18388"/>
                      <a:pt x="21600" y="18323"/>
                    </a:cubicBezTo>
                    <a:lnTo>
                      <a:pt x="21600" y="21206"/>
                    </a:lnTo>
                    <a:cubicBezTo>
                      <a:pt x="20802" y="21331"/>
                      <a:pt x="19992" y="21426"/>
                      <a:pt x="19169" y="21489"/>
                    </a:cubicBezTo>
                    <a:cubicBezTo>
                      <a:pt x="18229" y="21563"/>
                      <a:pt x="17282" y="21600"/>
                      <a:pt x="16330" y="21600"/>
                    </a:cubicBezTo>
                    <a:cubicBezTo>
                      <a:pt x="9477" y="21600"/>
                      <a:pt x="6051" y="19573"/>
                      <a:pt x="6051" y="15522"/>
                    </a:cubicBezTo>
                    <a:lnTo>
                      <a:pt x="6055" y="7731"/>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68" name="Google Shape;968;p157"/>
              <p:cNvSpPr/>
              <p:nvPr/>
            </p:nvSpPr>
            <p:spPr>
              <a:xfrm>
                <a:off x="3372546" y="311662"/>
                <a:ext cx="968344" cy="1025656"/>
              </a:xfrm>
              <a:custGeom>
                <a:avLst/>
                <a:gdLst/>
                <a:ahLst/>
                <a:cxnLst/>
                <a:rect l="l" t="t" r="r" b="b"/>
                <a:pathLst>
                  <a:path w="21600" h="21600" extrusionOk="0">
                    <a:moveTo>
                      <a:pt x="21597" y="21105"/>
                    </a:moveTo>
                    <a:lnTo>
                      <a:pt x="17118" y="21105"/>
                    </a:lnTo>
                    <a:lnTo>
                      <a:pt x="17118" y="18221"/>
                    </a:lnTo>
                    <a:cubicBezTo>
                      <a:pt x="16323" y="19301"/>
                      <a:pt x="15311" y="20136"/>
                      <a:pt x="14085" y="20721"/>
                    </a:cubicBezTo>
                    <a:cubicBezTo>
                      <a:pt x="12858" y="21306"/>
                      <a:pt x="11461" y="21600"/>
                      <a:pt x="9898" y="21600"/>
                    </a:cubicBezTo>
                    <a:cubicBezTo>
                      <a:pt x="7972" y="21600"/>
                      <a:pt x="6267" y="21134"/>
                      <a:pt x="4781" y="20206"/>
                    </a:cubicBezTo>
                    <a:cubicBezTo>
                      <a:pt x="3295" y="19277"/>
                      <a:pt x="2127" y="18000"/>
                      <a:pt x="1276" y="16372"/>
                    </a:cubicBezTo>
                    <a:cubicBezTo>
                      <a:pt x="425" y="14745"/>
                      <a:pt x="0" y="12885"/>
                      <a:pt x="0" y="10790"/>
                    </a:cubicBezTo>
                    <a:cubicBezTo>
                      <a:pt x="0" y="8682"/>
                      <a:pt x="432" y="6817"/>
                      <a:pt x="1298" y="5196"/>
                    </a:cubicBezTo>
                    <a:cubicBezTo>
                      <a:pt x="2164" y="3574"/>
                      <a:pt x="3360" y="2305"/>
                      <a:pt x="4886" y="1383"/>
                    </a:cubicBezTo>
                    <a:cubicBezTo>
                      <a:pt x="6415" y="460"/>
                      <a:pt x="8169" y="0"/>
                      <a:pt x="10151" y="0"/>
                    </a:cubicBezTo>
                    <a:cubicBezTo>
                      <a:pt x="11643" y="0"/>
                      <a:pt x="12984" y="274"/>
                      <a:pt x="14171" y="821"/>
                    </a:cubicBezTo>
                    <a:cubicBezTo>
                      <a:pt x="15342" y="1356"/>
                      <a:pt x="16353" y="2154"/>
                      <a:pt x="17121" y="3144"/>
                    </a:cubicBezTo>
                    <a:lnTo>
                      <a:pt x="17121" y="495"/>
                    </a:lnTo>
                    <a:lnTo>
                      <a:pt x="21600" y="495"/>
                    </a:lnTo>
                    <a:lnTo>
                      <a:pt x="21600" y="21105"/>
                    </a:lnTo>
                    <a:close/>
                    <a:moveTo>
                      <a:pt x="17032" y="7707"/>
                    </a:moveTo>
                    <a:cubicBezTo>
                      <a:pt x="16541" y="6534"/>
                      <a:pt x="15771" y="5609"/>
                      <a:pt x="14720" y="4931"/>
                    </a:cubicBezTo>
                    <a:cubicBezTo>
                      <a:pt x="13665" y="4252"/>
                      <a:pt x="12448" y="3912"/>
                      <a:pt x="11067" y="3912"/>
                    </a:cubicBezTo>
                    <a:cubicBezTo>
                      <a:pt x="9112" y="3912"/>
                      <a:pt x="7559" y="4532"/>
                      <a:pt x="6400" y="5769"/>
                    </a:cubicBezTo>
                    <a:cubicBezTo>
                      <a:pt x="5240" y="7006"/>
                      <a:pt x="4661" y="8680"/>
                      <a:pt x="4661" y="10790"/>
                    </a:cubicBezTo>
                    <a:cubicBezTo>
                      <a:pt x="4661" y="12912"/>
                      <a:pt x="5219" y="14591"/>
                      <a:pt x="6335" y="15828"/>
                    </a:cubicBezTo>
                    <a:cubicBezTo>
                      <a:pt x="7451" y="17068"/>
                      <a:pt x="8964" y="17685"/>
                      <a:pt x="10876" y="17685"/>
                    </a:cubicBezTo>
                    <a:cubicBezTo>
                      <a:pt x="12284" y="17685"/>
                      <a:pt x="13539" y="17342"/>
                      <a:pt x="14642" y="16658"/>
                    </a:cubicBezTo>
                    <a:cubicBezTo>
                      <a:pt x="15746" y="15974"/>
                      <a:pt x="16541" y="15051"/>
                      <a:pt x="17028" y="13890"/>
                    </a:cubicBezTo>
                    <a:lnTo>
                      <a:pt x="17032" y="7707"/>
                    </a:lnTo>
                    <a:close/>
                  </a:path>
                </a:pathLst>
              </a:custGeom>
              <a:solidFill>
                <a:schemeClr val="dk1"/>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nvGrpSpPr>
            <p:cNvPr id="969" name="Google Shape;969;p157"/>
            <p:cNvGrpSpPr/>
            <p:nvPr/>
          </p:nvGrpSpPr>
          <p:grpSpPr>
            <a:xfrm>
              <a:off x="-3" y="-3"/>
              <a:ext cx="2079725" cy="1382241"/>
              <a:chOff x="-2" y="-2"/>
              <a:chExt cx="2079723" cy="1382239"/>
            </a:xfrm>
          </p:grpSpPr>
          <p:grpSp>
            <p:nvGrpSpPr>
              <p:cNvPr id="970" name="Google Shape;970;p157"/>
              <p:cNvGrpSpPr/>
              <p:nvPr/>
            </p:nvGrpSpPr>
            <p:grpSpPr>
              <a:xfrm>
                <a:off x="-2" y="-2"/>
                <a:ext cx="2079723" cy="1382239"/>
                <a:chOff x="-1" y="-1"/>
                <a:chExt cx="2079721" cy="1382237"/>
              </a:xfrm>
            </p:grpSpPr>
            <p:sp>
              <p:nvSpPr>
                <p:cNvPr id="971" name="Google Shape;971;p157"/>
                <p:cNvSpPr/>
                <p:nvPr/>
              </p:nvSpPr>
              <p:spPr>
                <a:xfrm>
                  <a:off x="1040343" y="432596"/>
                  <a:ext cx="1039377" cy="949640"/>
                </a:xfrm>
                <a:custGeom>
                  <a:avLst/>
                  <a:gdLst/>
                  <a:ahLst/>
                  <a:cxnLst/>
                  <a:rect l="l" t="t" r="r" b="b"/>
                  <a:pathLst>
                    <a:path w="21600" h="21600" extrusionOk="0">
                      <a:moveTo>
                        <a:pt x="20945" y="4074"/>
                      </a:moveTo>
                      <a:lnTo>
                        <a:pt x="16744" y="4074"/>
                      </a:lnTo>
                      <a:cubicBezTo>
                        <a:pt x="17215" y="6168"/>
                        <a:pt x="17476" y="8488"/>
                        <a:pt x="17476" y="10930"/>
                      </a:cubicBezTo>
                      <a:cubicBezTo>
                        <a:pt x="17476" y="14442"/>
                        <a:pt x="16425" y="16482"/>
                        <a:pt x="14248" y="16482"/>
                      </a:cubicBezTo>
                      <a:cubicBezTo>
                        <a:pt x="12160" y="16482"/>
                        <a:pt x="11163" y="14973"/>
                        <a:pt x="7200" y="7994"/>
                      </a:cubicBezTo>
                      <a:lnTo>
                        <a:pt x="4667" y="3370"/>
                      </a:lnTo>
                      <a:cubicBezTo>
                        <a:pt x="3981" y="2150"/>
                        <a:pt x="3323" y="1025"/>
                        <a:pt x="2691" y="0"/>
                      </a:cubicBezTo>
                      <a:lnTo>
                        <a:pt x="350" y="0"/>
                      </a:lnTo>
                      <a:lnTo>
                        <a:pt x="0" y="4980"/>
                      </a:lnTo>
                      <a:cubicBezTo>
                        <a:pt x="454" y="5781"/>
                        <a:pt x="933" y="6646"/>
                        <a:pt x="1436" y="7573"/>
                      </a:cubicBezTo>
                      <a:lnTo>
                        <a:pt x="3555" y="11474"/>
                      </a:lnTo>
                      <a:cubicBezTo>
                        <a:pt x="7682" y="19035"/>
                        <a:pt x="9983" y="21600"/>
                        <a:pt x="14153" y="21600"/>
                      </a:cubicBezTo>
                      <a:cubicBezTo>
                        <a:pt x="18938" y="21600"/>
                        <a:pt x="21600" y="17359"/>
                        <a:pt x="21600" y="10588"/>
                      </a:cubicBezTo>
                      <a:cubicBezTo>
                        <a:pt x="21597" y="8318"/>
                        <a:pt x="21367" y="6127"/>
                        <a:pt x="20945" y="4074"/>
                      </a:cubicBezTo>
                      <a:close/>
                    </a:path>
                  </a:pathLst>
                </a:custGeom>
                <a:gradFill>
                  <a:gsLst>
                    <a:gs pos="0">
                      <a:srgbClr val="0064E0"/>
                    </a:gs>
                    <a:gs pos="13000">
                      <a:srgbClr val="0064E0"/>
                    </a:gs>
                    <a:gs pos="82000">
                      <a:srgbClr val="2C7FF4"/>
                    </a:gs>
                    <a:gs pos="100000">
                      <a:srgbClr val="2C7FF4"/>
                    </a:gs>
                  </a:gsLst>
                  <a:lin ang="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72" name="Google Shape;972;p157"/>
                <p:cNvSpPr/>
                <p:nvPr/>
              </p:nvSpPr>
              <p:spPr>
                <a:xfrm>
                  <a:off x="1057341" y="0"/>
                  <a:ext cx="991008" cy="611717"/>
                </a:xfrm>
                <a:custGeom>
                  <a:avLst/>
                  <a:gdLst/>
                  <a:ahLst/>
                  <a:cxnLst/>
                  <a:rect l="l" t="t" r="r" b="b"/>
                  <a:pathLst>
                    <a:path w="21600" h="21600" extrusionOk="0">
                      <a:moveTo>
                        <a:pt x="9175" y="6296"/>
                      </a:moveTo>
                      <a:cubicBezTo>
                        <a:pt x="12762" y="6296"/>
                        <a:pt x="15823" y="12586"/>
                        <a:pt x="17193" y="21600"/>
                      </a:cubicBezTo>
                      <a:lnTo>
                        <a:pt x="21600" y="21600"/>
                      </a:lnTo>
                      <a:cubicBezTo>
                        <a:pt x="19874" y="9170"/>
                        <a:pt x="15073" y="0"/>
                        <a:pt x="9488" y="0"/>
                      </a:cubicBezTo>
                      <a:cubicBezTo>
                        <a:pt x="5771" y="0"/>
                        <a:pt x="2868" y="4534"/>
                        <a:pt x="235" y="10297"/>
                      </a:cubicBezTo>
                      <a:lnTo>
                        <a:pt x="0" y="15270"/>
                      </a:lnTo>
                      <a:lnTo>
                        <a:pt x="2455" y="15270"/>
                      </a:lnTo>
                      <a:cubicBezTo>
                        <a:pt x="4847" y="9277"/>
                        <a:pt x="6822" y="6296"/>
                        <a:pt x="9175" y="6296"/>
                      </a:cubicBezTo>
                      <a:close/>
                    </a:path>
                  </a:pathLst>
                </a:custGeom>
                <a:gradFill>
                  <a:gsLst>
                    <a:gs pos="0">
                      <a:srgbClr val="2C7FF4"/>
                    </a:gs>
                    <a:gs pos="13000">
                      <a:srgbClr val="2C7FF4"/>
                    </a:gs>
                    <a:gs pos="100000">
                      <a:srgbClr val="2D81F6"/>
                    </a:gs>
                  </a:gsLst>
                  <a:lin ang="10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73" name="Google Shape;973;p157"/>
                <p:cNvSpPr/>
                <p:nvPr/>
              </p:nvSpPr>
              <p:spPr>
                <a:xfrm>
                  <a:off x="-1" y="-1"/>
                  <a:ext cx="1067984" cy="1382099"/>
                </a:xfrm>
                <a:custGeom>
                  <a:avLst/>
                  <a:gdLst/>
                  <a:ahLst/>
                  <a:cxnLst/>
                  <a:rect l="l" t="t" r="r" b="b"/>
                  <a:pathLst>
                    <a:path w="21600" h="21600" extrusionOk="0">
                      <a:moveTo>
                        <a:pt x="12086" y="0"/>
                      </a:moveTo>
                      <a:cubicBezTo>
                        <a:pt x="5243" y="0"/>
                        <a:pt x="0" y="6882"/>
                        <a:pt x="0" y="14167"/>
                      </a:cubicBezTo>
                      <a:cubicBezTo>
                        <a:pt x="0" y="18725"/>
                        <a:pt x="2854" y="21600"/>
                        <a:pt x="7633" y="21600"/>
                      </a:cubicBezTo>
                      <a:cubicBezTo>
                        <a:pt x="11074" y="21600"/>
                        <a:pt x="13548" y="20347"/>
                        <a:pt x="17947" y="14405"/>
                      </a:cubicBezTo>
                      <a:cubicBezTo>
                        <a:pt x="17947" y="14405"/>
                        <a:pt x="19780" y="11904"/>
                        <a:pt x="21041" y="10180"/>
                      </a:cubicBezTo>
                      <a:lnTo>
                        <a:pt x="21600" y="4558"/>
                      </a:lnTo>
                      <a:cubicBezTo>
                        <a:pt x="18246" y="1257"/>
                        <a:pt x="15443" y="0"/>
                        <a:pt x="12086" y="0"/>
                      </a:cubicBezTo>
                      <a:close/>
                      <a:moveTo>
                        <a:pt x="14593" y="12796"/>
                      </a:moveTo>
                      <a:cubicBezTo>
                        <a:pt x="11026" y="17116"/>
                        <a:pt x="9794" y="18084"/>
                        <a:pt x="7807" y="18084"/>
                      </a:cubicBezTo>
                      <a:cubicBezTo>
                        <a:pt x="5763" y="18084"/>
                        <a:pt x="4548" y="16697"/>
                        <a:pt x="4548" y="14226"/>
                      </a:cubicBezTo>
                      <a:cubicBezTo>
                        <a:pt x="4548" y="8938"/>
                        <a:pt x="7960" y="3529"/>
                        <a:pt x="12027" y="3529"/>
                      </a:cubicBezTo>
                      <a:cubicBezTo>
                        <a:pt x="14230" y="3529"/>
                        <a:pt x="16071" y="4512"/>
                        <a:pt x="18889" y="7631"/>
                      </a:cubicBezTo>
                      <a:cubicBezTo>
                        <a:pt x="16214" y="10806"/>
                        <a:pt x="14593" y="12796"/>
                        <a:pt x="14593" y="12796"/>
                      </a:cubicBezTo>
                      <a:close/>
                    </a:path>
                  </a:pathLst>
                </a:custGeom>
                <a:gradFill>
                  <a:gsLst>
                    <a:gs pos="0">
                      <a:srgbClr val="0064E0"/>
                    </a:gs>
                    <a:gs pos="41000">
                      <a:srgbClr val="0064E0"/>
                    </a:gs>
                    <a:gs pos="99000">
                      <a:srgbClr val="2D81F6"/>
                    </a:gs>
                    <a:gs pos="100000">
                      <a:srgbClr val="2D81F6"/>
                    </a:gs>
                  </a:gsLst>
                  <a:lin ang="1800000" scaled="0"/>
                </a:gra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974" name="Google Shape;974;p157"/>
                <p:cNvSpPr/>
                <p:nvPr/>
              </p:nvSpPr>
              <p:spPr>
                <a:xfrm>
                  <a:off x="594659" y="-1"/>
                  <a:ext cx="670392" cy="790976"/>
                </a:xfrm>
                <a:custGeom>
                  <a:avLst/>
                  <a:gdLst/>
                  <a:ahLst/>
                  <a:cxnLst/>
                  <a:rect l="l" t="t" r="r" b="b"/>
                  <a:pathLst>
                    <a:path w="21600" h="21600" extrusionOk="0">
                      <a:moveTo>
                        <a:pt x="21600" y="15856"/>
                      </a:moveTo>
                      <a:cubicBezTo>
                        <a:pt x="13082" y="4114"/>
                        <a:pt x="7414" y="0"/>
                        <a:pt x="94" y="0"/>
                      </a:cubicBezTo>
                      <a:lnTo>
                        <a:pt x="0" y="6167"/>
                      </a:lnTo>
                      <a:cubicBezTo>
                        <a:pt x="4791" y="6167"/>
                        <a:pt x="8505" y="9368"/>
                        <a:pt x="16582" y="20898"/>
                      </a:cubicBezTo>
                      <a:lnTo>
                        <a:pt x="17076" y="21600"/>
                      </a:lnTo>
                      <a:lnTo>
                        <a:pt x="21600" y="15856"/>
                      </a:lnTo>
                      <a:close/>
                    </a:path>
                  </a:pathLst>
                </a:custGeom>
                <a:solidFill>
                  <a:srgbClr val="0064E0"/>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sp>
            <p:nvSpPr>
              <p:cNvPr id="975" name="Google Shape;975;p157"/>
              <p:cNvSpPr/>
              <p:nvPr/>
            </p:nvSpPr>
            <p:spPr>
              <a:xfrm>
                <a:off x="1802081" y="403434"/>
                <a:ext cx="259811" cy="285128"/>
              </a:xfrm>
              <a:custGeom>
                <a:avLst/>
                <a:gdLst/>
                <a:ahLst/>
                <a:cxnLst/>
                <a:rect l="l" t="t" r="r" b="b"/>
                <a:pathLst>
                  <a:path w="21600" h="21600" extrusionOk="0">
                    <a:moveTo>
                      <a:pt x="20463" y="15779"/>
                    </a:moveTo>
                    <a:cubicBezTo>
                      <a:pt x="19095" y="10167"/>
                      <a:pt x="17188" y="4869"/>
                      <a:pt x="14844" y="0"/>
                    </a:cubicBezTo>
                    <a:lnTo>
                      <a:pt x="0" y="5413"/>
                    </a:lnTo>
                    <a:cubicBezTo>
                      <a:pt x="1436" y="8617"/>
                      <a:pt x="2666" y="12093"/>
                      <a:pt x="3665" y="15779"/>
                    </a:cubicBezTo>
                    <a:lnTo>
                      <a:pt x="3654" y="15779"/>
                    </a:lnTo>
                    <a:cubicBezTo>
                      <a:pt x="4159" y="17663"/>
                      <a:pt x="4607" y="19611"/>
                      <a:pt x="4986" y="21600"/>
                    </a:cubicBezTo>
                    <a:lnTo>
                      <a:pt x="21600" y="21108"/>
                    </a:lnTo>
                    <a:cubicBezTo>
                      <a:pt x="21278" y="19297"/>
                      <a:pt x="20899" y="17527"/>
                      <a:pt x="20463" y="15779"/>
                    </a:cubicBezTo>
                    <a:close/>
                  </a:path>
                </a:pathLst>
              </a:custGeom>
              <a:solidFill>
                <a:srgbClr val="2C7FF4"/>
              </a:solidFill>
              <a:ln>
                <a:noFill/>
              </a:ln>
            </p:spPr>
            <p:txBody>
              <a:bodyPr spcFirstLastPara="1" wrap="square" lIns="17125" tIns="17125" rIns="1712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grpSp>
      </p:grpSp>
      <p:sp>
        <p:nvSpPr>
          <p:cNvPr id="976" name="Google Shape;976;p157"/>
          <p:cNvSpPr txBox="1"/>
          <p:nvPr/>
        </p:nvSpPr>
        <p:spPr>
          <a:xfrm>
            <a:off x="214880" y="1142861"/>
            <a:ext cx="2672437" cy="2216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3600" i="0" u="none" strike="noStrike" cap="none" dirty="0">
                <a:solidFill>
                  <a:srgbClr val="1C2B33"/>
                </a:solidFill>
                <a:latin typeface="Noto Sans TC Medium"/>
                <a:ea typeface="Noto Sans TC Medium"/>
                <a:cs typeface="Optimistic Display Medium"/>
                <a:sym typeface="Optimistic Display Medium"/>
              </a:rPr>
              <a:t>適用於選舉監管機構的工具和解決方案</a:t>
            </a:r>
            <a:endParaRPr lang="zh-TW" sz="500" dirty="0">
              <a:latin typeface="Noto Sans TC Medium"/>
              <a:ea typeface="Noto Sans TC Medium"/>
              <a:cs typeface="Optimistic Display Medium"/>
              <a:sym typeface="Optimistic Display Medium"/>
            </a:endParaRPr>
          </a:p>
        </p:txBody>
      </p:sp>
      <p:sp>
        <p:nvSpPr>
          <p:cNvPr id="977" name="Google Shape;977;p157"/>
          <p:cNvSpPr txBox="1"/>
          <p:nvPr/>
        </p:nvSpPr>
        <p:spPr>
          <a:xfrm>
            <a:off x="208688" y="3542803"/>
            <a:ext cx="2609055" cy="269778"/>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20000"/>
              </a:lnSpc>
              <a:spcBef>
                <a:spcPts val="0"/>
              </a:spcBef>
              <a:spcAft>
                <a:spcPts val="0"/>
              </a:spcAft>
              <a:buClr>
                <a:srgbClr val="1C2B33"/>
              </a:buClr>
              <a:buSzPts val="300"/>
              <a:buFont typeface="Arial"/>
              <a:buNone/>
            </a:pPr>
            <a:r>
              <a:rPr lang="zh-TW" sz="1300" b="1" i="0" u="none" strike="noStrike" cap="none" dirty="0">
                <a:solidFill>
                  <a:schemeClr val="dk1"/>
                </a:solidFill>
                <a:latin typeface="Noto Sans TC"/>
                <a:ea typeface="Noto Sans TC"/>
                <a:cs typeface="Optimistic Text"/>
                <a:sym typeface="Optimistic Text"/>
              </a:rPr>
              <a:t>瞭解 Meta 的廉正選舉政策和產品</a:t>
            </a:r>
            <a:endParaRPr lang="zh-TW" sz="500" b="1" dirty="0">
              <a:latin typeface="Noto Sans TC"/>
              <a:ea typeface="Noto Sans TC"/>
              <a:cs typeface="Optimistic Text"/>
              <a:sym typeface="Optimistic Text"/>
            </a:endParaRPr>
          </a:p>
        </p:txBody>
      </p:sp>
      <p:grpSp>
        <p:nvGrpSpPr>
          <p:cNvPr id="978" name="Google Shape;978;p157"/>
          <p:cNvGrpSpPr/>
          <p:nvPr/>
        </p:nvGrpSpPr>
        <p:grpSpPr>
          <a:xfrm>
            <a:off x="2987365" y="1199169"/>
            <a:ext cx="1166110" cy="362968"/>
            <a:chOff x="16484689" y="5703818"/>
            <a:chExt cx="3110032" cy="967916"/>
          </a:xfrm>
        </p:grpSpPr>
        <p:sp>
          <p:nvSpPr>
            <p:cNvPr id="979" name="Google Shape;979;p157"/>
            <p:cNvSpPr/>
            <p:nvPr/>
          </p:nvSpPr>
          <p:spPr>
            <a:xfrm>
              <a:off x="16484689" y="5703818"/>
              <a:ext cx="2489991" cy="967916"/>
            </a:xfrm>
            <a:prstGeom prst="roundRect">
              <a:avLst>
                <a:gd name="adj" fmla="val 16950"/>
              </a:avLst>
            </a:prstGeom>
            <a:solidFill>
              <a:schemeClr val="lt2"/>
            </a:solidFill>
            <a:ln>
              <a:noFill/>
            </a:ln>
            <a:effectLst>
              <a:outerShdw blurRad="508000" algn="ctr" rotWithShape="0">
                <a:srgbClr val="000000">
                  <a:alpha val="9803"/>
                </a:srgbClr>
              </a:outerShdw>
            </a:effectLst>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Clr>
                  <a:srgbClr val="1C2B33"/>
                </a:buClr>
                <a:buSzPts val="1000"/>
                <a:buFont typeface="Arial"/>
                <a:buNone/>
              </a:pPr>
              <a:endParaRPr lang="zh-TW" sz="1000" b="0" i="0" u="none" strike="noStrike" cap="none">
                <a:solidFill>
                  <a:srgbClr val="1C2B33"/>
                </a:solidFill>
                <a:latin typeface="Noto Sans TC"/>
                <a:ea typeface="Noto Sans TC"/>
                <a:cs typeface="Arial"/>
                <a:sym typeface="Arial"/>
              </a:endParaRPr>
            </a:p>
          </p:txBody>
        </p:sp>
        <p:sp>
          <p:nvSpPr>
            <p:cNvPr id="980" name="Google Shape;980;p157"/>
            <p:cNvSpPr txBox="1"/>
            <p:nvPr/>
          </p:nvSpPr>
          <p:spPr>
            <a:xfrm>
              <a:off x="17395049" y="6016366"/>
              <a:ext cx="2199672" cy="375834"/>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0000"/>
                </a:lnSpc>
                <a:spcBef>
                  <a:spcPts val="0"/>
                </a:spcBef>
                <a:spcAft>
                  <a:spcPts val="0"/>
                </a:spcAft>
                <a:buClr>
                  <a:srgbClr val="1C2B33"/>
                </a:buClr>
                <a:buSzPts val="900"/>
                <a:buFont typeface="Arial"/>
                <a:buNone/>
              </a:pPr>
              <a:r>
                <a:rPr lang="zh-TW" sz="900" b="1" i="0" u="none" strike="noStrike" cap="none">
                  <a:solidFill>
                    <a:srgbClr val="000000"/>
                  </a:solidFill>
                  <a:latin typeface="Noto Sans TC"/>
                  <a:ea typeface="Noto Sans TC"/>
                  <a:cs typeface="Arial"/>
                  <a:sym typeface="Arial"/>
                </a:rPr>
                <a:t>深入瞭解</a:t>
              </a:r>
              <a:endParaRPr lang="zh-TW" sz="500" dirty="0"/>
            </a:p>
          </p:txBody>
        </p:sp>
        <p:pic>
          <p:nvPicPr>
            <p:cNvPr id="981" name="Google Shape;981;p157"/>
            <p:cNvPicPr preferRelativeResize="0"/>
            <p:nvPr/>
          </p:nvPicPr>
          <p:blipFill rotWithShape="1">
            <a:blip r:embed="rId4">
              <a:alphaModFix/>
            </a:blip>
            <a:srcRect/>
            <a:stretch/>
          </p:blipFill>
          <p:spPr>
            <a:xfrm>
              <a:off x="16778161" y="5955925"/>
              <a:ext cx="463701" cy="463701"/>
            </a:xfrm>
            <a:prstGeom prst="rect">
              <a:avLst/>
            </a:prstGeom>
            <a:noFill/>
            <a:ln>
              <a:noFill/>
            </a:ln>
          </p:spPr>
        </p:pic>
      </p:grpSp>
      <p:pic>
        <p:nvPicPr>
          <p:cNvPr id="982" name="Google Shape;982;p157"/>
          <p:cNvPicPr preferRelativeResize="0"/>
          <p:nvPr/>
        </p:nvPicPr>
        <p:blipFill rotWithShape="1">
          <a:blip r:embed="rId5">
            <a:alphaModFix/>
          </a:blip>
          <a:srcRect l="82958" t="37853" r="7809" b="56445"/>
          <a:stretch/>
        </p:blipFill>
        <p:spPr>
          <a:xfrm flipH="1">
            <a:off x="3543731" y="1431131"/>
            <a:ext cx="651205" cy="268241"/>
          </a:xfrm>
          <a:prstGeom prst="roundRect">
            <a:avLst>
              <a:gd name="adj" fmla="val 6843"/>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c="http://schemas.openxmlformats.org/drawingml/2006/chart" xmlns:com="http://schemas.openxmlformats.org/drawingml/2006/compatibility" xmlns:dgm="http://schemas.openxmlformats.org/drawingml/2006/diagram" xmlns:mv="urn:schemas-microsoft-com:mac:vml" xmlns:o="urn:schemas-microsoft-com:office:office" xmlns:p15="http://schemas.microsoft.com/office/powerpoint/2012/main" xmlns:pvml="urn:schemas-microsoft-com:office:powerpoint" xmlns:v="urn:schemas-microsoft-com:vml">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pic>
        <p:nvPicPr>
          <p:cNvPr id="1153" name="Google Shape;1153;p166" descr="Background pattern&#10;&#10;Description automatically generated"/>
          <p:cNvPicPr preferRelativeResize="0"/>
          <p:nvPr/>
        </p:nvPicPr>
        <p:blipFill rotWithShape="1">
          <a:blip r:embed="rId3">
            <a:alphaModFix/>
          </a:blip>
          <a:srcRect l="27712" t="-2" r="22294"/>
          <a:stretch/>
        </p:blipFill>
        <p:spPr>
          <a:xfrm>
            <a:off x="4572000" y="0"/>
            <a:ext cx="4570811" cy="5143501"/>
          </a:xfrm>
          <a:prstGeom prst="rect">
            <a:avLst/>
          </a:prstGeom>
          <a:noFill/>
          <a:ln>
            <a:noFill/>
          </a:ln>
        </p:spPr>
      </p:pic>
      <p:sp>
        <p:nvSpPr>
          <p:cNvPr id="1154" name="Google Shape;1154;p166"/>
          <p:cNvSpPr txBox="1">
            <a:spLocks noGrp="1"/>
          </p:cNvSpPr>
          <p:nvPr>
            <p:ph type="title"/>
          </p:nvPr>
        </p:nvSpPr>
        <p:spPr>
          <a:xfrm>
            <a:off x="370351" y="2221857"/>
            <a:ext cx="3552843" cy="699786"/>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sz="2700" dirty="0">
                <a:latin typeface="Noto Sans TC Medium"/>
                <a:ea typeface="Noto Sans TC Medium"/>
                <a:cs typeface="Optimistic Display Medium"/>
                <a:sym typeface="Optimistic Display Medium"/>
              </a:rPr>
              <a:t>將貼文置頂於粉絲專頁</a:t>
            </a:r>
          </a:p>
        </p:txBody>
      </p:sp>
      <p:pic>
        <p:nvPicPr>
          <p:cNvPr id="1155" name="Google Shape;1155;p166" descr="A blue circle with a letter f in it&#10;&#10;Description automatically generated with medium confidence"/>
          <p:cNvPicPr preferRelativeResize="0"/>
          <p:nvPr/>
        </p:nvPicPr>
        <p:blipFill rotWithShape="1">
          <a:blip r:embed="rId4">
            <a:alphaModFix/>
          </a:blip>
          <a:srcRect/>
          <a:stretch/>
        </p:blipFill>
        <p:spPr>
          <a:xfrm>
            <a:off x="8574125" y="208359"/>
            <a:ext cx="368983" cy="366540"/>
          </a:xfrm>
          <a:prstGeom prst="rect">
            <a:avLst/>
          </a:prstGeom>
          <a:noFill/>
          <a:ln>
            <a:noFill/>
          </a:ln>
        </p:spPr>
      </p:pic>
      <p:pic>
        <p:nvPicPr>
          <p:cNvPr id="1156" name="Google Shape;1156;p166"/>
          <p:cNvPicPr preferRelativeResize="0"/>
          <p:nvPr/>
        </p:nvPicPr>
        <p:blipFill>
          <a:blip r:embed="rId5">
            <a:alphaModFix/>
          </a:blip>
          <a:stretch>
            <a:fillRect/>
          </a:stretch>
        </p:blipFill>
        <p:spPr>
          <a:xfrm>
            <a:off x="5767056" y="208350"/>
            <a:ext cx="2180700" cy="4720800"/>
          </a:xfrm>
          <a:prstGeom prst="roundRect">
            <a:avLst>
              <a:gd name="adj" fmla="val 5900"/>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167"/>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defPPr>
              <a:defRPr lang="zh-TW"/>
            </a:defPPr>
          </a:lstStyle>
          <a:p>
            <a:pPr marL="0" lvl="0" indent="0" algn="l" rtl="0">
              <a:spcBef>
                <a:spcPts val="0"/>
              </a:spcBef>
              <a:spcAft>
                <a:spcPts val="0"/>
              </a:spcAft>
              <a:buNone/>
            </a:pPr>
            <a:endParaRPr lang="zh-TW"/>
          </a:p>
        </p:txBody>
      </p:sp>
      <p:sp>
        <p:nvSpPr>
          <p:cNvPr id="1162" name="Google Shape;1162;p167"/>
          <p:cNvSpPr txBox="1">
            <a:spLocks noGrp="1"/>
          </p:cNvSpPr>
          <p:nvPr>
            <p:ph type="subTitle" idx="4294967295"/>
          </p:nvPr>
        </p:nvSpPr>
        <p:spPr>
          <a:xfrm>
            <a:off x="4938253" y="1538822"/>
            <a:ext cx="3574612" cy="20157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300"/>
              <a:buFont typeface="Arial"/>
              <a:buNone/>
            </a:pPr>
            <a:r>
              <a:rPr lang="zh-TW" sz="1300" b="1" i="0" u="none" strike="noStrike" cap="none" dirty="0">
                <a:solidFill>
                  <a:schemeClr val="dk1"/>
                </a:solidFill>
                <a:latin typeface="Noto Sans TC"/>
                <a:ea typeface="Noto Sans TC"/>
                <a:cs typeface="Optimistic Text"/>
                <a:sym typeface="Optimistic Text"/>
              </a:rPr>
              <a:t>就像本地快報一樣，投票快報應該只能用於緊急、實用且與選民廣泛相關的貼文。投票快報可用來傳達下列事項的特定司法管轄區變更資訊：</a:t>
            </a:r>
            <a:endParaRPr lang="zh-TW" b="1" dirty="0">
              <a:latin typeface="Noto Sans TC"/>
              <a:ea typeface="Noto Sans TC"/>
              <a:cs typeface="Optimistic Text"/>
              <a:sym typeface="Optimistic Text"/>
            </a:endParaRPr>
          </a:p>
          <a:p>
            <a:pPr marL="342900" marR="0" lvl="0" indent="0" algn="l" rtl="0">
              <a:lnSpc>
                <a:spcPct val="115000"/>
              </a:lnSpc>
              <a:spcBef>
                <a:spcPts val="1300"/>
              </a:spcBef>
              <a:spcAft>
                <a:spcPts val="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投票地點</a:t>
            </a:r>
            <a:endParaRPr lang="zh-TW" dirty="0">
              <a:latin typeface="Noto Sans TC"/>
              <a:ea typeface="Noto Sans TC"/>
              <a:cs typeface="Optimistic Text"/>
              <a:sym typeface="Optimistic Text"/>
            </a:endParaRPr>
          </a:p>
          <a:p>
            <a:pPr marL="342900" marR="0" lvl="0" indent="0" algn="l" rtl="0">
              <a:lnSpc>
                <a:spcPct val="115000"/>
              </a:lnSpc>
              <a:spcBef>
                <a:spcPts val="1300"/>
              </a:spcBef>
              <a:spcAft>
                <a:spcPts val="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投票方式和方法</a:t>
            </a:r>
            <a:endParaRPr lang="zh-TW" dirty="0">
              <a:latin typeface="Noto Sans TC"/>
              <a:ea typeface="Noto Sans TC"/>
              <a:cs typeface="Optimistic Text"/>
              <a:sym typeface="Optimistic Text"/>
            </a:endParaRPr>
          </a:p>
          <a:p>
            <a:pPr marL="342900" marR="0" lvl="0" indent="0" algn="l" rtl="0">
              <a:lnSpc>
                <a:spcPct val="115000"/>
              </a:lnSpc>
              <a:spcBef>
                <a:spcPts val="1300"/>
              </a:spcBef>
              <a:spcAft>
                <a:spcPts val="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誰符合選舉參加資格的相關規則</a:t>
            </a:r>
            <a:endParaRPr lang="zh-TW" dirty="0">
              <a:latin typeface="Noto Sans TC"/>
              <a:ea typeface="Noto Sans TC"/>
              <a:cs typeface="Optimistic Text"/>
              <a:sym typeface="Optimistic Text"/>
            </a:endParaRPr>
          </a:p>
          <a:p>
            <a:pPr marL="342900" marR="0" lvl="0" indent="0" algn="l" rtl="0">
              <a:lnSpc>
                <a:spcPct val="115000"/>
              </a:lnSpc>
              <a:spcBef>
                <a:spcPts val="1300"/>
              </a:spcBef>
              <a:spcAft>
                <a:spcPts val="130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投票時間範圍（小時或日期）</a:t>
            </a:r>
          </a:p>
        </p:txBody>
      </p:sp>
      <p:sp>
        <p:nvSpPr>
          <p:cNvPr id="1163" name="Google Shape;1163;p167"/>
          <p:cNvSpPr txBox="1">
            <a:spLocks noGrp="1"/>
          </p:cNvSpPr>
          <p:nvPr>
            <p:ph type="title"/>
          </p:nvPr>
        </p:nvSpPr>
        <p:spPr>
          <a:xfrm>
            <a:off x="365447" y="2296651"/>
            <a:ext cx="2922448" cy="550199"/>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sz="2700" dirty="0">
                <a:latin typeface="Noto Sans TC Medium"/>
                <a:ea typeface="Noto Sans TC Medium"/>
                <a:cs typeface="Optimistic Display Medium"/>
                <a:sym typeface="Optimistic Display Medium"/>
              </a:rPr>
              <a:t>善用投票快報</a:t>
            </a:r>
          </a:p>
        </p:txBody>
      </p:sp>
      <p:grpSp>
        <p:nvGrpSpPr>
          <p:cNvPr id="1164" name="Google Shape;1164;p167"/>
          <p:cNvGrpSpPr/>
          <p:nvPr/>
        </p:nvGrpSpPr>
        <p:grpSpPr>
          <a:xfrm>
            <a:off x="4938253" y="2360588"/>
            <a:ext cx="188568" cy="188603"/>
            <a:chOff x="9962801" y="3442383"/>
            <a:chExt cx="678301" cy="678429"/>
          </a:xfrm>
        </p:grpSpPr>
        <p:sp>
          <p:nvSpPr>
            <p:cNvPr id="1165" name="Google Shape;1165;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66" name="Google Shape;1166;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167" name="Google Shape;1167;p167"/>
          <p:cNvGrpSpPr/>
          <p:nvPr/>
        </p:nvGrpSpPr>
        <p:grpSpPr>
          <a:xfrm>
            <a:off x="4938253" y="2684799"/>
            <a:ext cx="188568" cy="188603"/>
            <a:chOff x="9962801" y="3442383"/>
            <a:chExt cx="678301" cy="678429"/>
          </a:xfrm>
        </p:grpSpPr>
        <p:sp>
          <p:nvSpPr>
            <p:cNvPr id="1168" name="Google Shape;1168;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69" name="Google Shape;1169;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170" name="Google Shape;1170;p167"/>
          <p:cNvGrpSpPr/>
          <p:nvPr/>
        </p:nvGrpSpPr>
        <p:grpSpPr>
          <a:xfrm>
            <a:off x="4938253" y="3009009"/>
            <a:ext cx="188568" cy="188603"/>
            <a:chOff x="9962801" y="3442383"/>
            <a:chExt cx="678301" cy="678429"/>
          </a:xfrm>
        </p:grpSpPr>
        <p:sp>
          <p:nvSpPr>
            <p:cNvPr id="1171" name="Google Shape;1171;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72" name="Google Shape;1172;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173" name="Google Shape;1173;p167"/>
          <p:cNvGrpSpPr/>
          <p:nvPr/>
        </p:nvGrpSpPr>
        <p:grpSpPr>
          <a:xfrm>
            <a:off x="4938253" y="3333219"/>
            <a:ext cx="188568" cy="188603"/>
            <a:chOff x="9962801" y="3442383"/>
            <a:chExt cx="678301" cy="678429"/>
          </a:xfrm>
        </p:grpSpPr>
        <p:sp>
          <p:nvSpPr>
            <p:cNvPr id="1174" name="Google Shape;1174;p16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75" name="Google Shape;1175;p16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pic>
        <p:nvPicPr>
          <p:cNvPr id="1176" name="Google Shape;1176;p167"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40"/>
          </a:xfrm>
          <a:prstGeom prst="rect">
            <a:avLst/>
          </a:prstGeom>
          <a:noFill/>
          <a:ln>
            <a:noFill/>
          </a:ln>
        </p:spPr>
      </p:pic>
      <p:sp>
        <p:nvSpPr>
          <p:cNvPr id="1177" name="Google Shape;1177;p167"/>
          <p:cNvSpPr/>
          <p:nvPr/>
        </p:nvSpPr>
        <p:spPr>
          <a:xfrm>
            <a:off x="0" y="-208359"/>
            <a:ext cx="9144000" cy="208500"/>
          </a:xfrm>
          <a:prstGeom prst="rect">
            <a:avLst/>
          </a:prstGeom>
          <a:solidFill>
            <a:srgbClr val="FF0000"/>
          </a:solidFill>
          <a:ln>
            <a:noFill/>
          </a:ln>
        </p:spPr>
        <p:txBody>
          <a:bodyPr spcFirstLastPara="1" wrap="square" lIns="91425" tIns="91425" rIns="91425" bIns="91425" rtlCol="0" anchor="ctr" anchorCtr="0">
            <a:noAutofit/>
          </a:bodyPr>
          <a:lstStyle>
            <a:defPPr>
              <a:defRPr lang="zh-TW"/>
            </a:defPPr>
          </a:lstStyle>
          <a:p>
            <a:pPr marL="0" marR="0" lvl="0" indent="0" algn="ctr" rtl="0">
              <a:lnSpc>
                <a:spcPct val="100000"/>
              </a:lnSpc>
              <a:spcBef>
                <a:spcPts val="0"/>
              </a:spcBef>
              <a:spcAft>
                <a:spcPts val="0"/>
              </a:spcAft>
              <a:buNone/>
            </a:pPr>
            <a:r>
              <a:rPr lang="zh-TW" sz="1000" i="0" u="none" strike="noStrike" cap="none">
                <a:solidFill>
                  <a:schemeClr val="lt2"/>
                </a:solidFill>
                <a:latin typeface="Noto Sans TC"/>
                <a:ea typeface="Noto Sans TC"/>
                <a:cs typeface="Optimistic Text"/>
                <a:sym typeface="Optimistic Text"/>
              </a:rPr>
              <a:t>注意：</a:t>
            </a:r>
            <a:r>
              <a:rPr lang="zh-TW" sz="1000">
                <a:solidFill>
                  <a:schemeClr val="lt2"/>
                </a:solidFill>
                <a:latin typeface="Noto Sans TC"/>
                <a:ea typeface="Noto Sans TC"/>
                <a:cs typeface="Optimistic Text"/>
                <a:sym typeface="Optimistic Text"/>
              </a:rPr>
              <a:t>投票快報僅適用於美國地方政府、公共衛生單位和第一線處理單位所設定的粉絲專頁，以及澳洲的部分城市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168"/>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defPPr>
              <a:defRPr lang="zh-TW"/>
            </a:defPPr>
          </a:lstStyle>
          <a:p>
            <a:pPr marL="0" lvl="0" indent="0" algn="l" rtl="0">
              <a:spcBef>
                <a:spcPts val="0"/>
              </a:spcBef>
              <a:spcAft>
                <a:spcPts val="0"/>
              </a:spcAft>
              <a:buNone/>
            </a:pPr>
            <a:endParaRPr lang="zh-TW"/>
          </a:p>
        </p:txBody>
      </p:sp>
      <p:sp>
        <p:nvSpPr>
          <p:cNvPr id="1183" name="Google Shape;1183;p168"/>
          <p:cNvSpPr txBox="1">
            <a:spLocks noGrp="1"/>
          </p:cNvSpPr>
          <p:nvPr>
            <p:ph type="subTitle" idx="4294967295"/>
          </p:nvPr>
        </p:nvSpPr>
        <p:spPr>
          <a:xfrm>
            <a:off x="4938252" y="1563900"/>
            <a:ext cx="3972665" cy="20157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Clr>
                <a:srgbClr val="1C2B33"/>
              </a:buClr>
              <a:buSzPts val="1300"/>
              <a:buFont typeface="Arial"/>
              <a:buNone/>
            </a:pPr>
            <a:r>
              <a:rPr lang="zh-TW" sz="1300" b="1" i="0" u="none" strike="noStrike" cap="none" dirty="0">
                <a:solidFill>
                  <a:srgbClr val="1C2B33"/>
                </a:solidFill>
                <a:latin typeface="Noto Sans TC"/>
                <a:ea typeface="Noto Sans TC"/>
                <a:cs typeface="Optimistic Text"/>
                <a:sym typeface="Optimistic Text"/>
              </a:rPr>
              <a:t>前往您的 Facebook 粉絲專頁並開啟貼文撰寫工具，檢查可以使用的通知，然後將您的貼文設為投票快報。</a:t>
            </a:r>
            <a:endParaRPr lang="zh-TW" sz="1300" b="1" dirty="0">
              <a:solidFill>
                <a:srgbClr val="1C2B33"/>
              </a:solidFill>
              <a:latin typeface="Noto Sans TC"/>
              <a:ea typeface="Noto Sans TC"/>
              <a:cs typeface="Optimistic Text"/>
              <a:sym typeface="Optimistic Text"/>
            </a:endParaRPr>
          </a:p>
          <a:p>
            <a:pPr marL="0" marR="0" lvl="0" indent="0" algn="l" rtl="0">
              <a:lnSpc>
                <a:spcPct val="115000"/>
              </a:lnSpc>
              <a:spcBef>
                <a:spcPts val="900"/>
              </a:spcBef>
              <a:spcAft>
                <a:spcPts val="0"/>
              </a:spcAft>
              <a:buClr>
                <a:srgbClr val="1C2B33"/>
              </a:buClr>
              <a:buSzPts val="1300"/>
              <a:buFont typeface="Arial"/>
              <a:buNone/>
            </a:pPr>
            <a:r>
              <a:rPr lang="zh-TW" sz="1300" b="1" i="0" u="none" strike="noStrike" cap="none" dirty="0">
                <a:solidFill>
                  <a:srgbClr val="1C2B33"/>
                </a:solidFill>
                <a:latin typeface="Noto Sans TC"/>
                <a:ea typeface="Noto Sans TC"/>
                <a:cs typeface="Optimistic Text"/>
                <a:sym typeface="Optimistic Text"/>
              </a:rPr>
              <a:t>從該處：</a:t>
            </a:r>
          </a:p>
          <a:p>
            <a:pPr marL="210312" marR="0" lvl="0" indent="-176022" algn="l" rtl="0">
              <a:lnSpc>
                <a:spcPct val="115000"/>
              </a:lnSpc>
              <a:spcBef>
                <a:spcPts val="9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選擇通知地點。</a:t>
            </a:r>
          </a:p>
          <a:p>
            <a:pPr marL="210312" marR="0" lvl="0" indent="-176022" algn="l" rtl="0">
              <a:lnSpc>
                <a:spcPct val="115000"/>
              </a:lnSpc>
              <a:spcBef>
                <a:spcPts val="9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選擇快報時間長度。</a:t>
            </a:r>
          </a:p>
          <a:p>
            <a:pPr marL="210312" marR="0" lvl="0" indent="-176022" algn="l" rtl="0">
              <a:lnSpc>
                <a:spcPct val="115000"/>
              </a:lnSpc>
              <a:spcBef>
                <a:spcPts val="9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張貼內容前進行編輯。</a:t>
            </a:r>
          </a:p>
          <a:p>
            <a:pPr marL="210312" marR="0" lvl="0" indent="-176022" algn="l" rtl="0">
              <a:lnSpc>
                <a:spcPct val="115000"/>
              </a:lnSpc>
              <a:spcBef>
                <a:spcPts val="900"/>
              </a:spcBef>
              <a:spcAft>
                <a:spcPts val="90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傳送投票快報。</a:t>
            </a:r>
          </a:p>
        </p:txBody>
      </p:sp>
      <p:sp>
        <p:nvSpPr>
          <p:cNvPr id="1184" name="Google Shape;1184;p168"/>
          <p:cNvSpPr txBox="1"/>
          <p:nvPr/>
        </p:nvSpPr>
        <p:spPr>
          <a:xfrm>
            <a:off x="365447" y="2296651"/>
            <a:ext cx="2922448" cy="550199"/>
          </a:xfrm>
          <a:prstGeom prst="rect">
            <a:avLst/>
          </a:prstGeom>
          <a:noFill/>
          <a:ln>
            <a:noFill/>
          </a:ln>
        </p:spPr>
        <p:txBody>
          <a:bodyPr spcFirstLastPara="1" wrap="square" lIns="0" tIns="0" rIns="0" bIns="0" rtlCol="0" anchor="ctr" anchorCtr="0">
            <a:noAutofit/>
          </a:bodyPr>
          <a:lstStyle>
            <a:defPPr>
              <a:defRPr lang="zh-TW"/>
            </a:defPPr>
          </a:lstStyle>
          <a:p>
            <a:pPr>
              <a:buSzPts val="500"/>
            </a:pPr>
            <a:r>
              <a:rPr lang="zh-TW" altLang="en-US" sz="2700" dirty="0">
                <a:solidFill>
                  <a:schemeClr val="dk1"/>
                </a:solidFill>
                <a:latin typeface="Noto Sans TC Medium"/>
                <a:ea typeface="Noto Sans TC Medium"/>
                <a:cs typeface="Optimistic Display Medium"/>
                <a:sym typeface="Optimistic Display"/>
              </a:rPr>
              <a:t>建立投票快報</a:t>
            </a:r>
          </a:p>
        </p:txBody>
      </p:sp>
      <p:pic>
        <p:nvPicPr>
          <p:cNvPr id="1185" name="Google Shape;1185;p168"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4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pic>
        <p:nvPicPr>
          <p:cNvPr id="1190" name="Google Shape;1190;p169"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191" name="Google Shape;1191;p169"/>
          <p:cNvSpPr txBox="1">
            <a:spLocks noGrp="1"/>
          </p:cNvSpPr>
          <p:nvPr>
            <p:ph type="title" idx="4294967295"/>
          </p:nvPr>
        </p:nvSpPr>
        <p:spPr>
          <a:xfrm>
            <a:off x="394904" y="1714650"/>
            <a:ext cx="4079214" cy="17142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建立並最佳化 Instagram 帳號</a:t>
            </a:r>
          </a:p>
        </p:txBody>
      </p:sp>
      <p:pic>
        <p:nvPicPr>
          <p:cNvPr id="1192" name="Google Shape;1192;p169" descr="A logo of a camera&#10;&#10;Description automatically generated with medium confidence"/>
          <p:cNvPicPr preferRelativeResize="0"/>
          <p:nvPr/>
        </p:nvPicPr>
        <p:blipFill rotWithShape="1">
          <a:blip r:embed="rId4">
            <a:alphaModFix/>
          </a:blip>
          <a:srcRect/>
          <a:stretch/>
        </p:blipFill>
        <p:spPr>
          <a:xfrm>
            <a:off x="8576146" y="209252"/>
            <a:ext cx="352974" cy="352974"/>
          </a:xfrm>
          <a:prstGeom prst="rect">
            <a:avLst/>
          </a:prstGeom>
          <a:noFill/>
          <a:ln>
            <a:noFill/>
          </a:ln>
        </p:spPr>
      </p:pic>
      <p:grpSp>
        <p:nvGrpSpPr>
          <p:cNvPr id="1193" name="Google Shape;1193;p169"/>
          <p:cNvGrpSpPr/>
          <p:nvPr/>
        </p:nvGrpSpPr>
        <p:grpSpPr>
          <a:xfrm>
            <a:off x="5362433" y="664719"/>
            <a:ext cx="1946467" cy="3986704"/>
            <a:chOff x="5843925" y="822950"/>
            <a:chExt cx="3818100" cy="7818600"/>
          </a:xfrm>
        </p:grpSpPr>
        <p:sp>
          <p:nvSpPr>
            <p:cNvPr id="1194" name="Google Shape;1194;p169"/>
            <p:cNvSpPr/>
            <p:nvPr/>
          </p:nvSpPr>
          <p:spPr>
            <a:xfrm>
              <a:off x="5843925" y="822950"/>
              <a:ext cx="3818100" cy="7818600"/>
            </a:xfrm>
            <a:prstGeom prst="roundRect">
              <a:avLst>
                <a:gd name="adj" fmla="val 12084"/>
              </a:avLst>
            </a:prstGeom>
            <a:solidFill>
              <a:srgbClr val="FFFFFF"/>
            </a:solidFill>
            <a:ln w="9525" cap="flat" cmpd="sng">
              <a:solidFill>
                <a:srgbClr val="CBD2D9"/>
              </a:solidFill>
              <a:prstDash val="solid"/>
              <a:round/>
              <a:headEnd type="none" w="sm" len="sm"/>
              <a:tailEnd type="none" w="sm" len="sm"/>
            </a:ln>
          </p:spPr>
          <p:txBody>
            <a:bodyPr spcFirstLastPara="1" wrap="square" lIns="91425" tIns="91425" rIns="91425" bIns="91425" rtlCol="0" anchor="ctr" anchorCtr="0">
              <a:noAutofit/>
            </a:bodyPr>
            <a:lstStyle>
              <a:defPPr>
                <a:defRPr lang="zh-TW"/>
              </a:defPPr>
            </a:lstStyle>
            <a:p>
              <a:pPr marL="0" marR="0" lvl="0" indent="0" algn="l" rtl="0">
                <a:lnSpc>
                  <a:spcPct val="100000"/>
                </a:lnSpc>
                <a:spcBef>
                  <a:spcPts val="0"/>
                </a:spcBef>
                <a:spcAft>
                  <a:spcPts val="0"/>
                </a:spcAft>
                <a:buClr>
                  <a:srgbClr val="1C2B33"/>
                </a:buClr>
                <a:buSzPts val="2400"/>
                <a:buFont typeface="Optimistic Text"/>
                <a:buNone/>
              </a:pPr>
              <a:endParaRPr lang="zh-TW" sz="2400" b="0" i="0" u="none" strike="noStrike" cap="none">
                <a:solidFill>
                  <a:srgbClr val="1C2B33"/>
                </a:solidFill>
                <a:latin typeface="Noto Sans TC"/>
                <a:ea typeface="Noto Sans TC"/>
                <a:cs typeface="Optimistic Text"/>
                <a:sym typeface="Optimistic Text"/>
              </a:endParaRPr>
            </a:p>
          </p:txBody>
        </p:sp>
        <p:pic>
          <p:nvPicPr>
            <p:cNvPr id="1195" name="Google Shape;1195;p169"/>
            <p:cNvPicPr preferRelativeResize="0"/>
            <p:nvPr/>
          </p:nvPicPr>
          <p:blipFill rotWithShape="1">
            <a:blip r:embed="rId5">
              <a:alphaModFix/>
            </a:blip>
            <a:srcRect l="19" r="9"/>
            <a:stretch/>
          </p:blipFill>
          <p:spPr>
            <a:xfrm>
              <a:off x="6032024" y="997736"/>
              <a:ext cx="3441600" cy="7468800"/>
            </a:xfrm>
            <a:prstGeom prst="roundRect">
              <a:avLst>
                <a:gd name="adj" fmla="val 10213"/>
              </a:avLst>
            </a:prstGeom>
            <a:noFill/>
            <a:ln>
              <a:noFill/>
            </a:ln>
          </p:spPr>
        </p:pic>
        <p:grpSp>
          <p:nvGrpSpPr>
            <p:cNvPr id="1196" name="Google Shape;1196;p169"/>
            <p:cNvGrpSpPr/>
            <p:nvPr/>
          </p:nvGrpSpPr>
          <p:grpSpPr>
            <a:xfrm>
              <a:off x="6777659" y="831497"/>
              <a:ext cx="1952369" cy="443664"/>
              <a:chOff x="11560150" y="699521"/>
              <a:chExt cx="3132310" cy="711000"/>
            </a:xfrm>
          </p:grpSpPr>
          <p:sp>
            <p:nvSpPr>
              <p:cNvPr id="1197" name="Google Shape;1197;p169"/>
              <p:cNvSpPr/>
              <p:nvPr/>
            </p:nvSpPr>
            <p:spPr>
              <a:xfrm>
                <a:off x="11560160" y="699521"/>
                <a:ext cx="3132300" cy="711000"/>
              </a:xfrm>
              <a:prstGeom prst="roundRect">
                <a:avLst>
                  <a:gd name="adj" fmla="val 50000"/>
                </a:avLst>
              </a:prstGeom>
              <a:solidFill>
                <a:srgbClr val="FFFFFF"/>
              </a:solidFill>
              <a:ln>
                <a:noFill/>
              </a:ln>
            </p:spPr>
            <p:txBody>
              <a:bodyPr spcFirstLastPara="1" wrap="square" lIns="91425" tIns="91425" rIns="91425" bIns="91425" rtlCol="0" anchor="ctr" anchorCtr="0">
                <a:noAutofit/>
              </a:bodyPr>
              <a:lstStyle>
                <a:defPPr>
                  <a:defRPr lang="zh-TW"/>
                </a:defPPr>
              </a:lstStyle>
              <a:p>
                <a:pPr marL="0" marR="0" lvl="0" indent="0" algn="l" rtl="0">
                  <a:lnSpc>
                    <a:spcPct val="100000"/>
                  </a:lnSpc>
                  <a:spcBef>
                    <a:spcPts val="0"/>
                  </a:spcBef>
                  <a:spcAft>
                    <a:spcPts val="0"/>
                  </a:spcAft>
                  <a:buClr>
                    <a:srgbClr val="1C2B33"/>
                  </a:buClr>
                  <a:buSzPts val="2400"/>
                  <a:buFont typeface="Optimistic Text"/>
                  <a:buNone/>
                </a:pPr>
                <a:endParaRPr lang="zh-TW" sz="2400" b="0" i="0" u="none" strike="noStrike" cap="none">
                  <a:solidFill>
                    <a:srgbClr val="1C2B33"/>
                  </a:solidFill>
                  <a:latin typeface="Noto Sans TC"/>
                  <a:ea typeface="Noto Sans TC"/>
                  <a:cs typeface="Optimistic Text"/>
                  <a:sym typeface="Optimistic Text"/>
                </a:endParaRPr>
              </a:p>
            </p:txBody>
          </p:sp>
          <p:sp>
            <p:nvSpPr>
              <p:cNvPr id="1198" name="Google Shape;1198;p169"/>
              <p:cNvSpPr/>
              <p:nvPr/>
            </p:nvSpPr>
            <p:spPr>
              <a:xfrm>
                <a:off x="11560150" y="699523"/>
                <a:ext cx="3132300" cy="355500"/>
              </a:xfrm>
              <a:prstGeom prst="roundRect">
                <a:avLst>
                  <a:gd name="adj" fmla="val 0"/>
                </a:avLst>
              </a:prstGeom>
              <a:solidFill>
                <a:srgbClr val="FFFFFF"/>
              </a:solidFill>
              <a:ln>
                <a:noFill/>
              </a:ln>
            </p:spPr>
            <p:txBody>
              <a:bodyPr spcFirstLastPara="1" wrap="square" lIns="91425" tIns="91425" rIns="91425" bIns="91425" rtlCol="0" anchor="ctr" anchorCtr="0">
                <a:noAutofit/>
              </a:bodyPr>
              <a:lstStyle>
                <a:defPPr>
                  <a:defRPr lang="zh-TW"/>
                </a:defPPr>
              </a:lstStyle>
              <a:p>
                <a:pPr marL="0" marR="0" lvl="0" indent="0" algn="l" rtl="0">
                  <a:lnSpc>
                    <a:spcPct val="100000"/>
                  </a:lnSpc>
                  <a:spcBef>
                    <a:spcPts val="0"/>
                  </a:spcBef>
                  <a:spcAft>
                    <a:spcPts val="0"/>
                  </a:spcAft>
                  <a:buClr>
                    <a:srgbClr val="1C2B33"/>
                  </a:buClr>
                  <a:buSzPts val="2400"/>
                  <a:buFont typeface="Optimistic Text"/>
                  <a:buNone/>
                </a:pPr>
                <a:endParaRPr lang="zh-TW" sz="2400" b="0" i="0" u="none" strike="noStrike" cap="none">
                  <a:solidFill>
                    <a:srgbClr val="1C2B33"/>
                  </a:solidFill>
                  <a:latin typeface="Noto Sans TC"/>
                  <a:ea typeface="Noto Sans TC"/>
                  <a:cs typeface="Optimistic Text"/>
                  <a:sym typeface="Optimistic Text"/>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sp>
        <p:nvSpPr>
          <p:cNvPr id="1203" name="Google Shape;1203;p170"/>
          <p:cNvSpPr/>
          <p:nvPr/>
        </p:nvSpPr>
        <p:spPr>
          <a:xfrm>
            <a:off x="210118" y="1431133"/>
            <a:ext cx="8719002" cy="2377440"/>
          </a:xfrm>
          <a:prstGeom prst="roundRect">
            <a:avLst>
              <a:gd name="adj" fmla="val 14274"/>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204" name="Google Shape;1204;p170"/>
          <p:cNvSpPr txBox="1">
            <a:spLocks noGrp="1"/>
          </p:cNvSpPr>
          <p:nvPr>
            <p:ph type="title" idx="4294967295"/>
          </p:nvPr>
        </p:nvSpPr>
        <p:spPr>
          <a:xfrm>
            <a:off x="374403" y="408254"/>
            <a:ext cx="7812000" cy="4923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00000"/>
              </a:lnSpc>
              <a:spcBef>
                <a:spcPts val="0"/>
              </a:spcBef>
              <a:spcAft>
                <a:spcPts val="0"/>
              </a:spcAft>
              <a:buNone/>
            </a:pPr>
            <a:r>
              <a:rPr lang="zh-TW">
                <a:latin typeface="Noto Sans TC Medium"/>
                <a:ea typeface="Noto Sans TC Medium"/>
                <a:cs typeface="Optimistic Display Medium"/>
                <a:sym typeface="Optimistic Display Medium"/>
              </a:rPr>
              <a:t>Instagram 商業帳號功能</a:t>
            </a:r>
          </a:p>
        </p:txBody>
      </p:sp>
      <p:sp>
        <p:nvSpPr>
          <p:cNvPr id="1205" name="Google Shape;1205;p170"/>
          <p:cNvSpPr txBox="1">
            <a:spLocks noGrp="1"/>
          </p:cNvSpPr>
          <p:nvPr>
            <p:ph type="subTitle" idx="4294967295"/>
          </p:nvPr>
        </p:nvSpPr>
        <p:spPr>
          <a:xfrm>
            <a:off x="6162617" y="2771825"/>
            <a:ext cx="2399988" cy="859581"/>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使用專業主控板。</a:t>
            </a:r>
          </a:p>
        </p:txBody>
      </p:sp>
      <p:pic>
        <p:nvPicPr>
          <p:cNvPr id="1206" name="Google Shape;1206;p170" descr="A logo of a camera&#10;&#10;Description automatically generated with medium confidence"/>
          <p:cNvPicPr preferRelativeResize="0"/>
          <p:nvPr/>
        </p:nvPicPr>
        <p:blipFill rotWithShape="1">
          <a:blip r:embed="rId3">
            <a:alphaModFix/>
          </a:blip>
          <a:srcRect/>
          <a:stretch/>
        </p:blipFill>
        <p:spPr>
          <a:xfrm>
            <a:off x="8576146" y="209252"/>
            <a:ext cx="352974" cy="352974"/>
          </a:xfrm>
          <a:prstGeom prst="rect">
            <a:avLst/>
          </a:prstGeom>
          <a:noFill/>
          <a:ln>
            <a:noFill/>
          </a:ln>
        </p:spPr>
      </p:pic>
      <p:sp>
        <p:nvSpPr>
          <p:cNvPr id="1207" name="Google Shape;1207;p170"/>
          <p:cNvSpPr txBox="1"/>
          <p:nvPr/>
        </p:nvSpPr>
        <p:spPr>
          <a:xfrm>
            <a:off x="788618" y="2771825"/>
            <a:ext cx="1983461" cy="1033413"/>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您可加入組織的聯絡資料，鼓勵用戶與您聯繫。 </a:t>
            </a:r>
            <a:endParaRPr lang="zh-TW" sz="500" b="1" dirty="0">
              <a:latin typeface="Noto Sans TC"/>
              <a:ea typeface="Noto Sans TC"/>
              <a:cs typeface="Optimistic Text"/>
              <a:sym typeface="Optimistic Text"/>
            </a:endParaRPr>
          </a:p>
        </p:txBody>
      </p:sp>
      <p:sp>
        <p:nvSpPr>
          <p:cNvPr id="1208" name="Google Shape;1208;p170"/>
          <p:cNvSpPr txBox="1"/>
          <p:nvPr/>
        </p:nvSpPr>
        <p:spPr>
          <a:xfrm>
            <a:off x="3371485" y="2771825"/>
            <a:ext cx="2399988" cy="933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整理訊息和使用快速回覆。</a:t>
            </a:r>
            <a:endParaRPr lang="zh-TW" sz="500" b="1" dirty="0">
              <a:latin typeface="Noto Sans TC"/>
              <a:ea typeface="Noto Sans TC"/>
              <a:cs typeface="Optimistic Text"/>
              <a:sym typeface="Optimistic Text"/>
            </a:endParaRPr>
          </a:p>
        </p:txBody>
      </p:sp>
      <p:grpSp>
        <p:nvGrpSpPr>
          <p:cNvPr id="1209" name="Google Shape;1209;p170"/>
          <p:cNvGrpSpPr/>
          <p:nvPr/>
        </p:nvGrpSpPr>
        <p:grpSpPr>
          <a:xfrm>
            <a:off x="4200350" y="1886643"/>
            <a:ext cx="742258" cy="742355"/>
            <a:chOff x="11202392" y="5031049"/>
            <a:chExt cx="1979613" cy="1979613"/>
          </a:xfrm>
        </p:grpSpPr>
        <p:sp>
          <p:nvSpPr>
            <p:cNvPr id="1210" name="Google Shape;1210;p170"/>
            <p:cNvSpPr/>
            <p:nvPr/>
          </p:nvSpPr>
          <p:spPr>
            <a:xfrm>
              <a:off x="11202392" y="50310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211" name="Google Shape;1211;p170"/>
            <p:cNvGrpSpPr/>
            <p:nvPr/>
          </p:nvGrpSpPr>
          <p:grpSpPr>
            <a:xfrm>
              <a:off x="11638344" y="5473216"/>
              <a:ext cx="1107709" cy="1095279"/>
              <a:chOff x="16210070" y="7582540"/>
              <a:chExt cx="756580" cy="748090"/>
            </a:xfrm>
          </p:grpSpPr>
          <p:sp>
            <p:nvSpPr>
              <p:cNvPr id="1212" name="Google Shape;1212;p170"/>
              <p:cNvSpPr/>
              <p:nvPr/>
            </p:nvSpPr>
            <p:spPr>
              <a:xfrm>
                <a:off x="16432539" y="7729270"/>
                <a:ext cx="100710" cy="100830"/>
              </a:xfrm>
              <a:custGeom>
                <a:avLst/>
                <a:gdLst/>
                <a:ahLst/>
                <a:cxnLst/>
                <a:rect l="l" t="t" r="r" b="b"/>
                <a:pathLst>
                  <a:path w="10071" h="10083" extrusionOk="0">
                    <a:moveTo>
                      <a:pt x="5029" y="10083"/>
                    </a:moveTo>
                    <a:cubicBezTo>
                      <a:pt x="2247" y="10083"/>
                      <a:pt x="0" y="7810"/>
                      <a:pt x="0" y="5041"/>
                    </a:cubicBezTo>
                    <a:cubicBezTo>
                      <a:pt x="0" y="2247"/>
                      <a:pt x="2247" y="0"/>
                      <a:pt x="5029" y="0"/>
                    </a:cubicBezTo>
                    <a:cubicBezTo>
                      <a:pt x="7810" y="0"/>
                      <a:pt x="10071" y="2247"/>
                      <a:pt x="10071" y="5041"/>
                    </a:cubicBezTo>
                    <a:cubicBezTo>
                      <a:pt x="10071" y="7810"/>
                      <a:pt x="7810" y="10083"/>
                      <a:pt x="5029" y="10083"/>
                    </a:cubicBezTo>
                    <a:close/>
                    <a:moveTo>
                      <a:pt x="5029" y="2743"/>
                    </a:moveTo>
                    <a:cubicBezTo>
                      <a:pt x="3759" y="2743"/>
                      <a:pt x="2730" y="3771"/>
                      <a:pt x="2730" y="5041"/>
                    </a:cubicBezTo>
                    <a:cubicBezTo>
                      <a:pt x="2730" y="6299"/>
                      <a:pt x="3759" y="7327"/>
                      <a:pt x="5029" y="7327"/>
                    </a:cubicBezTo>
                    <a:cubicBezTo>
                      <a:pt x="6299" y="7327"/>
                      <a:pt x="7327" y="6299"/>
                      <a:pt x="7327" y="5041"/>
                    </a:cubicBezTo>
                    <a:cubicBezTo>
                      <a:pt x="7327" y="3771"/>
                      <a:pt x="6299" y="2743"/>
                      <a:pt x="5029"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13" name="Google Shape;1213;p170"/>
              <p:cNvSpPr/>
              <p:nvPr/>
            </p:nvSpPr>
            <p:spPr>
              <a:xfrm>
                <a:off x="16304180" y="7729270"/>
                <a:ext cx="100710" cy="100830"/>
              </a:xfrm>
              <a:custGeom>
                <a:avLst/>
                <a:gdLst/>
                <a:ahLst/>
                <a:cxnLst/>
                <a:rect l="l" t="t" r="r" b="b"/>
                <a:pathLst>
                  <a:path w="10071" h="10083" extrusionOk="0">
                    <a:moveTo>
                      <a:pt x="5029" y="10083"/>
                    </a:moveTo>
                    <a:cubicBezTo>
                      <a:pt x="2247" y="10083"/>
                      <a:pt x="0" y="7810"/>
                      <a:pt x="0" y="5041"/>
                    </a:cubicBezTo>
                    <a:cubicBezTo>
                      <a:pt x="0" y="2247"/>
                      <a:pt x="2247" y="0"/>
                      <a:pt x="5029" y="0"/>
                    </a:cubicBezTo>
                    <a:cubicBezTo>
                      <a:pt x="7810" y="0"/>
                      <a:pt x="10071" y="2247"/>
                      <a:pt x="10071" y="5041"/>
                    </a:cubicBezTo>
                    <a:cubicBezTo>
                      <a:pt x="10071" y="7810"/>
                      <a:pt x="7810" y="10083"/>
                      <a:pt x="5029" y="10083"/>
                    </a:cubicBezTo>
                    <a:close/>
                    <a:moveTo>
                      <a:pt x="5029" y="2743"/>
                    </a:moveTo>
                    <a:cubicBezTo>
                      <a:pt x="3759" y="2743"/>
                      <a:pt x="2743" y="3771"/>
                      <a:pt x="2743" y="5041"/>
                    </a:cubicBezTo>
                    <a:cubicBezTo>
                      <a:pt x="2743" y="6299"/>
                      <a:pt x="3759" y="7327"/>
                      <a:pt x="5029" y="7327"/>
                    </a:cubicBezTo>
                    <a:cubicBezTo>
                      <a:pt x="6299" y="7327"/>
                      <a:pt x="7327" y="6299"/>
                      <a:pt x="7327" y="5041"/>
                    </a:cubicBezTo>
                    <a:cubicBezTo>
                      <a:pt x="7327" y="3771"/>
                      <a:pt x="6299" y="2743"/>
                      <a:pt x="5029"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14" name="Google Shape;1214;p170"/>
              <p:cNvSpPr/>
              <p:nvPr/>
            </p:nvSpPr>
            <p:spPr>
              <a:xfrm>
                <a:off x="16560779" y="7729270"/>
                <a:ext cx="100710" cy="100830"/>
              </a:xfrm>
              <a:custGeom>
                <a:avLst/>
                <a:gdLst/>
                <a:ahLst/>
                <a:cxnLst/>
                <a:rect l="l" t="t" r="r" b="b"/>
                <a:pathLst>
                  <a:path w="10071" h="10083" extrusionOk="0">
                    <a:moveTo>
                      <a:pt x="5041" y="10083"/>
                    </a:moveTo>
                    <a:cubicBezTo>
                      <a:pt x="2260" y="10083"/>
                      <a:pt x="0" y="7810"/>
                      <a:pt x="0" y="5041"/>
                    </a:cubicBezTo>
                    <a:cubicBezTo>
                      <a:pt x="0" y="2247"/>
                      <a:pt x="2260" y="0"/>
                      <a:pt x="5041" y="0"/>
                    </a:cubicBezTo>
                    <a:cubicBezTo>
                      <a:pt x="7823" y="0"/>
                      <a:pt x="10071" y="2247"/>
                      <a:pt x="10071" y="5041"/>
                    </a:cubicBezTo>
                    <a:cubicBezTo>
                      <a:pt x="10071" y="7810"/>
                      <a:pt x="7823" y="10083"/>
                      <a:pt x="5041" y="10083"/>
                    </a:cubicBezTo>
                    <a:close/>
                    <a:moveTo>
                      <a:pt x="5041" y="2743"/>
                    </a:moveTo>
                    <a:cubicBezTo>
                      <a:pt x="3771" y="2743"/>
                      <a:pt x="2743" y="3771"/>
                      <a:pt x="2743" y="5041"/>
                    </a:cubicBezTo>
                    <a:cubicBezTo>
                      <a:pt x="2743" y="6299"/>
                      <a:pt x="3771" y="7327"/>
                      <a:pt x="5041" y="7327"/>
                    </a:cubicBezTo>
                    <a:cubicBezTo>
                      <a:pt x="6311" y="7327"/>
                      <a:pt x="7327" y="6299"/>
                      <a:pt x="7327" y="5041"/>
                    </a:cubicBezTo>
                    <a:cubicBezTo>
                      <a:pt x="7327" y="3771"/>
                      <a:pt x="6311" y="2743"/>
                      <a:pt x="5041"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15" name="Google Shape;1215;p170"/>
              <p:cNvSpPr/>
              <p:nvPr/>
            </p:nvSpPr>
            <p:spPr>
              <a:xfrm>
                <a:off x="16210070" y="7582540"/>
                <a:ext cx="545460" cy="504180"/>
              </a:xfrm>
              <a:custGeom>
                <a:avLst/>
                <a:gdLst/>
                <a:ahLst/>
                <a:cxnLst/>
                <a:rect l="l" t="t" r="r" b="b"/>
                <a:pathLst>
                  <a:path w="54546" h="50418" extrusionOk="0">
                    <a:moveTo>
                      <a:pt x="18110" y="50418"/>
                    </a:moveTo>
                    <a:cubicBezTo>
                      <a:pt x="18681" y="50418"/>
                      <a:pt x="19240" y="50266"/>
                      <a:pt x="19748" y="49949"/>
                    </a:cubicBezTo>
                    <a:lnTo>
                      <a:pt x="36880" y="39738"/>
                    </a:lnTo>
                    <a:cubicBezTo>
                      <a:pt x="37223" y="39535"/>
                      <a:pt x="37630" y="39420"/>
                      <a:pt x="38036" y="39420"/>
                    </a:cubicBezTo>
                    <a:lnTo>
                      <a:pt x="50241" y="39420"/>
                    </a:lnTo>
                    <a:cubicBezTo>
                      <a:pt x="51981" y="39420"/>
                      <a:pt x="53454" y="38061"/>
                      <a:pt x="53606" y="36334"/>
                    </a:cubicBezTo>
                    <a:cubicBezTo>
                      <a:pt x="54546" y="25298"/>
                      <a:pt x="54546" y="14122"/>
                      <a:pt x="53606" y="3086"/>
                    </a:cubicBezTo>
                    <a:cubicBezTo>
                      <a:pt x="53454" y="1358"/>
                      <a:pt x="51981" y="0"/>
                      <a:pt x="50241" y="0"/>
                    </a:cubicBezTo>
                    <a:lnTo>
                      <a:pt x="4305" y="0"/>
                    </a:lnTo>
                    <a:cubicBezTo>
                      <a:pt x="2565" y="0"/>
                      <a:pt x="1092" y="1358"/>
                      <a:pt x="952" y="3086"/>
                    </a:cubicBezTo>
                    <a:cubicBezTo>
                      <a:pt x="0" y="14122"/>
                      <a:pt x="0" y="25298"/>
                      <a:pt x="952" y="36334"/>
                    </a:cubicBezTo>
                    <a:cubicBezTo>
                      <a:pt x="1092" y="38061"/>
                      <a:pt x="2565" y="39420"/>
                      <a:pt x="4305" y="39420"/>
                    </a:cubicBezTo>
                    <a:lnTo>
                      <a:pt x="14439" y="39420"/>
                    </a:lnTo>
                    <a:cubicBezTo>
                      <a:pt x="14706" y="39420"/>
                      <a:pt x="14897" y="39624"/>
                      <a:pt x="14897" y="39878"/>
                    </a:cubicBezTo>
                    <a:lnTo>
                      <a:pt x="14897" y="47205"/>
                    </a:lnTo>
                    <a:cubicBezTo>
                      <a:pt x="14897" y="48374"/>
                      <a:pt x="15506" y="49415"/>
                      <a:pt x="16522" y="49987"/>
                    </a:cubicBezTo>
                    <a:cubicBezTo>
                      <a:pt x="17018" y="50279"/>
                      <a:pt x="17564" y="50418"/>
                      <a:pt x="18110" y="50418"/>
                    </a:cubicBezTo>
                    <a:close/>
                    <a:moveTo>
                      <a:pt x="14439" y="36664"/>
                    </a:moveTo>
                    <a:lnTo>
                      <a:pt x="4305" y="36664"/>
                    </a:lnTo>
                    <a:cubicBezTo>
                      <a:pt x="4013" y="36664"/>
                      <a:pt x="3708" y="36385"/>
                      <a:pt x="3683" y="36093"/>
                    </a:cubicBezTo>
                    <a:cubicBezTo>
                      <a:pt x="2755" y="25222"/>
                      <a:pt x="2755" y="14198"/>
                      <a:pt x="3683" y="3327"/>
                    </a:cubicBezTo>
                    <a:cubicBezTo>
                      <a:pt x="3708" y="3035"/>
                      <a:pt x="4013" y="2755"/>
                      <a:pt x="4305" y="2755"/>
                    </a:cubicBezTo>
                    <a:lnTo>
                      <a:pt x="50241" y="2755"/>
                    </a:lnTo>
                    <a:cubicBezTo>
                      <a:pt x="50545" y="2755"/>
                      <a:pt x="50838" y="3022"/>
                      <a:pt x="50876" y="3327"/>
                    </a:cubicBezTo>
                    <a:cubicBezTo>
                      <a:pt x="51790" y="14198"/>
                      <a:pt x="51790" y="25222"/>
                      <a:pt x="50876" y="36093"/>
                    </a:cubicBezTo>
                    <a:cubicBezTo>
                      <a:pt x="50838" y="36398"/>
                      <a:pt x="50545" y="36664"/>
                      <a:pt x="50241" y="36664"/>
                    </a:cubicBezTo>
                    <a:lnTo>
                      <a:pt x="38036" y="36664"/>
                    </a:lnTo>
                    <a:cubicBezTo>
                      <a:pt x="37134" y="36664"/>
                      <a:pt x="36245" y="36918"/>
                      <a:pt x="35458" y="37376"/>
                    </a:cubicBezTo>
                    <a:lnTo>
                      <a:pt x="18351" y="47599"/>
                    </a:lnTo>
                    <a:cubicBezTo>
                      <a:pt x="18148" y="47713"/>
                      <a:pt x="17970" y="47650"/>
                      <a:pt x="17881" y="47599"/>
                    </a:cubicBezTo>
                    <a:cubicBezTo>
                      <a:pt x="17805" y="47548"/>
                      <a:pt x="17652" y="47434"/>
                      <a:pt x="17652" y="47205"/>
                    </a:cubicBezTo>
                    <a:lnTo>
                      <a:pt x="17652" y="39878"/>
                    </a:lnTo>
                    <a:cubicBezTo>
                      <a:pt x="17652" y="38100"/>
                      <a:pt x="16217" y="36664"/>
                      <a:pt x="14439" y="3666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16" name="Google Shape;1216;p170"/>
              <p:cNvSpPr/>
              <p:nvPr/>
            </p:nvSpPr>
            <p:spPr>
              <a:xfrm>
                <a:off x="16373690" y="7756720"/>
                <a:ext cx="592960" cy="573910"/>
              </a:xfrm>
              <a:custGeom>
                <a:avLst/>
                <a:gdLst/>
                <a:ahLst/>
                <a:cxnLst/>
                <a:rect l="l" t="t" r="r" b="b"/>
                <a:pathLst>
                  <a:path w="59296" h="57391" extrusionOk="0">
                    <a:moveTo>
                      <a:pt x="58242" y="3086"/>
                    </a:moveTo>
                    <a:cubicBezTo>
                      <a:pt x="58089" y="1358"/>
                      <a:pt x="56616" y="0"/>
                      <a:pt x="54876" y="0"/>
                    </a:cubicBezTo>
                    <a:lnTo>
                      <a:pt x="42087" y="0"/>
                    </a:lnTo>
                    <a:cubicBezTo>
                      <a:pt x="41821" y="0"/>
                      <a:pt x="41617" y="203"/>
                      <a:pt x="41617" y="457"/>
                    </a:cubicBezTo>
                    <a:lnTo>
                      <a:pt x="41617" y="2298"/>
                    </a:lnTo>
                    <a:cubicBezTo>
                      <a:pt x="41617" y="2552"/>
                      <a:pt x="41821" y="2755"/>
                      <a:pt x="42087" y="2755"/>
                    </a:cubicBezTo>
                    <a:lnTo>
                      <a:pt x="54876" y="2755"/>
                    </a:lnTo>
                    <a:cubicBezTo>
                      <a:pt x="55181" y="2755"/>
                      <a:pt x="55473" y="3035"/>
                      <a:pt x="55511" y="3327"/>
                    </a:cubicBezTo>
                    <a:cubicBezTo>
                      <a:pt x="56540" y="15405"/>
                      <a:pt x="56540" y="27673"/>
                      <a:pt x="55511" y="39751"/>
                    </a:cubicBezTo>
                    <a:cubicBezTo>
                      <a:pt x="55473" y="40081"/>
                      <a:pt x="55194" y="40335"/>
                      <a:pt x="54876" y="40335"/>
                    </a:cubicBezTo>
                    <a:lnTo>
                      <a:pt x="41160" y="40335"/>
                    </a:lnTo>
                    <a:cubicBezTo>
                      <a:pt x="39395" y="40335"/>
                      <a:pt x="37947" y="41770"/>
                      <a:pt x="37947" y="43548"/>
                    </a:cubicBezTo>
                    <a:lnTo>
                      <a:pt x="37947" y="54178"/>
                    </a:lnTo>
                    <a:cubicBezTo>
                      <a:pt x="37947" y="54419"/>
                      <a:pt x="37807" y="54546"/>
                      <a:pt x="37706" y="54584"/>
                    </a:cubicBezTo>
                    <a:cubicBezTo>
                      <a:pt x="37617" y="54635"/>
                      <a:pt x="37426" y="54698"/>
                      <a:pt x="37236" y="54559"/>
                    </a:cubicBezTo>
                    <a:lnTo>
                      <a:pt x="18478" y="41262"/>
                    </a:lnTo>
                    <a:cubicBezTo>
                      <a:pt x="17627" y="40652"/>
                      <a:pt x="16611" y="40335"/>
                      <a:pt x="15570" y="40335"/>
                    </a:cubicBezTo>
                    <a:lnTo>
                      <a:pt x="3619" y="40335"/>
                    </a:lnTo>
                    <a:cubicBezTo>
                      <a:pt x="3302" y="40335"/>
                      <a:pt x="3009" y="40068"/>
                      <a:pt x="2984" y="39751"/>
                    </a:cubicBezTo>
                    <a:cubicBezTo>
                      <a:pt x="2921" y="38862"/>
                      <a:pt x="2844" y="37985"/>
                      <a:pt x="2781" y="37084"/>
                    </a:cubicBezTo>
                    <a:cubicBezTo>
                      <a:pt x="2755" y="36855"/>
                      <a:pt x="2552" y="36664"/>
                      <a:pt x="2324" y="36664"/>
                    </a:cubicBezTo>
                    <a:lnTo>
                      <a:pt x="482" y="36664"/>
                    </a:lnTo>
                    <a:cubicBezTo>
                      <a:pt x="215" y="36664"/>
                      <a:pt x="0" y="36893"/>
                      <a:pt x="25" y="37160"/>
                    </a:cubicBezTo>
                    <a:cubicBezTo>
                      <a:pt x="88" y="38087"/>
                      <a:pt x="177" y="39128"/>
                      <a:pt x="254" y="40017"/>
                    </a:cubicBezTo>
                    <a:cubicBezTo>
                      <a:pt x="393" y="41706"/>
                      <a:pt x="1917" y="43078"/>
                      <a:pt x="3619" y="43078"/>
                    </a:cubicBezTo>
                    <a:lnTo>
                      <a:pt x="15570" y="43078"/>
                    </a:lnTo>
                    <a:cubicBezTo>
                      <a:pt x="16040" y="43078"/>
                      <a:pt x="16497" y="43230"/>
                      <a:pt x="16891" y="43510"/>
                    </a:cubicBezTo>
                    <a:lnTo>
                      <a:pt x="35648" y="56794"/>
                    </a:lnTo>
                    <a:cubicBezTo>
                      <a:pt x="36195" y="57188"/>
                      <a:pt x="36842" y="57391"/>
                      <a:pt x="37490" y="57391"/>
                    </a:cubicBezTo>
                    <a:cubicBezTo>
                      <a:pt x="38138" y="57391"/>
                      <a:pt x="38798" y="57200"/>
                      <a:pt x="39370" y="56794"/>
                    </a:cubicBezTo>
                    <a:cubicBezTo>
                      <a:pt x="40246" y="56172"/>
                      <a:pt x="40703" y="55118"/>
                      <a:pt x="40703" y="54038"/>
                    </a:cubicBezTo>
                    <a:lnTo>
                      <a:pt x="40703" y="43548"/>
                    </a:lnTo>
                    <a:cubicBezTo>
                      <a:pt x="40703" y="43294"/>
                      <a:pt x="40919" y="43078"/>
                      <a:pt x="41160" y="43078"/>
                    </a:cubicBezTo>
                    <a:lnTo>
                      <a:pt x="54876" y="43078"/>
                    </a:lnTo>
                    <a:cubicBezTo>
                      <a:pt x="56616" y="43078"/>
                      <a:pt x="58089" y="41719"/>
                      <a:pt x="58242" y="39992"/>
                    </a:cubicBezTo>
                    <a:cubicBezTo>
                      <a:pt x="59296" y="27749"/>
                      <a:pt x="59296" y="15328"/>
                      <a:pt x="58242" y="3086"/>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217" name="Google Shape;1217;p170"/>
          <p:cNvGrpSpPr/>
          <p:nvPr/>
        </p:nvGrpSpPr>
        <p:grpSpPr>
          <a:xfrm>
            <a:off x="6991482" y="1886643"/>
            <a:ext cx="742258" cy="742355"/>
            <a:chOff x="18646379" y="5031049"/>
            <a:chExt cx="1979613" cy="1979613"/>
          </a:xfrm>
        </p:grpSpPr>
        <p:sp>
          <p:nvSpPr>
            <p:cNvPr id="1218" name="Google Shape;1218;p170"/>
            <p:cNvSpPr/>
            <p:nvPr/>
          </p:nvSpPr>
          <p:spPr>
            <a:xfrm>
              <a:off x="18646379" y="50310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219" name="Google Shape;1219;p170"/>
            <p:cNvGrpSpPr/>
            <p:nvPr/>
          </p:nvGrpSpPr>
          <p:grpSpPr>
            <a:xfrm>
              <a:off x="19081342" y="5591406"/>
              <a:ext cx="1109686" cy="858899"/>
              <a:chOff x="1540280" y="1393520"/>
              <a:chExt cx="757930" cy="586640"/>
            </a:xfrm>
          </p:grpSpPr>
          <p:sp>
            <p:nvSpPr>
              <p:cNvPr id="1220" name="Google Shape;1220;p170"/>
              <p:cNvSpPr/>
              <p:nvPr/>
            </p:nvSpPr>
            <p:spPr>
              <a:xfrm>
                <a:off x="1781780" y="1393520"/>
                <a:ext cx="274950" cy="109980"/>
              </a:xfrm>
              <a:custGeom>
                <a:avLst/>
                <a:gdLst/>
                <a:ahLst/>
                <a:cxnLst/>
                <a:rect l="l" t="t" r="r" b="b"/>
                <a:pathLst>
                  <a:path w="27495" h="10998" extrusionOk="0">
                    <a:moveTo>
                      <a:pt x="27495" y="10998"/>
                    </a:moveTo>
                    <a:lnTo>
                      <a:pt x="24752" y="10998"/>
                    </a:lnTo>
                    <a:lnTo>
                      <a:pt x="24752" y="3213"/>
                    </a:lnTo>
                    <a:cubicBezTo>
                      <a:pt x="24752" y="2959"/>
                      <a:pt x="24536" y="2755"/>
                      <a:pt x="24295" y="2755"/>
                    </a:cubicBezTo>
                    <a:lnTo>
                      <a:pt x="3200" y="2755"/>
                    </a:lnTo>
                    <a:cubicBezTo>
                      <a:pt x="2946" y="2755"/>
                      <a:pt x="2743" y="2959"/>
                      <a:pt x="2743" y="3213"/>
                    </a:cubicBezTo>
                    <a:lnTo>
                      <a:pt x="2743" y="10998"/>
                    </a:lnTo>
                    <a:lnTo>
                      <a:pt x="0" y="10998"/>
                    </a:lnTo>
                    <a:lnTo>
                      <a:pt x="0" y="3213"/>
                    </a:lnTo>
                    <a:cubicBezTo>
                      <a:pt x="0" y="1435"/>
                      <a:pt x="1435" y="0"/>
                      <a:pt x="3200" y="0"/>
                    </a:cubicBezTo>
                    <a:lnTo>
                      <a:pt x="24295" y="0"/>
                    </a:lnTo>
                    <a:cubicBezTo>
                      <a:pt x="26060" y="0"/>
                      <a:pt x="27495" y="1435"/>
                      <a:pt x="27495" y="321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21" name="Google Shape;1221;p170"/>
              <p:cNvSpPr/>
              <p:nvPr/>
            </p:nvSpPr>
            <p:spPr>
              <a:xfrm>
                <a:off x="1997150" y="1709760"/>
                <a:ext cx="290190" cy="44700"/>
              </a:xfrm>
              <a:custGeom>
                <a:avLst/>
                <a:gdLst/>
                <a:ahLst/>
                <a:cxnLst/>
                <a:rect l="l" t="t" r="r" b="b"/>
                <a:pathLst>
                  <a:path w="29019" h="4470" extrusionOk="0">
                    <a:moveTo>
                      <a:pt x="0" y="4470"/>
                    </a:moveTo>
                    <a:cubicBezTo>
                      <a:pt x="11150" y="4178"/>
                      <a:pt x="22974" y="3365"/>
                      <a:pt x="29019" y="2743"/>
                    </a:cubicBezTo>
                    <a:lnTo>
                      <a:pt x="28740" y="0"/>
                    </a:lnTo>
                    <a:cubicBezTo>
                      <a:pt x="22758" y="622"/>
                      <a:pt x="11049" y="1422"/>
                      <a:pt x="0" y="172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22" name="Google Shape;1222;p170"/>
              <p:cNvSpPr/>
              <p:nvPr/>
            </p:nvSpPr>
            <p:spPr>
              <a:xfrm>
                <a:off x="1551240" y="1709850"/>
                <a:ext cx="290060" cy="44570"/>
              </a:xfrm>
              <a:custGeom>
                <a:avLst/>
                <a:gdLst/>
                <a:ahLst/>
                <a:cxnLst/>
                <a:rect l="l" t="t" r="r" b="b"/>
                <a:pathLst>
                  <a:path w="29006" h="4457" extrusionOk="0">
                    <a:moveTo>
                      <a:pt x="29006" y="1714"/>
                    </a:moveTo>
                    <a:cubicBezTo>
                      <a:pt x="17957" y="1422"/>
                      <a:pt x="6261" y="609"/>
                      <a:pt x="279" y="0"/>
                    </a:cubicBezTo>
                    <a:lnTo>
                      <a:pt x="0" y="2730"/>
                    </a:lnTo>
                    <a:cubicBezTo>
                      <a:pt x="6032" y="3352"/>
                      <a:pt x="17868" y="4165"/>
                      <a:pt x="29006" y="445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23" name="Google Shape;1223;p170"/>
              <p:cNvSpPr/>
              <p:nvPr/>
            </p:nvSpPr>
            <p:spPr>
              <a:xfrm>
                <a:off x="1827660" y="1668560"/>
                <a:ext cx="183260" cy="128260"/>
              </a:xfrm>
              <a:custGeom>
                <a:avLst/>
                <a:gdLst/>
                <a:ahLst/>
                <a:cxnLst/>
                <a:rect l="l" t="t" r="r" b="b"/>
                <a:pathLst>
                  <a:path w="18326" h="12826" extrusionOk="0">
                    <a:moveTo>
                      <a:pt x="15113" y="12826"/>
                    </a:moveTo>
                    <a:lnTo>
                      <a:pt x="3200" y="12826"/>
                    </a:lnTo>
                    <a:cubicBezTo>
                      <a:pt x="1435" y="12826"/>
                      <a:pt x="0" y="11391"/>
                      <a:pt x="0" y="9626"/>
                    </a:cubicBezTo>
                    <a:lnTo>
                      <a:pt x="0" y="3200"/>
                    </a:lnTo>
                    <a:cubicBezTo>
                      <a:pt x="0" y="1435"/>
                      <a:pt x="1435" y="0"/>
                      <a:pt x="3200" y="0"/>
                    </a:cubicBezTo>
                    <a:lnTo>
                      <a:pt x="15113" y="0"/>
                    </a:lnTo>
                    <a:cubicBezTo>
                      <a:pt x="16891" y="0"/>
                      <a:pt x="18326" y="1435"/>
                      <a:pt x="18326" y="3200"/>
                    </a:cubicBezTo>
                    <a:lnTo>
                      <a:pt x="18326" y="9626"/>
                    </a:lnTo>
                    <a:cubicBezTo>
                      <a:pt x="18326" y="11391"/>
                      <a:pt x="16891" y="12826"/>
                      <a:pt x="15113" y="12826"/>
                    </a:cubicBezTo>
                    <a:close/>
                    <a:moveTo>
                      <a:pt x="3200" y="2743"/>
                    </a:moveTo>
                    <a:cubicBezTo>
                      <a:pt x="2946" y="2743"/>
                      <a:pt x="2743" y="2959"/>
                      <a:pt x="2743" y="3200"/>
                    </a:cubicBezTo>
                    <a:lnTo>
                      <a:pt x="2743" y="9626"/>
                    </a:lnTo>
                    <a:cubicBezTo>
                      <a:pt x="2743" y="9880"/>
                      <a:pt x="2946" y="10083"/>
                      <a:pt x="3200" y="10083"/>
                    </a:cubicBezTo>
                    <a:lnTo>
                      <a:pt x="15113" y="10083"/>
                    </a:lnTo>
                    <a:cubicBezTo>
                      <a:pt x="15367" y="10083"/>
                      <a:pt x="15570" y="9880"/>
                      <a:pt x="15570" y="9626"/>
                    </a:cubicBezTo>
                    <a:lnTo>
                      <a:pt x="15570" y="3200"/>
                    </a:lnTo>
                    <a:cubicBezTo>
                      <a:pt x="15570" y="2959"/>
                      <a:pt x="15367" y="2743"/>
                      <a:pt x="15113"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24" name="Google Shape;1224;p170"/>
              <p:cNvSpPr/>
              <p:nvPr/>
            </p:nvSpPr>
            <p:spPr>
              <a:xfrm>
                <a:off x="1540280" y="1485250"/>
                <a:ext cx="757930" cy="494910"/>
              </a:xfrm>
              <a:custGeom>
                <a:avLst/>
                <a:gdLst/>
                <a:ahLst/>
                <a:cxnLst/>
                <a:rect l="l" t="t" r="r" b="b"/>
                <a:pathLst>
                  <a:path w="75793" h="49491" extrusionOk="0">
                    <a:moveTo>
                      <a:pt x="71170" y="49491"/>
                    </a:moveTo>
                    <a:lnTo>
                      <a:pt x="4622" y="49491"/>
                    </a:lnTo>
                    <a:cubicBezTo>
                      <a:pt x="2882" y="49491"/>
                      <a:pt x="1409" y="48132"/>
                      <a:pt x="1257" y="46405"/>
                    </a:cubicBezTo>
                    <a:cubicBezTo>
                      <a:pt x="0" y="32029"/>
                      <a:pt x="0" y="17449"/>
                      <a:pt x="1257" y="3073"/>
                    </a:cubicBezTo>
                    <a:cubicBezTo>
                      <a:pt x="1409" y="1346"/>
                      <a:pt x="2882" y="0"/>
                      <a:pt x="4622" y="0"/>
                    </a:cubicBezTo>
                    <a:lnTo>
                      <a:pt x="71170" y="0"/>
                    </a:lnTo>
                    <a:cubicBezTo>
                      <a:pt x="72910" y="0"/>
                      <a:pt x="74383" y="1346"/>
                      <a:pt x="74536" y="3073"/>
                    </a:cubicBezTo>
                    <a:cubicBezTo>
                      <a:pt x="75793" y="17449"/>
                      <a:pt x="75793" y="32029"/>
                      <a:pt x="74536" y="46405"/>
                    </a:cubicBezTo>
                    <a:cubicBezTo>
                      <a:pt x="74383" y="48132"/>
                      <a:pt x="72910" y="49491"/>
                      <a:pt x="71170" y="49491"/>
                    </a:cubicBezTo>
                    <a:close/>
                    <a:moveTo>
                      <a:pt x="4622" y="2743"/>
                    </a:moveTo>
                    <a:cubicBezTo>
                      <a:pt x="4318" y="2743"/>
                      <a:pt x="4025" y="3009"/>
                      <a:pt x="3987" y="3314"/>
                    </a:cubicBezTo>
                    <a:cubicBezTo>
                      <a:pt x="2755" y="17538"/>
                      <a:pt x="2755" y="31953"/>
                      <a:pt x="3987" y="46164"/>
                    </a:cubicBezTo>
                    <a:cubicBezTo>
                      <a:pt x="4025" y="46469"/>
                      <a:pt x="4318" y="46735"/>
                      <a:pt x="4622" y="46735"/>
                    </a:cubicBezTo>
                    <a:lnTo>
                      <a:pt x="71170" y="46735"/>
                    </a:lnTo>
                    <a:cubicBezTo>
                      <a:pt x="71475" y="46735"/>
                      <a:pt x="71780" y="46469"/>
                      <a:pt x="71805" y="46164"/>
                    </a:cubicBezTo>
                    <a:cubicBezTo>
                      <a:pt x="73037" y="31953"/>
                      <a:pt x="73037" y="17538"/>
                      <a:pt x="71805" y="3314"/>
                    </a:cubicBezTo>
                    <a:cubicBezTo>
                      <a:pt x="71780" y="3009"/>
                      <a:pt x="71475" y="2743"/>
                      <a:pt x="71170"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225" name="Google Shape;1225;p170"/>
          <p:cNvGrpSpPr/>
          <p:nvPr/>
        </p:nvGrpSpPr>
        <p:grpSpPr>
          <a:xfrm>
            <a:off x="1409218" y="1886643"/>
            <a:ext cx="742258" cy="742355"/>
            <a:chOff x="3758405" y="5031049"/>
            <a:chExt cx="1979613" cy="1979613"/>
          </a:xfrm>
        </p:grpSpPr>
        <p:sp>
          <p:nvSpPr>
            <p:cNvPr id="1226" name="Google Shape;1226;p170"/>
            <p:cNvSpPr/>
            <p:nvPr/>
          </p:nvSpPr>
          <p:spPr>
            <a:xfrm>
              <a:off x="3758405" y="50310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227" name="Google Shape;1227;p170"/>
            <p:cNvGrpSpPr/>
            <p:nvPr/>
          </p:nvGrpSpPr>
          <p:grpSpPr>
            <a:xfrm>
              <a:off x="4363131" y="5520858"/>
              <a:ext cx="770161" cy="999995"/>
              <a:chOff x="5842630" y="1347670"/>
              <a:chExt cx="526030" cy="683010"/>
            </a:xfrm>
          </p:grpSpPr>
          <p:sp>
            <p:nvSpPr>
              <p:cNvPr id="1228" name="Google Shape;1228;p170"/>
              <p:cNvSpPr/>
              <p:nvPr/>
            </p:nvSpPr>
            <p:spPr>
              <a:xfrm>
                <a:off x="5917430" y="1347670"/>
                <a:ext cx="384930" cy="183380"/>
              </a:xfrm>
              <a:custGeom>
                <a:avLst/>
                <a:gdLst/>
                <a:ahLst/>
                <a:cxnLst/>
                <a:rect l="l" t="t" r="r" b="b"/>
                <a:pathLst>
                  <a:path w="38493" h="18338" extrusionOk="0">
                    <a:moveTo>
                      <a:pt x="33451" y="0"/>
                    </a:moveTo>
                    <a:lnTo>
                      <a:pt x="5041" y="0"/>
                    </a:lnTo>
                    <a:cubicBezTo>
                      <a:pt x="2247" y="0"/>
                      <a:pt x="0" y="2260"/>
                      <a:pt x="0" y="5041"/>
                    </a:cubicBezTo>
                    <a:lnTo>
                      <a:pt x="0" y="13296"/>
                    </a:lnTo>
                    <a:cubicBezTo>
                      <a:pt x="0" y="16078"/>
                      <a:pt x="2247" y="18338"/>
                      <a:pt x="5041" y="18338"/>
                    </a:cubicBezTo>
                    <a:cubicBezTo>
                      <a:pt x="5295" y="18338"/>
                      <a:pt x="5499" y="18135"/>
                      <a:pt x="5499" y="17881"/>
                    </a:cubicBezTo>
                    <a:lnTo>
                      <a:pt x="5499" y="16040"/>
                    </a:lnTo>
                    <a:cubicBezTo>
                      <a:pt x="5499" y="15786"/>
                      <a:pt x="5295" y="15582"/>
                      <a:pt x="5041" y="15582"/>
                    </a:cubicBezTo>
                    <a:cubicBezTo>
                      <a:pt x="3771" y="15582"/>
                      <a:pt x="2743" y="14554"/>
                      <a:pt x="2743" y="13296"/>
                    </a:cubicBezTo>
                    <a:lnTo>
                      <a:pt x="2743" y="5041"/>
                    </a:lnTo>
                    <a:cubicBezTo>
                      <a:pt x="2743" y="3771"/>
                      <a:pt x="3771" y="2755"/>
                      <a:pt x="5041" y="2755"/>
                    </a:cubicBezTo>
                    <a:lnTo>
                      <a:pt x="33451" y="2755"/>
                    </a:lnTo>
                    <a:cubicBezTo>
                      <a:pt x="34721" y="2755"/>
                      <a:pt x="35750" y="3771"/>
                      <a:pt x="35750" y="5041"/>
                    </a:cubicBezTo>
                    <a:lnTo>
                      <a:pt x="35750" y="13296"/>
                    </a:lnTo>
                    <a:cubicBezTo>
                      <a:pt x="35750" y="14554"/>
                      <a:pt x="34721" y="15582"/>
                      <a:pt x="33451" y="15582"/>
                    </a:cubicBezTo>
                    <a:lnTo>
                      <a:pt x="24282" y="15582"/>
                    </a:lnTo>
                    <a:cubicBezTo>
                      <a:pt x="24028" y="15582"/>
                      <a:pt x="23825" y="15786"/>
                      <a:pt x="23825" y="16040"/>
                    </a:cubicBezTo>
                    <a:lnTo>
                      <a:pt x="23825" y="17881"/>
                    </a:lnTo>
                    <a:cubicBezTo>
                      <a:pt x="23825" y="18135"/>
                      <a:pt x="24028" y="18338"/>
                      <a:pt x="24282" y="18338"/>
                    </a:cubicBezTo>
                    <a:lnTo>
                      <a:pt x="33451" y="18338"/>
                    </a:lnTo>
                    <a:cubicBezTo>
                      <a:pt x="36233" y="18338"/>
                      <a:pt x="38493" y="16078"/>
                      <a:pt x="38493" y="13296"/>
                    </a:cubicBezTo>
                    <a:lnTo>
                      <a:pt x="38493" y="5041"/>
                    </a:lnTo>
                    <a:cubicBezTo>
                      <a:pt x="38493" y="2260"/>
                      <a:pt x="36233" y="0"/>
                      <a:pt x="33451" y="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29" name="Google Shape;1229;p170"/>
              <p:cNvSpPr/>
              <p:nvPr/>
            </p:nvSpPr>
            <p:spPr>
              <a:xfrm>
                <a:off x="5842630" y="1450680"/>
                <a:ext cx="526030" cy="580000"/>
              </a:xfrm>
              <a:custGeom>
                <a:avLst/>
                <a:gdLst/>
                <a:ahLst/>
                <a:cxnLst/>
                <a:rect l="l" t="t" r="r" b="b"/>
                <a:pathLst>
                  <a:path w="52603" h="58000" extrusionOk="0">
                    <a:moveTo>
                      <a:pt x="52323" y="33540"/>
                    </a:moveTo>
                    <a:cubicBezTo>
                      <a:pt x="52209" y="30848"/>
                      <a:pt x="50495" y="28397"/>
                      <a:pt x="48056" y="27444"/>
                    </a:cubicBezTo>
                    <a:cubicBezTo>
                      <a:pt x="46799" y="26962"/>
                      <a:pt x="45529" y="26860"/>
                      <a:pt x="44335" y="27139"/>
                    </a:cubicBezTo>
                    <a:cubicBezTo>
                      <a:pt x="43497" y="24879"/>
                      <a:pt x="41224" y="22821"/>
                      <a:pt x="38328" y="22821"/>
                    </a:cubicBezTo>
                    <a:cubicBezTo>
                      <a:pt x="37604" y="22821"/>
                      <a:pt x="36906" y="22948"/>
                      <a:pt x="36245" y="23190"/>
                    </a:cubicBezTo>
                    <a:cubicBezTo>
                      <a:pt x="35077" y="21424"/>
                      <a:pt x="33108" y="20345"/>
                      <a:pt x="31038" y="20408"/>
                    </a:cubicBezTo>
                    <a:cubicBezTo>
                      <a:pt x="29794" y="20446"/>
                      <a:pt x="28625" y="20878"/>
                      <a:pt x="27647" y="21590"/>
                    </a:cubicBezTo>
                    <a:lnTo>
                      <a:pt x="27647" y="5880"/>
                    </a:lnTo>
                    <a:cubicBezTo>
                      <a:pt x="27647" y="2603"/>
                      <a:pt x="24777" y="0"/>
                      <a:pt x="21412" y="431"/>
                    </a:cubicBezTo>
                    <a:cubicBezTo>
                      <a:pt x="18643" y="787"/>
                      <a:pt x="16636" y="3276"/>
                      <a:pt x="16636" y="6070"/>
                    </a:cubicBezTo>
                    <a:lnTo>
                      <a:pt x="16636" y="34175"/>
                    </a:lnTo>
                    <a:lnTo>
                      <a:pt x="15163" y="32689"/>
                    </a:lnTo>
                    <a:cubicBezTo>
                      <a:pt x="12369" y="29895"/>
                      <a:pt x="9525" y="28638"/>
                      <a:pt x="6730" y="28917"/>
                    </a:cubicBezTo>
                    <a:cubicBezTo>
                      <a:pt x="2755" y="29324"/>
                      <a:pt x="469" y="32753"/>
                      <a:pt x="368" y="32905"/>
                    </a:cubicBezTo>
                    <a:cubicBezTo>
                      <a:pt x="0" y="33464"/>
                      <a:pt x="88" y="34213"/>
                      <a:pt x="584" y="34671"/>
                    </a:cubicBezTo>
                    <a:lnTo>
                      <a:pt x="7264" y="40868"/>
                    </a:lnTo>
                    <a:cubicBezTo>
                      <a:pt x="8572" y="42532"/>
                      <a:pt x="9753" y="44627"/>
                      <a:pt x="11379" y="47523"/>
                    </a:cubicBezTo>
                    <a:cubicBezTo>
                      <a:pt x="11925" y="48475"/>
                      <a:pt x="12522" y="49530"/>
                      <a:pt x="13182" y="50685"/>
                    </a:cubicBezTo>
                    <a:cubicBezTo>
                      <a:pt x="15760" y="55156"/>
                      <a:pt x="21069" y="57340"/>
                      <a:pt x="22669" y="57912"/>
                    </a:cubicBezTo>
                    <a:cubicBezTo>
                      <a:pt x="22910" y="58000"/>
                      <a:pt x="23177" y="57873"/>
                      <a:pt x="23253" y="57619"/>
                    </a:cubicBezTo>
                    <a:lnTo>
                      <a:pt x="23787" y="55867"/>
                    </a:lnTo>
                    <a:cubicBezTo>
                      <a:pt x="23863" y="55626"/>
                      <a:pt x="23748" y="55384"/>
                      <a:pt x="23520" y="55295"/>
                    </a:cubicBezTo>
                    <a:cubicBezTo>
                      <a:pt x="22148" y="54787"/>
                      <a:pt x="17640" y="52908"/>
                      <a:pt x="15570" y="49301"/>
                    </a:cubicBezTo>
                    <a:cubicBezTo>
                      <a:pt x="14909" y="48158"/>
                      <a:pt x="14312" y="47117"/>
                      <a:pt x="13779" y="46164"/>
                    </a:cubicBezTo>
                    <a:cubicBezTo>
                      <a:pt x="12064" y="43116"/>
                      <a:pt x="10820" y="40919"/>
                      <a:pt x="9347" y="39077"/>
                    </a:cubicBezTo>
                    <a:cubicBezTo>
                      <a:pt x="9296" y="39027"/>
                      <a:pt x="9245" y="38976"/>
                      <a:pt x="9207" y="38925"/>
                    </a:cubicBezTo>
                    <a:lnTo>
                      <a:pt x="3403" y="33540"/>
                    </a:lnTo>
                    <a:cubicBezTo>
                      <a:pt x="4152" y="32791"/>
                      <a:pt x="5410" y="31813"/>
                      <a:pt x="7035" y="31661"/>
                    </a:cubicBezTo>
                    <a:cubicBezTo>
                      <a:pt x="8953" y="31457"/>
                      <a:pt x="11048" y="32461"/>
                      <a:pt x="13207" y="34620"/>
                    </a:cubicBezTo>
                    <a:lnTo>
                      <a:pt x="17043" y="38481"/>
                    </a:lnTo>
                    <a:cubicBezTo>
                      <a:pt x="17437" y="38862"/>
                      <a:pt x="18021" y="38989"/>
                      <a:pt x="18542" y="38773"/>
                    </a:cubicBezTo>
                    <a:cubicBezTo>
                      <a:pt x="19050" y="38569"/>
                      <a:pt x="19392" y="38061"/>
                      <a:pt x="19392" y="37503"/>
                    </a:cubicBezTo>
                    <a:lnTo>
                      <a:pt x="19392" y="5880"/>
                    </a:lnTo>
                    <a:cubicBezTo>
                      <a:pt x="19392" y="4178"/>
                      <a:pt x="20929" y="2844"/>
                      <a:pt x="22694" y="3187"/>
                    </a:cubicBezTo>
                    <a:cubicBezTo>
                      <a:pt x="24003" y="3441"/>
                      <a:pt x="24892" y="4660"/>
                      <a:pt x="24892" y="5994"/>
                    </a:cubicBezTo>
                    <a:lnTo>
                      <a:pt x="24892" y="26822"/>
                    </a:lnTo>
                    <a:cubicBezTo>
                      <a:pt x="24892" y="27076"/>
                      <a:pt x="25095" y="27279"/>
                      <a:pt x="25349" y="27279"/>
                    </a:cubicBezTo>
                    <a:lnTo>
                      <a:pt x="27190" y="27279"/>
                    </a:lnTo>
                    <a:cubicBezTo>
                      <a:pt x="27444" y="27279"/>
                      <a:pt x="27647" y="27076"/>
                      <a:pt x="27647" y="26822"/>
                    </a:cubicBezTo>
                    <a:lnTo>
                      <a:pt x="27647" y="26720"/>
                    </a:lnTo>
                    <a:cubicBezTo>
                      <a:pt x="27774" y="24815"/>
                      <a:pt x="29324" y="23215"/>
                      <a:pt x="31127" y="23164"/>
                    </a:cubicBezTo>
                    <a:cubicBezTo>
                      <a:pt x="32486" y="23126"/>
                      <a:pt x="33820" y="24066"/>
                      <a:pt x="34353" y="25514"/>
                    </a:cubicBezTo>
                    <a:cubicBezTo>
                      <a:pt x="34505" y="25920"/>
                      <a:pt x="34836" y="26238"/>
                      <a:pt x="35242" y="26365"/>
                    </a:cubicBezTo>
                    <a:cubicBezTo>
                      <a:pt x="35648" y="26492"/>
                      <a:pt x="36106" y="26415"/>
                      <a:pt x="36448" y="26162"/>
                    </a:cubicBezTo>
                    <a:cubicBezTo>
                      <a:pt x="36982" y="25781"/>
                      <a:pt x="37642" y="25577"/>
                      <a:pt x="38328" y="25577"/>
                    </a:cubicBezTo>
                    <a:cubicBezTo>
                      <a:pt x="40258" y="25577"/>
                      <a:pt x="41630" y="27279"/>
                      <a:pt x="41884" y="28536"/>
                    </a:cubicBezTo>
                    <a:cubicBezTo>
                      <a:pt x="41897" y="28638"/>
                      <a:pt x="41922" y="28727"/>
                      <a:pt x="41935" y="28816"/>
                    </a:cubicBezTo>
                    <a:cubicBezTo>
                      <a:pt x="41935" y="28854"/>
                      <a:pt x="41948" y="28892"/>
                      <a:pt x="41960" y="28854"/>
                    </a:cubicBezTo>
                    <a:cubicBezTo>
                      <a:pt x="41897" y="29375"/>
                      <a:pt x="42138" y="29883"/>
                      <a:pt x="42570" y="30175"/>
                    </a:cubicBezTo>
                    <a:cubicBezTo>
                      <a:pt x="43014" y="30454"/>
                      <a:pt x="43586" y="30467"/>
                      <a:pt x="44030" y="30187"/>
                    </a:cubicBezTo>
                    <a:cubicBezTo>
                      <a:pt x="44919" y="29654"/>
                      <a:pt x="45973" y="29590"/>
                      <a:pt x="47053" y="30010"/>
                    </a:cubicBezTo>
                    <a:cubicBezTo>
                      <a:pt x="48475" y="30568"/>
                      <a:pt x="49504" y="32067"/>
                      <a:pt x="49580" y="33642"/>
                    </a:cubicBezTo>
                    <a:cubicBezTo>
                      <a:pt x="49847" y="41732"/>
                      <a:pt x="49275" y="49491"/>
                      <a:pt x="47891" y="56718"/>
                    </a:cubicBezTo>
                    <a:cubicBezTo>
                      <a:pt x="47853" y="56959"/>
                      <a:pt x="48005" y="57200"/>
                      <a:pt x="48259" y="57251"/>
                    </a:cubicBezTo>
                    <a:lnTo>
                      <a:pt x="50050" y="57607"/>
                    </a:lnTo>
                    <a:cubicBezTo>
                      <a:pt x="50304" y="57645"/>
                      <a:pt x="50545" y="57492"/>
                      <a:pt x="50596" y="57238"/>
                    </a:cubicBezTo>
                    <a:cubicBezTo>
                      <a:pt x="52019" y="49809"/>
                      <a:pt x="52603" y="41846"/>
                      <a:pt x="52323" y="3354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pic>
        <p:nvPicPr>
          <p:cNvPr id="1234" name="Google Shape;1234;p171" descr="Background pattern&#10;&#10;Description automatically generated"/>
          <p:cNvPicPr preferRelativeResize="0"/>
          <p:nvPr/>
        </p:nvPicPr>
        <p:blipFill rotWithShape="1">
          <a:blip r:embed="rId3">
            <a:alphaModFix/>
          </a:blip>
          <a:srcRect l="27710" r="22296"/>
          <a:stretch/>
        </p:blipFill>
        <p:spPr>
          <a:xfrm>
            <a:off x="0" y="0"/>
            <a:ext cx="9144002" cy="5143501"/>
          </a:xfrm>
          <a:prstGeom prst="rect">
            <a:avLst/>
          </a:prstGeom>
          <a:noFill/>
          <a:ln>
            <a:noFill/>
          </a:ln>
        </p:spPr>
      </p:pic>
      <p:sp>
        <p:nvSpPr>
          <p:cNvPr id="1235" name="Google Shape;1235;p171"/>
          <p:cNvSpPr txBox="1"/>
          <p:nvPr/>
        </p:nvSpPr>
        <p:spPr>
          <a:xfrm>
            <a:off x="440700" y="2001501"/>
            <a:ext cx="3619200" cy="16644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15000"/>
              </a:lnSpc>
              <a:spcBef>
                <a:spcPts val="0"/>
              </a:spcBef>
              <a:spcAft>
                <a:spcPts val="0"/>
              </a:spcAft>
              <a:buClr>
                <a:schemeClr val="accent5"/>
              </a:buClr>
              <a:buSzPts val="1100"/>
              <a:buFont typeface="Arial"/>
              <a:buNone/>
            </a:pPr>
            <a:r>
              <a:rPr lang="zh-TW" sz="1100" dirty="0">
                <a:solidFill>
                  <a:schemeClr val="dk1"/>
                </a:solidFill>
                <a:latin typeface="Noto Sans TC"/>
                <a:ea typeface="Noto Sans TC"/>
                <a:cs typeface="Optimistic Text"/>
                <a:sym typeface="Optimistic Text"/>
              </a:rPr>
              <a:t>在 Instagram 帳號名稱旁顯示驗證標章，表示這個帳號</a:t>
            </a:r>
            <a:br>
              <a:rPr lang="en-US" altLang="zh-TW" sz="1100" dirty="0">
                <a:solidFill>
                  <a:schemeClr val="dk1"/>
                </a:solidFill>
                <a:latin typeface="Noto Sans TC"/>
                <a:ea typeface="Noto Sans TC"/>
                <a:cs typeface="Optimistic Text"/>
                <a:sym typeface="Optimistic Text"/>
              </a:rPr>
            </a:br>
            <a:r>
              <a:rPr lang="zh-TW" sz="1100" dirty="0">
                <a:solidFill>
                  <a:schemeClr val="dk1"/>
                </a:solidFill>
                <a:latin typeface="Noto Sans TC"/>
                <a:ea typeface="Noto Sans TC"/>
                <a:cs typeface="Optimistic Text"/>
                <a:sym typeface="Optimistic Text"/>
              </a:rPr>
              <a:t>經 Instagram 認證為該名人員或實體的真實身分。</a:t>
            </a:r>
            <a:br>
              <a:rPr lang="en-US" altLang="zh-TW" sz="1100" dirty="0">
                <a:solidFill>
                  <a:schemeClr val="dk1"/>
                </a:solidFill>
                <a:latin typeface="Noto Sans TC"/>
                <a:ea typeface="Noto Sans TC"/>
                <a:cs typeface="Optimistic Text"/>
                <a:sym typeface="Optimistic Text"/>
              </a:rPr>
            </a:br>
            <a:r>
              <a:rPr lang="zh-TW" sz="1100" dirty="0">
                <a:solidFill>
                  <a:schemeClr val="dk1"/>
                </a:solidFill>
                <a:latin typeface="Noto Sans TC"/>
                <a:ea typeface="Noto Sans TC"/>
                <a:cs typeface="Optimistic Text"/>
                <a:sym typeface="Optimistic Text"/>
              </a:rPr>
              <a:t>只要經過驗證，您就無法變更帳號的用戶名稱。驗證無法移轉至代表他人的不同帳號，即使該帳號是由合作夥伴</a:t>
            </a:r>
            <a:br>
              <a:rPr lang="en-US" altLang="zh-TW" sz="1100" dirty="0">
                <a:solidFill>
                  <a:schemeClr val="dk1"/>
                </a:solidFill>
                <a:latin typeface="Noto Sans TC"/>
                <a:ea typeface="Noto Sans TC"/>
                <a:cs typeface="Optimistic Text"/>
                <a:sym typeface="Optimistic Text"/>
              </a:rPr>
            </a:br>
            <a:r>
              <a:rPr lang="zh-TW" sz="1100" dirty="0">
                <a:solidFill>
                  <a:schemeClr val="dk1"/>
                </a:solidFill>
                <a:latin typeface="Noto Sans TC"/>
                <a:ea typeface="Noto Sans TC"/>
                <a:cs typeface="Optimistic Text"/>
                <a:sym typeface="Optimistic Text"/>
              </a:rPr>
              <a:t>所擁有也不行。若要申請標章，您可以聯絡 Meta 支援專家，請前往 facebook.com/gpa/help。</a:t>
            </a:r>
          </a:p>
        </p:txBody>
      </p:sp>
      <p:sp>
        <p:nvSpPr>
          <p:cNvPr id="1236" name="Google Shape;1236;p171"/>
          <p:cNvSpPr txBox="1"/>
          <p:nvPr/>
        </p:nvSpPr>
        <p:spPr>
          <a:xfrm>
            <a:off x="397022" y="562207"/>
            <a:ext cx="1903919" cy="9465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spcBef>
                <a:spcPts val="0"/>
              </a:spcBef>
              <a:spcAft>
                <a:spcPts val="0"/>
              </a:spcAft>
              <a:buNone/>
            </a:pPr>
            <a:r>
              <a:rPr lang="zh-TW" sz="2700" dirty="0">
                <a:solidFill>
                  <a:srgbClr val="1C2B33"/>
                </a:solidFill>
                <a:latin typeface="Noto Sans TC Medium"/>
                <a:ea typeface="Noto Sans TC Medium"/>
                <a:cs typeface="Optimistic Display Medium"/>
                <a:sym typeface="Optimistic Display Medium"/>
              </a:rPr>
              <a:t>Instagram 驗證標章</a:t>
            </a:r>
          </a:p>
        </p:txBody>
      </p:sp>
      <p:pic>
        <p:nvPicPr>
          <p:cNvPr id="1237" name="Google Shape;1237;p171" descr="A logo of a camera&#10;&#10;Description automatically generated with medium confidence"/>
          <p:cNvPicPr preferRelativeResize="0"/>
          <p:nvPr/>
        </p:nvPicPr>
        <p:blipFill rotWithShape="1">
          <a:blip r:embed="rId4">
            <a:alphaModFix/>
          </a:blip>
          <a:srcRect/>
          <a:stretch/>
        </p:blipFill>
        <p:spPr>
          <a:xfrm>
            <a:off x="218809" y="111877"/>
            <a:ext cx="352977" cy="352977"/>
          </a:xfrm>
          <a:prstGeom prst="rect">
            <a:avLst/>
          </a:prstGeom>
          <a:noFill/>
          <a:ln>
            <a:noFill/>
          </a:ln>
        </p:spPr>
      </p:pic>
      <p:pic>
        <p:nvPicPr>
          <p:cNvPr id="1238" name="Google Shape;1238;p171"/>
          <p:cNvPicPr preferRelativeResize="0"/>
          <p:nvPr/>
        </p:nvPicPr>
        <p:blipFill rotWithShape="1">
          <a:blip r:embed="rId5">
            <a:alphaModFix/>
          </a:blip>
          <a:srcRect l="782" r="37630"/>
          <a:stretch/>
        </p:blipFill>
        <p:spPr>
          <a:xfrm>
            <a:off x="4543075" y="234000"/>
            <a:ext cx="4320300" cy="4675500"/>
          </a:xfrm>
          <a:prstGeom prst="roundRect">
            <a:avLst>
              <a:gd name="adj" fmla="val 7510"/>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3" name="Google Shape;1243;p172"/>
          <p:cNvSpPr txBox="1">
            <a:spLocks noGrp="1"/>
          </p:cNvSpPr>
          <p:nvPr>
            <p:ph type="title" idx="4294967295"/>
          </p:nvPr>
        </p:nvSpPr>
        <p:spPr>
          <a:xfrm>
            <a:off x="101600" y="1665600"/>
            <a:ext cx="3967548" cy="1812300"/>
          </a:xfrm>
          <a:prstGeom prst="rect">
            <a:avLst/>
          </a:prstGeom>
          <a:noFill/>
          <a:ln>
            <a:noFill/>
          </a:ln>
        </p:spPr>
        <p:txBody>
          <a:bodyPr spcFirstLastPara="1" wrap="square" lIns="0" tIns="0" rIns="0" bIns="0" rtlCol="0" anchor="ctr" anchorCtr="0">
            <a:noAutofit/>
          </a:bodyPr>
          <a:lstStyle>
            <a:defPPr>
              <a:defRPr lang="zh-TW"/>
            </a:defPPr>
          </a:lstStyle>
          <a:p>
            <a:pPr marL="0" lvl="0" indent="0" algn="ctr" rtl="0">
              <a:lnSpc>
                <a:spcPct val="108000"/>
              </a:lnSpc>
              <a:spcBef>
                <a:spcPts val="0"/>
              </a:spcBef>
              <a:spcAft>
                <a:spcPts val="0"/>
              </a:spcAft>
              <a:buNone/>
            </a:pPr>
            <a:r>
              <a:rPr lang="zh-TW" dirty="0">
                <a:latin typeface="Noto Sans TC Medium"/>
                <a:ea typeface="Noto Sans TC Medium"/>
                <a:cs typeface="Optimistic Display Medium"/>
                <a:sym typeface="Optimistic Display Medium"/>
              </a:rPr>
              <a:t>留言審核</a:t>
            </a:r>
          </a:p>
        </p:txBody>
      </p:sp>
      <p:pic>
        <p:nvPicPr>
          <p:cNvPr id="1244" name="Google Shape;1244;p172" descr="A logo of a camera&#10;&#10;Description automatically generated with medium confidence"/>
          <p:cNvPicPr preferRelativeResize="0"/>
          <p:nvPr/>
        </p:nvPicPr>
        <p:blipFill rotWithShape="1">
          <a:blip r:embed="rId3">
            <a:alphaModFix/>
          </a:blip>
          <a:srcRect/>
          <a:stretch/>
        </p:blipFill>
        <p:spPr>
          <a:xfrm>
            <a:off x="8576146" y="209252"/>
            <a:ext cx="352974" cy="352974"/>
          </a:xfrm>
          <a:prstGeom prst="rect">
            <a:avLst/>
          </a:prstGeom>
          <a:noFill/>
          <a:ln>
            <a:noFill/>
          </a:ln>
        </p:spPr>
      </p:pic>
      <p:sp>
        <p:nvSpPr>
          <p:cNvPr id="1245" name="Google Shape;1245;p172"/>
          <p:cNvSpPr txBox="1"/>
          <p:nvPr/>
        </p:nvSpPr>
        <p:spPr>
          <a:xfrm>
            <a:off x="4053862" y="2002675"/>
            <a:ext cx="4522800" cy="16644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10000"/>
              </a:lnSpc>
              <a:spcBef>
                <a:spcPts val="0"/>
              </a:spcBef>
              <a:spcAft>
                <a:spcPts val="0"/>
              </a:spcAft>
              <a:buNone/>
            </a:pPr>
            <a:r>
              <a:rPr lang="zh-TW" sz="1100" dirty="0">
                <a:latin typeface="Noto Sans TC"/>
                <a:ea typeface="Noto Sans TC"/>
                <a:cs typeface="Optimistic Text"/>
                <a:sym typeface="Optimistic Text"/>
              </a:rPr>
              <a:t>您可以開啟下列功能，選擇隱藏不想看到的留言和陌生訊息：</a:t>
            </a:r>
          </a:p>
          <a:p>
            <a:pPr marL="457200" lvl="0" indent="-298450" algn="l" rtl="0">
              <a:lnSpc>
                <a:spcPct val="110000"/>
              </a:lnSpc>
              <a:spcBef>
                <a:spcPts val="0"/>
              </a:spcBef>
              <a:spcAft>
                <a:spcPts val="0"/>
              </a:spcAft>
              <a:buSzPts val="1100"/>
              <a:buFont typeface="Optimistic Text"/>
              <a:buChar char="●"/>
            </a:pPr>
            <a:r>
              <a:rPr lang="zh-TW" sz="1100" b="1" dirty="0">
                <a:latin typeface="Noto Sans TC"/>
                <a:ea typeface="Noto Sans TC"/>
                <a:cs typeface="Optimistic Text"/>
                <a:sym typeface="Optimistic Text"/>
              </a:rPr>
              <a:t>隱藏留言：</a:t>
            </a:r>
            <a:r>
              <a:rPr lang="zh-TW" sz="1100" dirty="0">
                <a:latin typeface="Noto Sans TC"/>
                <a:ea typeface="Noto Sans TC"/>
                <a:cs typeface="Optimistic Text"/>
                <a:sym typeface="Optimistic Text"/>
              </a:rPr>
              <a:t>系統會自動篩選或隱藏含有常見冒犯性文字、字詞或</a:t>
            </a:r>
            <a:br>
              <a:rPr lang="en-US" altLang="zh-TW" sz="1100" dirty="0">
                <a:latin typeface="Noto Sans TC"/>
                <a:ea typeface="Noto Sans TC"/>
                <a:cs typeface="Optimistic Text"/>
                <a:sym typeface="Optimistic Text"/>
              </a:rPr>
            </a:br>
            <a:r>
              <a:rPr lang="zh-TW" sz="1100" dirty="0">
                <a:latin typeface="Noto Sans TC"/>
                <a:ea typeface="Noto Sans TC"/>
                <a:cs typeface="Optimistic Text"/>
                <a:sym typeface="Optimistic Text"/>
              </a:rPr>
              <a:t>表情符號的留言。此設定預設為開啟，但您可以隨時變更。</a:t>
            </a:r>
          </a:p>
          <a:p>
            <a:pPr marL="457200" lvl="0" indent="-298450" algn="l" rtl="0">
              <a:lnSpc>
                <a:spcPct val="110000"/>
              </a:lnSpc>
              <a:spcBef>
                <a:spcPts val="0"/>
              </a:spcBef>
              <a:spcAft>
                <a:spcPts val="0"/>
              </a:spcAft>
              <a:buSzPts val="1100"/>
              <a:buFont typeface="Optimistic Text"/>
              <a:buChar char="●"/>
            </a:pPr>
            <a:r>
              <a:rPr lang="zh-TW" sz="1100" b="1" dirty="0">
                <a:latin typeface="Noto Sans TC"/>
                <a:ea typeface="Noto Sans TC"/>
                <a:cs typeface="Optimistic Text"/>
                <a:sym typeface="Optimistic Text"/>
              </a:rPr>
              <a:t>進階留言篩選功能</a:t>
            </a:r>
            <a:r>
              <a:rPr lang="zh-TW" sz="1100" dirty="0">
                <a:latin typeface="Noto Sans TC"/>
                <a:ea typeface="Noto Sans TC"/>
                <a:cs typeface="Optimistic Text"/>
                <a:sym typeface="Optimistic Text"/>
              </a:rPr>
              <a:t>：篩選更多可能含有冒犯性文字或字詞的留言。但不會隱藏您所追蹤的用戶和追蹤您的用戶所發佈的留言。此設定預設為關閉，但您可以隨時變更。</a:t>
            </a:r>
          </a:p>
          <a:p>
            <a:pPr marL="457200" lvl="0" indent="-298450" algn="l" rtl="0">
              <a:lnSpc>
                <a:spcPct val="110000"/>
              </a:lnSpc>
              <a:spcBef>
                <a:spcPts val="0"/>
              </a:spcBef>
              <a:spcAft>
                <a:spcPts val="0"/>
              </a:spcAft>
              <a:buSzPts val="1100"/>
              <a:buFont typeface="Optimistic Text"/>
              <a:buChar char="●"/>
            </a:pPr>
            <a:r>
              <a:rPr lang="zh-TW" sz="1100" b="1" dirty="0">
                <a:latin typeface="Noto Sans TC"/>
                <a:ea typeface="Noto Sans TC"/>
                <a:cs typeface="Optimistic Text"/>
                <a:sym typeface="Optimistic Text"/>
              </a:rPr>
              <a:t>隱藏陌生訊息</a:t>
            </a:r>
            <a:r>
              <a:rPr lang="zh-TW" sz="1100" dirty="0">
                <a:latin typeface="Noto Sans TC"/>
                <a:ea typeface="Noto Sans TC"/>
                <a:cs typeface="Optimistic Text"/>
                <a:sym typeface="Optimistic Text"/>
              </a:rPr>
              <a:t>：系統會將可能含有詐欺或冒犯性文字、字詞或表情符號的陌生訊息傳送至隱藏的陌生訊息資料夾。此設定預設為關閉，但您可以隨時變更。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pic>
        <p:nvPicPr>
          <p:cNvPr id="1250" name="Google Shape;1250;p173" descr="Background pattern&#10;&#10;Description automatically generated"/>
          <p:cNvPicPr preferRelativeResize="0"/>
          <p:nvPr/>
        </p:nvPicPr>
        <p:blipFill rotWithShape="1">
          <a:blip r:embed="rId3">
            <a:alphaModFix/>
          </a:blip>
          <a:srcRect l="27712" t="-2" r="22294"/>
          <a:stretch/>
        </p:blipFill>
        <p:spPr>
          <a:xfrm>
            <a:off x="4572000" y="0"/>
            <a:ext cx="4570811" cy="5143501"/>
          </a:xfrm>
          <a:prstGeom prst="rect">
            <a:avLst/>
          </a:prstGeom>
          <a:noFill/>
          <a:ln>
            <a:noFill/>
          </a:ln>
        </p:spPr>
      </p:pic>
      <p:sp>
        <p:nvSpPr>
          <p:cNvPr id="1251" name="Google Shape;1251;p173"/>
          <p:cNvSpPr txBox="1">
            <a:spLocks noGrp="1"/>
          </p:cNvSpPr>
          <p:nvPr>
            <p:ph type="subTitle" idx="4294967295"/>
          </p:nvPr>
        </p:nvSpPr>
        <p:spPr>
          <a:xfrm>
            <a:off x="420650" y="2574558"/>
            <a:ext cx="3374409" cy="1534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chemeClr val="accent5"/>
              </a:buClr>
              <a:buSzPts val="400"/>
              <a:buFont typeface="Arial"/>
              <a:buNone/>
            </a:pPr>
            <a:r>
              <a:rPr lang="zh-TW" sz="1300" i="0" u="none" strike="noStrike" cap="none" dirty="0">
                <a:solidFill>
                  <a:schemeClr val="dk1"/>
                </a:solidFill>
                <a:latin typeface="Noto Sans TC"/>
                <a:ea typeface="Noto Sans TC"/>
                <a:cs typeface="Optimistic Text"/>
                <a:sym typeface="Optimistic Text"/>
              </a:rPr>
              <a:t>您可以使用 WhatsApp 高效管理與社群的溝通交流。WhatsApp 不受地點、裝置或網路連線品質等限制，向世界各地的用戶提供端對端</a:t>
            </a:r>
            <a:br>
              <a:rPr lang="en-US" altLang="zh-TW" sz="1300" i="0" u="none" strike="noStrike" cap="none" dirty="0">
                <a:solidFill>
                  <a:schemeClr val="dk1"/>
                </a:solidFill>
                <a:latin typeface="Noto Sans TC"/>
                <a:ea typeface="Noto Sans TC"/>
                <a:cs typeface="Optimistic Text"/>
                <a:sym typeface="Optimistic Text"/>
              </a:rPr>
            </a:br>
            <a:r>
              <a:rPr lang="zh-TW" sz="1300" i="0" u="none" strike="noStrike" cap="none" dirty="0">
                <a:solidFill>
                  <a:schemeClr val="dk1"/>
                </a:solidFill>
                <a:latin typeface="Noto Sans TC"/>
                <a:ea typeface="Noto Sans TC"/>
                <a:cs typeface="Optimistic Text"/>
                <a:sym typeface="Optimistic Text"/>
              </a:rPr>
              <a:t>加密通話和聊天體驗</a:t>
            </a:r>
            <a:r>
              <a:rPr lang="zh-TW" sz="1300" dirty="0">
                <a:latin typeface="Noto Sans TC"/>
                <a:ea typeface="Noto Sans TC"/>
                <a:cs typeface="Optimistic Text"/>
                <a:sym typeface="Optimistic Text"/>
              </a:rPr>
              <a:t>。</a:t>
            </a:r>
            <a:endParaRPr lang="zh-TW" sz="1300" i="0" u="none" strike="noStrike" cap="none" dirty="0">
              <a:solidFill>
                <a:schemeClr val="dk1"/>
              </a:solidFill>
              <a:latin typeface="Noto Sans TC"/>
              <a:ea typeface="Noto Sans TC"/>
              <a:cs typeface="Optimistic Text"/>
              <a:sym typeface="Optimistic Text"/>
            </a:endParaRPr>
          </a:p>
          <a:p>
            <a:pPr marL="0" marR="0" lvl="0" indent="0" algn="l" rtl="0">
              <a:lnSpc>
                <a:spcPct val="114000"/>
              </a:lnSpc>
              <a:spcBef>
                <a:spcPts val="0"/>
              </a:spcBef>
              <a:spcAft>
                <a:spcPts val="0"/>
              </a:spcAft>
              <a:buClr>
                <a:srgbClr val="7AD1B9"/>
              </a:buClr>
              <a:buSzPts val="500"/>
              <a:buFont typeface="Arial"/>
              <a:buNone/>
            </a:pPr>
            <a:endParaRPr lang="zh-TW" sz="1300" i="0" u="none" strike="noStrike" cap="none" dirty="0">
              <a:solidFill>
                <a:schemeClr val="dk1"/>
              </a:solidFill>
              <a:latin typeface="Noto Sans TC"/>
              <a:ea typeface="Noto Sans TC"/>
              <a:cs typeface="Optimistic Text"/>
              <a:sym typeface="Optimistic Text"/>
            </a:endParaRPr>
          </a:p>
          <a:p>
            <a:pPr marL="0" marR="0" lvl="0" indent="0" algn="l" rtl="0">
              <a:lnSpc>
                <a:spcPct val="114000"/>
              </a:lnSpc>
              <a:spcBef>
                <a:spcPts val="0"/>
              </a:spcBef>
              <a:spcAft>
                <a:spcPts val="0"/>
              </a:spcAft>
              <a:buClr>
                <a:srgbClr val="1C2B33"/>
              </a:buClr>
              <a:buSzPts val="200"/>
              <a:buFont typeface="Arial"/>
              <a:buNone/>
            </a:pPr>
            <a:endParaRPr lang="zh-TW" sz="900" i="0" u="none" strike="noStrike" cap="none" dirty="0">
              <a:solidFill>
                <a:schemeClr val="dk1"/>
              </a:solidFill>
              <a:latin typeface="Noto Sans TC"/>
              <a:ea typeface="Noto Sans TC"/>
              <a:cs typeface="Optimistic Text"/>
              <a:sym typeface="Optimistic Text"/>
            </a:endParaRPr>
          </a:p>
        </p:txBody>
      </p:sp>
      <p:sp>
        <p:nvSpPr>
          <p:cNvPr id="1252" name="Google Shape;1252;p173"/>
          <p:cNvSpPr txBox="1">
            <a:spLocks noGrp="1"/>
          </p:cNvSpPr>
          <p:nvPr>
            <p:ph type="title" idx="4294967295"/>
          </p:nvPr>
        </p:nvSpPr>
        <p:spPr>
          <a:xfrm>
            <a:off x="397022" y="1538980"/>
            <a:ext cx="2854178" cy="10863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使用 WhatsApp</a:t>
            </a:r>
            <a:r>
              <a:rPr lang="zh-TW" b="1" dirty="0">
                <a:latin typeface="Noto Sans TC Medium"/>
                <a:ea typeface="Noto Sans TC Medium"/>
                <a:cs typeface="Optimistic Display Medium"/>
                <a:sym typeface="Optimistic Display Medium"/>
              </a:rPr>
              <a:t> </a:t>
            </a:r>
            <a:r>
              <a:rPr lang="zh-TW" dirty="0">
                <a:latin typeface="Noto Sans TC Medium"/>
                <a:ea typeface="Noto Sans TC Medium"/>
                <a:cs typeface="Optimistic Display Medium"/>
                <a:sym typeface="Optimistic Display Medium"/>
              </a:rPr>
              <a:t>與社群互動交流</a:t>
            </a:r>
          </a:p>
        </p:txBody>
      </p:sp>
      <p:pic>
        <p:nvPicPr>
          <p:cNvPr id="1253" name="Google Shape;1253;p173"/>
          <p:cNvPicPr preferRelativeResize="0"/>
          <p:nvPr/>
        </p:nvPicPr>
        <p:blipFill rotWithShape="1">
          <a:blip r:embed="rId4">
            <a:alphaModFix/>
          </a:blip>
          <a:srcRect/>
          <a:stretch/>
        </p:blipFill>
        <p:spPr>
          <a:xfrm>
            <a:off x="6025013" y="770101"/>
            <a:ext cx="1664700" cy="3603300"/>
          </a:xfrm>
          <a:prstGeom prst="roundRect">
            <a:avLst>
              <a:gd name="adj" fmla="val 7031"/>
            </a:avLst>
          </a:prstGeom>
          <a:noFill/>
          <a:ln>
            <a:noFill/>
          </a:ln>
        </p:spPr>
      </p:pic>
      <p:pic>
        <p:nvPicPr>
          <p:cNvPr id="1254" name="Google Shape;1254;p173" descr="A green phone in a circle&#10;&#10;Description automatically generated with medium confidence"/>
          <p:cNvPicPr preferRelativeResize="0"/>
          <p:nvPr/>
        </p:nvPicPr>
        <p:blipFill rotWithShape="1">
          <a:blip r:embed="rId5">
            <a:alphaModFix/>
          </a:blip>
          <a:srcRect/>
          <a:stretch/>
        </p:blipFill>
        <p:spPr>
          <a:xfrm>
            <a:off x="8564241" y="208359"/>
            <a:ext cx="364879" cy="36690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59" name="Google Shape;1259;p174"/>
          <p:cNvSpPr txBox="1">
            <a:spLocks noGrp="1"/>
          </p:cNvSpPr>
          <p:nvPr>
            <p:ph type="subTitle" idx="4294967295"/>
          </p:nvPr>
        </p:nvSpPr>
        <p:spPr>
          <a:xfrm>
            <a:off x="3252066" y="1188168"/>
            <a:ext cx="4766493" cy="2802645"/>
          </a:xfrm>
          <a:prstGeom prst="rect">
            <a:avLst/>
          </a:prstGeom>
          <a:noFill/>
          <a:ln>
            <a:noFill/>
          </a:ln>
        </p:spPr>
        <p:txBody>
          <a:bodyPr spcFirstLastPara="1" wrap="square" lIns="0" tIns="0" rIns="0" bIns="0" rtlCol="0" anchor="ctr" anchorCtr="0">
            <a:noAutofit/>
          </a:bodyPr>
          <a:lstStyle>
            <a:defPPr>
              <a:defRPr lang="zh-TW"/>
            </a:defPPr>
          </a:lstStyle>
          <a:p>
            <a:pPr marL="342900" marR="0" lvl="0" indent="0" algn="l" rtl="0">
              <a:lnSpc>
                <a:spcPct val="115000"/>
              </a:lnSpc>
              <a:spcBef>
                <a:spcPts val="0"/>
              </a:spcBef>
              <a:spcAft>
                <a:spcPts val="0"/>
              </a:spcAft>
              <a:buClr>
                <a:srgbClr val="1C2B33"/>
              </a:buClr>
              <a:buSzPts val="400"/>
              <a:buFont typeface="Arial"/>
              <a:buNone/>
            </a:pPr>
            <a:r>
              <a:rPr lang="zh-TW" sz="900" b="1" i="0" u="none" strike="noStrike" cap="none" dirty="0">
                <a:solidFill>
                  <a:schemeClr val="dk1"/>
                </a:solidFill>
                <a:latin typeface="Noto Sans TC"/>
                <a:ea typeface="Noto Sans TC"/>
                <a:cs typeface="Optimistic Text"/>
                <a:sym typeface="Optimistic Text"/>
              </a:rPr>
              <a:t>下載和啟動</a:t>
            </a:r>
            <a:r>
              <a:rPr lang="zh-TW" sz="900" i="0" u="none" strike="noStrike" cap="none" dirty="0">
                <a:solidFill>
                  <a:schemeClr val="dk1"/>
                </a:solidFill>
                <a:latin typeface="Noto Sans TC"/>
                <a:ea typeface="Noto Sans TC"/>
                <a:cs typeface="Optimistic Text"/>
                <a:sym typeface="Optimistic Text"/>
              </a:rPr>
              <a:t> WhatsApp Business 應用程式：請前往應用程式商店並下載 WhatsApp。</a:t>
            </a:r>
          </a:p>
          <a:p>
            <a:pPr marL="342900" marR="0" lvl="0" indent="0" algn="l" rtl="0">
              <a:lnSpc>
                <a:spcPct val="115000"/>
              </a:lnSpc>
              <a:spcBef>
                <a:spcPts val="1300"/>
              </a:spcBef>
              <a:spcAft>
                <a:spcPts val="0"/>
              </a:spcAft>
              <a:buClr>
                <a:srgbClr val="1C2B33"/>
              </a:buClr>
              <a:buSzPts val="400"/>
              <a:buFont typeface="Arial"/>
              <a:buNone/>
            </a:pPr>
            <a:r>
              <a:rPr lang="zh-TW" sz="900" b="1" i="0" u="none" strike="noStrike" cap="none" dirty="0">
                <a:solidFill>
                  <a:schemeClr val="dk1"/>
                </a:solidFill>
                <a:latin typeface="Noto Sans TC"/>
                <a:ea typeface="Noto Sans TC"/>
                <a:cs typeface="Optimistic Text"/>
                <a:sym typeface="Optimistic Text"/>
              </a:rPr>
              <a:t>註冊：</a:t>
            </a:r>
            <a:r>
              <a:rPr lang="zh-TW" sz="900" i="0" u="none" strike="noStrike" cap="none" dirty="0">
                <a:solidFill>
                  <a:schemeClr val="dk1"/>
                </a:solidFill>
                <a:latin typeface="Noto Sans TC"/>
                <a:ea typeface="Noto Sans TC"/>
                <a:cs typeface="Optimistic Text"/>
                <a:sym typeface="Optimistic Text"/>
              </a:rPr>
              <a:t>從下拉清單選擇您的國家／地區並加入您的國碼，然後以國際電話號碼格式輸入您的電話號碼。點按「完成」或「下一步」，然後點按「確定」，透過簡訊或電話通話接收六位數註冊碼。若要完成註冊，請輸入您的六位數代碼。</a:t>
            </a:r>
            <a:br>
              <a:rPr lang="zh-TW" dirty="0">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注意：每組手機號碼只能註冊一個 WhatsApp 帳號，因此如果您使用和個人帳號相同的手機號碼登入 WhatsApp Business，您將會從 WhatsApp 登出。 </a:t>
            </a:r>
          </a:p>
          <a:p>
            <a:pPr marL="342900" marR="0" lvl="0" indent="0" algn="l" rtl="0">
              <a:lnSpc>
                <a:spcPct val="115000"/>
              </a:lnSpc>
              <a:spcBef>
                <a:spcPts val="1300"/>
              </a:spcBef>
              <a:spcAft>
                <a:spcPts val="0"/>
              </a:spcAft>
              <a:buClr>
                <a:srgbClr val="1C2B33"/>
              </a:buClr>
              <a:buSzPts val="400"/>
              <a:buFont typeface="Arial"/>
              <a:buNone/>
            </a:pPr>
            <a:r>
              <a:rPr lang="zh-TW" sz="900" b="1" i="0" u="none" strike="noStrike" cap="none" dirty="0">
                <a:solidFill>
                  <a:schemeClr val="dk1"/>
                </a:solidFill>
                <a:latin typeface="Noto Sans TC"/>
                <a:ea typeface="Noto Sans TC"/>
                <a:cs typeface="Optimistic Text"/>
                <a:sym typeface="Optimistic Text"/>
              </a:rPr>
              <a:t>允許存取聯絡人和相片：</a:t>
            </a:r>
            <a:r>
              <a:rPr lang="zh-TW" sz="900" i="0" u="none" strike="noStrike" cap="none" dirty="0">
                <a:solidFill>
                  <a:schemeClr val="dk1"/>
                </a:solidFill>
                <a:latin typeface="Noto Sans TC"/>
                <a:ea typeface="Noto Sans TC"/>
                <a:cs typeface="Optimistic Text"/>
                <a:sym typeface="Optimistic Text"/>
              </a:rPr>
              <a:t>可以將您手機通訊錄中的聯絡人加入 WhatsApp Business </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應用程式。您也可以允許存取您手機的相片、影片和檔案。</a:t>
            </a:r>
          </a:p>
          <a:p>
            <a:pPr marL="342900" marR="0" lvl="0" indent="0" algn="l" rtl="0">
              <a:lnSpc>
                <a:spcPct val="115000"/>
              </a:lnSpc>
              <a:spcBef>
                <a:spcPts val="1300"/>
              </a:spcBef>
              <a:spcAft>
                <a:spcPts val="0"/>
              </a:spcAft>
              <a:buClr>
                <a:srgbClr val="1C2B33"/>
              </a:buClr>
              <a:buSzPts val="400"/>
              <a:buFont typeface="Arial"/>
              <a:buNone/>
            </a:pPr>
            <a:r>
              <a:rPr lang="zh-TW" sz="900" b="1" i="0" u="none" strike="noStrike" cap="none" dirty="0">
                <a:solidFill>
                  <a:schemeClr val="dk1"/>
                </a:solidFill>
                <a:latin typeface="Noto Sans TC"/>
                <a:ea typeface="Noto Sans TC"/>
                <a:cs typeface="Optimistic Text"/>
                <a:sym typeface="Optimistic Text"/>
              </a:rPr>
              <a:t>建立帳號：</a:t>
            </a:r>
            <a:r>
              <a:rPr lang="zh-TW" sz="900" i="0" u="none" strike="noStrike" cap="none" dirty="0">
                <a:solidFill>
                  <a:schemeClr val="dk1"/>
                </a:solidFill>
                <a:latin typeface="Noto Sans TC"/>
                <a:ea typeface="Noto Sans TC"/>
                <a:cs typeface="Optimistic Text"/>
                <a:sym typeface="Optimistic Text"/>
              </a:rPr>
              <a:t>填寫您的組織名稱、選擇類別並選擇大頭貼照。</a:t>
            </a:r>
          </a:p>
          <a:p>
            <a:pPr marL="342900" marR="0" lvl="0" indent="0" algn="l" rtl="0">
              <a:lnSpc>
                <a:spcPct val="115000"/>
              </a:lnSpc>
              <a:spcBef>
                <a:spcPts val="1300"/>
              </a:spcBef>
              <a:spcAft>
                <a:spcPts val="1300"/>
              </a:spcAft>
              <a:buClr>
                <a:srgbClr val="1C2B33"/>
              </a:buClr>
              <a:buSzPts val="400"/>
              <a:buFont typeface="Arial"/>
              <a:buNone/>
            </a:pPr>
            <a:r>
              <a:rPr lang="zh-TW" sz="900" b="1" i="0" u="none" strike="noStrike" cap="none" dirty="0">
                <a:solidFill>
                  <a:schemeClr val="dk1"/>
                </a:solidFill>
                <a:latin typeface="Noto Sans TC"/>
                <a:ea typeface="Noto Sans TC"/>
                <a:cs typeface="Optimistic Text"/>
                <a:sym typeface="Optimistic Text"/>
              </a:rPr>
              <a:t>建立商業簡介：</a:t>
            </a:r>
            <a:r>
              <a:rPr lang="zh-TW" sz="900" i="0" u="none" strike="noStrike" cap="none" dirty="0">
                <a:solidFill>
                  <a:schemeClr val="dk1"/>
                </a:solidFill>
                <a:latin typeface="Noto Sans TC"/>
                <a:ea typeface="Noto Sans TC"/>
                <a:cs typeface="Optimistic Text"/>
                <a:sym typeface="Optimistic Text"/>
              </a:rPr>
              <a:t>點按「探索」&gt;「商業檔案」。您可以在此處新增組織地址、說明、</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營業時間等重要資訊。 </a:t>
            </a:r>
          </a:p>
        </p:txBody>
      </p:sp>
      <p:sp>
        <p:nvSpPr>
          <p:cNvPr id="1260" name="Google Shape;1260;p174"/>
          <p:cNvSpPr txBox="1">
            <a:spLocks noGrp="1"/>
          </p:cNvSpPr>
          <p:nvPr>
            <p:ph type="title" idx="4294967295"/>
          </p:nvPr>
        </p:nvSpPr>
        <p:spPr>
          <a:xfrm>
            <a:off x="374998" y="1848450"/>
            <a:ext cx="2398084" cy="14466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在</a:t>
            </a:r>
            <a:r>
              <a:rPr lang="zh-TW" b="1" dirty="0">
                <a:latin typeface="Noto Sans TC Medium"/>
                <a:ea typeface="Noto Sans TC Medium"/>
                <a:cs typeface="Optimistic Display Medium"/>
                <a:sym typeface="Optimistic Display Medium"/>
              </a:rPr>
              <a:t> </a:t>
            </a:r>
            <a:r>
              <a:rPr lang="zh-TW" dirty="0">
                <a:latin typeface="Noto Sans TC Medium"/>
                <a:ea typeface="Noto Sans TC Medium"/>
                <a:cs typeface="Optimistic Display Medium"/>
                <a:sym typeface="Optimistic Display Medium"/>
              </a:rPr>
              <a:t>WhatsApp Business </a:t>
            </a:r>
          </a:p>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應用程式建立網路據點</a:t>
            </a:r>
          </a:p>
        </p:txBody>
      </p:sp>
      <p:pic>
        <p:nvPicPr>
          <p:cNvPr id="1261" name="Google Shape;1261;p174" descr="A green phone in a circle&#10;&#10;Description automatically generated with medium confidence"/>
          <p:cNvPicPr preferRelativeResize="0"/>
          <p:nvPr/>
        </p:nvPicPr>
        <p:blipFill rotWithShape="1">
          <a:blip r:embed="rId3">
            <a:alphaModFix/>
          </a:blip>
          <a:srcRect/>
          <a:stretch/>
        </p:blipFill>
        <p:spPr>
          <a:xfrm>
            <a:off x="8564241" y="208359"/>
            <a:ext cx="364879" cy="366906"/>
          </a:xfrm>
          <a:prstGeom prst="rect">
            <a:avLst/>
          </a:prstGeom>
          <a:noFill/>
          <a:ln>
            <a:noFill/>
          </a:ln>
        </p:spPr>
      </p:pic>
      <p:grpSp>
        <p:nvGrpSpPr>
          <p:cNvPr id="1262" name="Google Shape;1262;p174"/>
          <p:cNvGrpSpPr/>
          <p:nvPr/>
        </p:nvGrpSpPr>
        <p:grpSpPr>
          <a:xfrm>
            <a:off x="3243436" y="1282124"/>
            <a:ext cx="188534" cy="188595"/>
            <a:chOff x="9962790" y="3442390"/>
            <a:chExt cx="678300" cy="678430"/>
          </a:xfrm>
        </p:grpSpPr>
        <p:sp>
          <p:nvSpPr>
            <p:cNvPr id="1263" name="Google Shape;1263;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64" name="Google Shape;1264;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265" name="Google Shape;1265;p174"/>
          <p:cNvGrpSpPr/>
          <p:nvPr/>
        </p:nvGrpSpPr>
        <p:grpSpPr>
          <a:xfrm>
            <a:off x="3243925" y="1612948"/>
            <a:ext cx="188567" cy="188604"/>
            <a:chOff x="9962790" y="3442390"/>
            <a:chExt cx="678300" cy="678430"/>
          </a:xfrm>
        </p:grpSpPr>
        <p:sp>
          <p:nvSpPr>
            <p:cNvPr id="1266" name="Google Shape;1266;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67" name="Google Shape;1267;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268" name="Google Shape;1268;p174"/>
          <p:cNvGrpSpPr/>
          <p:nvPr/>
        </p:nvGrpSpPr>
        <p:grpSpPr>
          <a:xfrm>
            <a:off x="3243925" y="2559020"/>
            <a:ext cx="188567" cy="188604"/>
            <a:chOff x="9962790" y="3442390"/>
            <a:chExt cx="678300" cy="678430"/>
          </a:xfrm>
        </p:grpSpPr>
        <p:sp>
          <p:nvSpPr>
            <p:cNvPr id="1269" name="Google Shape;1269;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70" name="Google Shape;1270;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271" name="Google Shape;1271;p174"/>
          <p:cNvGrpSpPr/>
          <p:nvPr/>
        </p:nvGrpSpPr>
        <p:grpSpPr>
          <a:xfrm>
            <a:off x="3243925" y="3038595"/>
            <a:ext cx="188567" cy="188604"/>
            <a:chOff x="9962790" y="3442390"/>
            <a:chExt cx="678300" cy="678430"/>
          </a:xfrm>
        </p:grpSpPr>
        <p:sp>
          <p:nvSpPr>
            <p:cNvPr id="1272" name="Google Shape;1272;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73" name="Google Shape;1273;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274" name="Google Shape;1274;p174"/>
          <p:cNvGrpSpPr/>
          <p:nvPr/>
        </p:nvGrpSpPr>
        <p:grpSpPr>
          <a:xfrm>
            <a:off x="3243925" y="3383072"/>
            <a:ext cx="188567" cy="188604"/>
            <a:chOff x="9962790" y="3442390"/>
            <a:chExt cx="678300" cy="678430"/>
          </a:xfrm>
        </p:grpSpPr>
        <p:sp>
          <p:nvSpPr>
            <p:cNvPr id="1275" name="Google Shape;1275;p17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76" name="Google Shape;1276;p17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175"/>
          <p:cNvSpPr txBox="1">
            <a:spLocks noGrp="1"/>
          </p:cNvSpPr>
          <p:nvPr>
            <p:ph type="subTitle" idx="4294967295"/>
          </p:nvPr>
        </p:nvSpPr>
        <p:spPr>
          <a:xfrm>
            <a:off x="4576025" y="1831827"/>
            <a:ext cx="3890700" cy="1499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300"/>
              <a:buFont typeface="Arial"/>
              <a:buNone/>
            </a:pPr>
            <a:r>
              <a:rPr lang="zh-TW" sz="1300" b="1" dirty="0">
                <a:latin typeface="Noto Sans TC"/>
                <a:ea typeface="Noto Sans TC"/>
                <a:cs typeface="Optimistic Text"/>
                <a:sym typeface="Optimistic Text"/>
              </a:rPr>
              <a:t>官方</a:t>
            </a:r>
            <a:r>
              <a:rPr lang="zh-TW" sz="1300" b="1" i="0" u="none" strike="noStrike" cap="none" dirty="0">
                <a:solidFill>
                  <a:schemeClr val="dk1"/>
                </a:solidFill>
                <a:latin typeface="Noto Sans TC"/>
                <a:ea typeface="Noto Sans TC"/>
                <a:cs typeface="Optimistic Text"/>
                <a:sym typeface="Optimistic Text"/>
              </a:rPr>
              <a:t>商業帳號的申請步驟</a:t>
            </a:r>
          </a:p>
          <a:p>
            <a:pPr marL="342900" marR="0" lvl="0" indent="0" algn="l" rtl="0">
              <a:lnSpc>
                <a:spcPct val="115000"/>
              </a:lnSpc>
              <a:spcBef>
                <a:spcPts val="1300"/>
              </a:spcBef>
              <a:spcAft>
                <a:spcPts val="0"/>
              </a:spcAft>
              <a:buClr>
                <a:srgbClr val="1C2B33"/>
              </a:buClr>
              <a:buSzPts val="400"/>
              <a:buFont typeface="Arial"/>
              <a:buNone/>
            </a:pPr>
            <a:r>
              <a:rPr lang="zh-TW" sz="900" i="0" u="none" strike="noStrike" cap="none" dirty="0">
                <a:solidFill>
                  <a:schemeClr val="dk1"/>
                </a:solidFill>
                <a:latin typeface="Noto Sans TC"/>
                <a:ea typeface="Noto Sans TC"/>
                <a:cs typeface="Optimistic Text"/>
                <a:sym typeface="Optimistic Text"/>
              </a:rPr>
              <a:t>從您的企業管理平台存取 WhatsApp 管理工具。在「總覽」部分點擊您要申請官方商業帳號的手機號碼。</a:t>
            </a:r>
          </a:p>
          <a:p>
            <a:pPr marL="342900" marR="0" lvl="0" indent="0" algn="l" rtl="0">
              <a:lnSpc>
                <a:spcPct val="115000"/>
              </a:lnSpc>
              <a:spcBef>
                <a:spcPts val="1300"/>
              </a:spcBef>
              <a:spcAft>
                <a:spcPts val="0"/>
              </a:spcAft>
              <a:buClr>
                <a:srgbClr val="1C2B33"/>
              </a:buClr>
              <a:buSzPts val="400"/>
              <a:buFont typeface="Arial"/>
              <a:buNone/>
            </a:pPr>
            <a:r>
              <a:rPr lang="zh-TW" sz="900" i="0" u="none" strike="noStrike" cap="none" dirty="0">
                <a:solidFill>
                  <a:schemeClr val="dk1"/>
                </a:solidFill>
                <a:latin typeface="Noto Sans TC"/>
                <a:ea typeface="Noto Sans TC"/>
                <a:cs typeface="Optimistic Text"/>
                <a:sym typeface="Optimistic Text"/>
              </a:rPr>
              <a:t>開啟雙步驟驗證。</a:t>
            </a:r>
          </a:p>
          <a:p>
            <a:pPr marL="342900" marR="0" lvl="0" indent="0" algn="l" rtl="0">
              <a:lnSpc>
                <a:spcPct val="115000"/>
              </a:lnSpc>
              <a:spcBef>
                <a:spcPts val="1300"/>
              </a:spcBef>
              <a:spcAft>
                <a:spcPts val="1300"/>
              </a:spcAft>
              <a:buClr>
                <a:srgbClr val="1C2B33"/>
              </a:buClr>
              <a:buSzPts val="400"/>
              <a:buFont typeface="Arial"/>
              <a:buNone/>
            </a:pPr>
            <a:r>
              <a:rPr lang="zh-TW" sz="900" i="0" u="none" strike="noStrike" cap="none" dirty="0">
                <a:solidFill>
                  <a:schemeClr val="dk1"/>
                </a:solidFill>
                <a:latin typeface="Noto Sans TC"/>
                <a:ea typeface="Noto Sans TC"/>
                <a:cs typeface="Optimistic Text"/>
                <a:sym typeface="Optimistic Text"/>
              </a:rPr>
              <a:t>點擊「提出申請」並填寫必要資訊。</a:t>
            </a:r>
          </a:p>
        </p:txBody>
      </p:sp>
      <p:sp>
        <p:nvSpPr>
          <p:cNvPr id="1282" name="Google Shape;1282;p175"/>
          <p:cNvSpPr txBox="1">
            <a:spLocks noGrp="1"/>
          </p:cNvSpPr>
          <p:nvPr>
            <p:ph type="title" idx="4294967295"/>
          </p:nvPr>
        </p:nvSpPr>
        <p:spPr>
          <a:xfrm>
            <a:off x="383300" y="2098500"/>
            <a:ext cx="2790206" cy="9465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使用 WhatsApp 申請官方商業帳號</a:t>
            </a:r>
          </a:p>
        </p:txBody>
      </p:sp>
      <p:sp>
        <p:nvSpPr>
          <p:cNvPr id="1283" name="Google Shape;1283;p175"/>
          <p:cNvSpPr/>
          <p:nvPr/>
        </p:nvSpPr>
        <p:spPr>
          <a:xfrm>
            <a:off x="0" y="-208359"/>
            <a:ext cx="9144000" cy="208359"/>
          </a:xfrm>
          <a:prstGeom prst="rect">
            <a:avLst/>
          </a:prstGeom>
          <a:solidFill>
            <a:srgbClr val="FF0000"/>
          </a:solidFill>
          <a:ln>
            <a:noFill/>
          </a:ln>
        </p:spPr>
        <p:txBody>
          <a:bodyPr spcFirstLastPara="1" wrap="square" lIns="91425" tIns="91425" rIns="91425" bIns="91425" rtlCol="0" anchor="ctr" anchorCtr="0">
            <a:noAutofit/>
          </a:bodyPr>
          <a:lstStyle>
            <a:defPPr>
              <a:defRPr lang="zh-TW"/>
            </a:defPPr>
          </a:lstStyle>
          <a:p>
            <a:pPr marL="0" marR="0" lvl="0" indent="0" algn="ctr" rtl="0">
              <a:lnSpc>
                <a:spcPct val="100000"/>
              </a:lnSpc>
              <a:spcBef>
                <a:spcPts val="0"/>
              </a:spcBef>
              <a:spcAft>
                <a:spcPts val="0"/>
              </a:spcAft>
              <a:buNone/>
            </a:pPr>
            <a:r>
              <a:rPr lang="zh-TW" sz="1000" i="0" u="none" strike="noStrike" cap="none">
                <a:solidFill>
                  <a:schemeClr val="lt2"/>
                </a:solidFill>
                <a:latin typeface="Noto Sans TC"/>
                <a:ea typeface="Noto Sans TC"/>
                <a:cs typeface="Optimistic Text"/>
                <a:sym typeface="Optimistic Text"/>
              </a:rPr>
              <a:t>注意：只有在顧客對 Business 平台和驗證有疑問時顯示這張投影片。</a:t>
            </a:r>
          </a:p>
        </p:txBody>
      </p:sp>
      <p:pic>
        <p:nvPicPr>
          <p:cNvPr id="1284" name="Google Shape;1284;p175" descr="A green phone in a circle&#10;&#10;Description automatically generated with medium confidence"/>
          <p:cNvPicPr preferRelativeResize="0"/>
          <p:nvPr/>
        </p:nvPicPr>
        <p:blipFill rotWithShape="1">
          <a:blip r:embed="rId3">
            <a:alphaModFix/>
          </a:blip>
          <a:srcRect/>
          <a:stretch/>
        </p:blipFill>
        <p:spPr>
          <a:xfrm>
            <a:off x="8564241" y="208359"/>
            <a:ext cx="364879" cy="366906"/>
          </a:xfrm>
          <a:prstGeom prst="rect">
            <a:avLst/>
          </a:prstGeom>
          <a:noFill/>
          <a:ln>
            <a:noFill/>
          </a:ln>
        </p:spPr>
      </p:pic>
      <p:grpSp>
        <p:nvGrpSpPr>
          <p:cNvPr id="1285" name="Google Shape;1285;p175"/>
          <p:cNvGrpSpPr/>
          <p:nvPr/>
        </p:nvGrpSpPr>
        <p:grpSpPr>
          <a:xfrm>
            <a:off x="4576020" y="2192011"/>
            <a:ext cx="188567" cy="188604"/>
            <a:chOff x="9962790" y="3442390"/>
            <a:chExt cx="678300" cy="678430"/>
          </a:xfrm>
        </p:grpSpPr>
        <p:sp>
          <p:nvSpPr>
            <p:cNvPr id="1286" name="Google Shape;1286;p175"/>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87" name="Google Shape;1287;p175"/>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288" name="Google Shape;1288;p175"/>
          <p:cNvGrpSpPr/>
          <p:nvPr/>
        </p:nvGrpSpPr>
        <p:grpSpPr>
          <a:xfrm>
            <a:off x="4576020" y="2692058"/>
            <a:ext cx="188567" cy="188604"/>
            <a:chOff x="9962790" y="3442390"/>
            <a:chExt cx="678300" cy="678430"/>
          </a:xfrm>
        </p:grpSpPr>
        <p:sp>
          <p:nvSpPr>
            <p:cNvPr id="1289" name="Google Shape;1289;p175"/>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90" name="Google Shape;1290;p175"/>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291" name="Google Shape;1291;p175"/>
          <p:cNvGrpSpPr/>
          <p:nvPr/>
        </p:nvGrpSpPr>
        <p:grpSpPr>
          <a:xfrm>
            <a:off x="4576020" y="3004006"/>
            <a:ext cx="188567" cy="188604"/>
            <a:chOff x="9962790" y="3442390"/>
            <a:chExt cx="678300" cy="678430"/>
          </a:xfrm>
        </p:grpSpPr>
        <p:sp>
          <p:nvSpPr>
            <p:cNvPr id="1292" name="Google Shape;1292;p175"/>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293" name="Google Shape;1293;p175"/>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158"/>
          <p:cNvSpPr txBox="1"/>
          <p:nvPr/>
        </p:nvSpPr>
        <p:spPr>
          <a:xfrm>
            <a:off x="5042236" y="1083469"/>
            <a:ext cx="2870903" cy="2810400"/>
          </a:xfrm>
          <a:prstGeom prst="rect">
            <a:avLst/>
          </a:prstGeom>
          <a:noFill/>
          <a:ln>
            <a:noFill/>
          </a:ln>
        </p:spPr>
        <p:txBody>
          <a:bodyPr spcFirstLastPara="1" wrap="square" lIns="0" tIns="0" rIns="0" bIns="0" rtlCol="0" anchor="ctr" anchorCtr="0">
            <a:noAutofit/>
          </a:bodyPr>
          <a:lstStyle>
            <a:defPPr>
              <a:defRPr lang="zh-TW"/>
            </a:defPPr>
          </a:lstStyle>
          <a:p>
            <a:pPr marL="254000" marR="0" lvl="0" indent="-247650" algn="l" rtl="0">
              <a:lnSpc>
                <a:spcPct val="115000"/>
              </a:lnSpc>
              <a:spcBef>
                <a:spcPts val="0"/>
              </a:spcBef>
              <a:spcAft>
                <a:spcPts val="0"/>
              </a:spcAft>
              <a:buClr>
                <a:srgbClr val="1C2B33"/>
              </a:buClr>
              <a:buSzPts val="1300"/>
              <a:buFont typeface="Optimistic Text"/>
              <a:buAutoNum type="arabicPeriod"/>
            </a:pPr>
            <a:r>
              <a:rPr lang="zh-TW" sz="1300" b="1" i="0" u="none" strike="noStrike" cap="none" dirty="0">
                <a:solidFill>
                  <a:srgbClr val="1C2B33"/>
                </a:solidFill>
                <a:latin typeface="Noto Sans TC"/>
                <a:ea typeface="Noto Sans TC"/>
                <a:cs typeface="Optimistic Text"/>
                <a:sym typeface="Optimistic Text"/>
              </a:rPr>
              <a:t>開始使用 Meta 技術</a:t>
            </a:r>
          </a:p>
          <a:p>
            <a:pPr marL="254000" marR="0" lvl="0" indent="-247650" algn="l" rtl="0">
              <a:lnSpc>
                <a:spcPct val="115000"/>
              </a:lnSpc>
              <a:spcBef>
                <a:spcPts val="900"/>
              </a:spcBef>
              <a:spcAft>
                <a:spcPts val="0"/>
              </a:spcAft>
              <a:buClr>
                <a:srgbClr val="1C2B33"/>
              </a:buClr>
              <a:buSzPts val="1300"/>
              <a:buFont typeface="Optimistic Text"/>
              <a:buAutoNum type="arabicPeriod"/>
            </a:pPr>
            <a:r>
              <a:rPr lang="zh-TW" sz="1300" b="1" i="0" u="none" strike="noStrike" cap="none" dirty="0">
                <a:solidFill>
                  <a:srgbClr val="1C2B33"/>
                </a:solidFill>
                <a:latin typeface="Noto Sans TC"/>
                <a:ea typeface="Noto Sans TC"/>
                <a:cs typeface="Optimistic Text"/>
                <a:sym typeface="Optimistic Text"/>
              </a:rPr>
              <a:t>廣告總覽</a:t>
            </a:r>
          </a:p>
          <a:p>
            <a:pPr marL="254000" marR="0" lvl="0" indent="-247650" algn="l" rtl="0">
              <a:lnSpc>
                <a:spcPct val="115000"/>
              </a:lnSpc>
              <a:spcBef>
                <a:spcPts val="900"/>
              </a:spcBef>
              <a:spcAft>
                <a:spcPts val="0"/>
              </a:spcAft>
              <a:buClr>
                <a:srgbClr val="1C2B33"/>
              </a:buClr>
              <a:buSzPts val="1300"/>
              <a:buFont typeface="Optimistic Text"/>
              <a:buAutoNum type="arabicPeriod"/>
            </a:pPr>
            <a:r>
              <a:rPr lang="zh-TW" sz="1300" b="1" i="0" u="none" strike="noStrike" cap="none" dirty="0">
                <a:solidFill>
                  <a:srgbClr val="1C2B33"/>
                </a:solidFill>
                <a:latin typeface="Noto Sans TC"/>
                <a:ea typeface="Noto Sans TC"/>
                <a:cs typeface="Optimistic Text"/>
                <a:sym typeface="Optimistic Text"/>
              </a:rPr>
              <a:t>社會議題、選舉或政治相關廣告</a:t>
            </a:r>
          </a:p>
          <a:p>
            <a:pPr marL="254000" marR="0" lvl="0" indent="-247650" algn="l" rtl="0">
              <a:lnSpc>
                <a:spcPct val="115000"/>
              </a:lnSpc>
              <a:spcBef>
                <a:spcPts val="900"/>
              </a:spcBef>
              <a:spcAft>
                <a:spcPts val="0"/>
              </a:spcAft>
              <a:buClr>
                <a:srgbClr val="1C2B33"/>
              </a:buClr>
              <a:buSzPts val="1300"/>
              <a:buFont typeface="Optimistic Text"/>
              <a:buAutoNum type="arabicPeriod"/>
            </a:pPr>
            <a:r>
              <a:rPr lang="zh-TW" sz="1300" b="1" dirty="0">
                <a:solidFill>
                  <a:srgbClr val="1C2B33"/>
                </a:solidFill>
                <a:latin typeface="Noto Sans TC"/>
                <a:ea typeface="Noto Sans TC"/>
                <a:cs typeface="Optimistic Text"/>
                <a:sym typeface="Optimistic Text"/>
              </a:rPr>
              <a:t>Meta </a:t>
            </a:r>
            <a:r>
              <a:rPr lang="zh-TW" sz="1300" b="1" i="0" u="none" strike="noStrike" cap="none" dirty="0">
                <a:solidFill>
                  <a:srgbClr val="1C2B33"/>
                </a:solidFill>
                <a:latin typeface="Noto Sans TC"/>
                <a:ea typeface="Noto Sans TC"/>
                <a:cs typeface="Optimistic Text"/>
                <a:sym typeface="Optimistic Text"/>
              </a:rPr>
              <a:t>廣告檔案庫</a:t>
            </a:r>
          </a:p>
          <a:p>
            <a:pPr marL="254000" marR="0" lvl="0" indent="-247650" algn="l" rtl="0">
              <a:lnSpc>
                <a:spcPct val="115000"/>
              </a:lnSpc>
              <a:spcBef>
                <a:spcPts val="900"/>
              </a:spcBef>
              <a:spcAft>
                <a:spcPts val="900"/>
              </a:spcAft>
              <a:buClr>
                <a:srgbClr val="1C2B33"/>
              </a:buClr>
              <a:buSzPts val="1300"/>
              <a:buFont typeface="Optimistic Text"/>
              <a:buAutoNum type="arabicPeriod"/>
            </a:pPr>
            <a:r>
              <a:rPr lang="zh-TW" sz="1300" b="1" i="0" u="none" strike="noStrike" cap="none" dirty="0">
                <a:solidFill>
                  <a:srgbClr val="1C2B33"/>
                </a:solidFill>
                <a:latin typeface="Noto Sans TC"/>
                <a:ea typeface="Noto Sans TC"/>
                <a:cs typeface="Optimistic Text"/>
                <a:sym typeface="Optimistic Text"/>
              </a:rPr>
              <a:t>資源</a:t>
            </a:r>
          </a:p>
        </p:txBody>
      </p:sp>
      <p:sp>
        <p:nvSpPr>
          <p:cNvPr id="988" name="Google Shape;988;p158"/>
          <p:cNvSpPr txBox="1">
            <a:spLocks noGrp="1"/>
          </p:cNvSpPr>
          <p:nvPr>
            <p:ph type="title"/>
          </p:nvPr>
        </p:nvSpPr>
        <p:spPr>
          <a:xfrm>
            <a:off x="397022" y="2296651"/>
            <a:ext cx="3338673" cy="550199"/>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8000"/>
              </a:lnSpc>
              <a:spcBef>
                <a:spcPts val="0"/>
              </a:spcBef>
              <a:spcAft>
                <a:spcPts val="0"/>
              </a:spcAft>
              <a:buNone/>
            </a:pPr>
            <a:r>
              <a:rPr lang="zh-TW" sz="2700">
                <a:latin typeface="Noto Sans TC Medium"/>
                <a:ea typeface="Noto Sans TC Medium"/>
                <a:cs typeface="Optimistic Display Medium"/>
                <a:sym typeface="Optimistic Display Medium"/>
              </a:rPr>
              <a:t>討論主題</a:t>
            </a:r>
            <a:endParaRPr lang="zh-TW">
              <a:latin typeface="Noto Sans TC Medium"/>
              <a:ea typeface="Noto Sans TC Medium"/>
              <a:cs typeface="Optimistic Display Medium"/>
              <a:sym typeface="Optimistic Display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176"/>
          <p:cNvSpPr txBox="1"/>
          <p:nvPr/>
        </p:nvSpPr>
        <p:spPr>
          <a:xfrm>
            <a:off x="3553553" y="2511347"/>
            <a:ext cx="4176168" cy="403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lt2"/>
                </a:solidFill>
                <a:latin typeface="Noto Sans TC Medium"/>
                <a:ea typeface="Noto Sans TC Medium"/>
                <a:cs typeface="Optimistic Display Medium"/>
                <a:sym typeface="Optimistic Display Medium"/>
              </a:rPr>
              <a:t>廣告刊登最佳作法</a:t>
            </a:r>
            <a:endParaRPr lang="zh-TW" sz="500" dirty="0">
              <a:latin typeface="Noto Sans TC Medium"/>
              <a:ea typeface="Noto Sans TC Medium"/>
              <a:cs typeface="Optimistic Display Medium"/>
              <a:sym typeface="Optimistic Display Medium"/>
            </a:endParaRPr>
          </a:p>
        </p:txBody>
      </p:sp>
      <p:sp>
        <p:nvSpPr>
          <p:cNvPr id="1299" name="Google Shape;1299;p176"/>
          <p:cNvSpPr txBox="1"/>
          <p:nvPr/>
        </p:nvSpPr>
        <p:spPr>
          <a:xfrm>
            <a:off x="3553553" y="2305397"/>
            <a:ext cx="4176168" cy="1608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25000"/>
              </a:lnSpc>
              <a:spcBef>
                <a:spcPts val="0"/>
              </a:spcBef>
              <a:spcAft>
                <a:spcPts val="0"/>
              </a:spcAft>
              <a:buNone/>
            </a:pPr>
            <a:r>
              <a:rPr lang="zh-TW" sz="900" b="1" i="0" u="none" strike="noStrike" cap="none">
                <a:solidFill>
                  <a:schemeClr val="lt2"/>
                </a:solidFill>
                <a:latin typeface="Noto Sans TC"/>
                <a:ea typeface="Noto Sans TC"/>
                <a:cs typeface="Optimistic Display"/>
                <a:sym typeface="Optimistic Display"/>
              </a:rPr>
              <a:t>單元 2</a:t>
            </a:r>
          </a:p>
        </p:txBody>
      </p:sp>
      <p:pic>
        <p:nvPicPr>
          <p:cNvPr id="1300" name="Google Shape;1300;p176"/>
          <p:cNvPicPr preferRelativeResize="0"/>
          <p:nvPr/>
        </p:nvPicPr>
        <p:blipFill rotWithShape="1">
          <a:blip r:embed="rId3">
            <a:alphaModFix/>
          </a:blip>
          <a:srcRect l="34852" r="3583"/>
          <a:stretch/>
        </p:blipFill>
        <p:spPr>
          <a:xfrm>
            <a:off x="397022" y="1215342"/>
            <a:ext cx="2626272" cy="2844690"/>
          </a:xfrm>
          <a:prstGeom prst="roundRect">
            <a:avLst>
              <a:gd name="adj" fmla="val 6098"/>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pic>
        <p:nvPicPr>
          <p:cNvPr id="1305" name="Google Shape;1305;p177"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306" name="Google Shape;1306;p177"/>
          <p:cNvSpPr/>
          <p:nvPr/>
        </p:nvSpPr>
        <p:spPr>
          <a:xfrm>
            <a:off x="950600" y="1431125"/>
            <a:ext cx="3156600" cy="2264378"/>
          </a:xfrm>
          <a:prstGeom prst="roundRect">
            <a:avLst>
              <a:gd name="adj" fmla="val 13935"/>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307" name="Google Shape;1307;p177"/>
          <p:cNvSpPr/>
          <p:nvPr/>
        </p:nvSpPr>
        <p:spPr>
          <a:xfrm>
            <a:off x="5036876" y="1431125"/>
            <a:ext cx="3156600" cy="2264378"/>
          </a:xfrm>
          <a:prstGeom prst="roundRect">
            <a:avLst>
              <a:gd name="adj" fmla="val 14132"/>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308" name="Google Shape;1308;p177"/>
          <p:cNvSpPr txBox="1">
            <a:spLocks noGrp="1"/>
          </p:cNvSpPr>
          <p:nvPr>
            <p:ph type="subTitle" idx="4294967295"/>
          </p:nvPr>
        </p:nvSpPr>
        <p:spPr>
          <a:xfrm>
            <a:off x="1302461" y="1925856"/>
            <a:ext cx="2435019" cy="1534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1C2B33"/>
              </a:buClr>
              <a:buSzPts val="300"/>
              <a:buFont typeface="Arial"/>
              <a:buNone/>
            </a:pPr>
            <a:r>
              <a:rPr lang="zh-TW" sz="1300" b="1" i="0" u="none" strike="noStrike" cap="none" dirty="0">
                <a:solidFill>
                  <a:schemeClr val="dk1"/>
                </a:solidFill>
                <a:latin typeface="Noto Sans TC"/>
                <a:ea typeface="Noto Sans TC"/>
                <a:cs typeface="Optimistic Text"/>
                <a:sym typeface="Optimistic Text"/>
              </a:rPr>
              <a:t>加強推廣</a:t>
            </a:r>
          </a:p>
          <a:p>
            <a:pPr marL="0" marR="0" lvl="0" indent="0" algn="l" rtl="0">
              <a:lnSpc>
                <a:spcPct val="100000"/>
              </a:lnSpc>
              <a:spcBef>
                <a:spcPts val="400"/>
              </a:spcBef>
              <a:spcAft>
                <a:spcPts val="0"/>
              </a:spcAft>
              <a:buClr>
                <a:schemeClr val="accent5"/>
              </a:buClr>
              <a:buSzPts val="400"/>
              <a:buFont typeface="Arial"/>
              <a:buNone/>
            </a:pPr>
            <a:endParaRPr lang="zh-TW" sz="1100" i="0" u="none" strike="noStrike" cap="none" dirty="0">
              <a:solidFill>
                <a:schemeClr val="accent5"/>
              </a:solidFill>
              <a:latin typeface="Noto Sans TC"/>
              <a:ea typeface="Noto Sans TC"/>
              <a:cs typeface="Optimistic Text"/>
              <a:sym typeface="Optimistic Text"/>
            </a:endParaRPr>
          </a:p>
          <a:p>
            <a:pPr marL="342900" marR="0" lvl="0" indent="0" algn="l" rtl="0">
              <a:lnSpc>
                <a:spcPct val="114000"/>
              </a:lnSpc>
              <a:spcBef>
                <a:spcPts val="0"/>
              </a:spcBef>
              <a:spcAft>
                <a:spcPts val="0"/>
              </a:spcAft>
              <a:buClr>
                <a:schemeClr val="accent5"/>
              </a:buClr>
              <a:buSzPts val="400"/>
              <a:buFont typeface="Arial"/>
              <a:buNone/>
            </a:pPr>
            <a:r>
              <a:rPr lang="zh-TW" sz="900" i="0" u="none" strike="noStrike" cap="none" dirty="0">
                <a:solidFill>
                  <a:schemeClr val="dk1"/>
                </a:solidFill>
                <a:latin typeface="Noto Sans TC"/>
                <a:ea typeface="Noto Sans TC"/>
                <a:cs typeface="Optimistic Text"/>
                <a:sym typeface="Optimistic Text"/>
              </a:rPr>
              <a:t>迅速又簡單</a:t>
            </a:r>
          </a:p>
          <a:p>
            <a:pPr marL="342900" marR="0" lvl="0" indent="0" algn="l" rtl="0">
              <a:lnSpc>
                <a:spcPct val="114000"/>
              </a:lnSpc>
              <a:spcBef>
                <a:spcPts val="1300"/>
              </a:spcBef>
              <a:spcAft>
                <a:spcPts val="0"/>
              </a:spcAft>
              <a:buClr>
                <a:schemeClr val="accent5"/>
              </a:buClr>
              <a:buSzPts val="400"/>
              <a:buFont typeface="Arial"/>
              <a:buNone/>
            </a:pPr>
            <a:r>
              <a:rPr lang="zh-TW" sz="900" i="0" u="none" strike="noStrike" cap="none" dirty="0">
                <a:solidFill>
                  <a:schemeClr val="dk1"/>
                </a:solidFill>
                <a:latin typeface="Noto Sans TC"/>
                <a:ea typeface="Noto Sans TC"/>
                <a:cs typeface="Optimistic Text"/>
                <a:sym typeface="Optimistic Text"/>
              </a:rPr>
              <a:t>直接從粉絲專頁發佈</a:t>
            </a:r>
          </a:p>
          <a:p>
            <a:pPr marL="342900" marR="0" lvl="0" indent="0" algn="l" rtl="0">
              <a:lnSpc>
                <a:spcPct val="114000"/>
              </a:lnSpc>
              <a:spcBef>
                <a:spcPts val="1300"/>
              </a:spcBef>
              <a:spcAft>
                <a:spcPts val="0"/>
              </a:spcAft>
              <a:buClr>
                <a:schemeClr val="accent5"/>
              </a:buClr>
              <a:buSzPts val="400"/>
              <a:buFont typeface="Arial"/>
              <a:buNone/>
            </a:pPr>
            <a:r>
              <a:rPr lang="zh-TW" sz="900" i="0" u="none" strike="noStrike" cap="none" dirty="0">
                <a:solidFill>
                  <a:schemeClr val="dk1"/>
                </a:solidFill>
                <a:latin typeface="Noto Sans TC"/>
                <a:ea typeface="Noto Sans TC"/>
                <a:cs typeface="Optimistic Text"/>
                <a:sym typeface="Optimistic Text"/>
              </a:rPr>
              <a:t>使用的目標設定和最佳化選項較少</a:t>
            </a:r>
          </a:p>
          <a:p>
            <a:pPr marL="0" marR="0" lvl="0" indent="0" algn="l" rtl="0">
              <a:lnSpc>
                <a:spcPct val="129000"/>
              </a:lnSpc>
              <a:spcBef>
                <a:spcPts val="1300"/>
              </a:spcBef>
              <a:spcAft>
                <a:spcPts val="0"/>
              </a:spcAft>
              <a:buClr>
                <a:srgbClr val="1C2B33"/>
              </a:buClr>
              <a:buSzPts val="200"/>
              <a:buFont typeface="Arial"/>
              <a:buNone/>
            </a:pPr>
            <a:endParaRPr lang="zh-TW" sz="900" i="0" u="none" strike="noStrike" cap="none" dirty="0">
              <a:solidFill>
                <a:schemeClr val="dk1"/>
              </a:solidFill>
              <a:latin typeface="Noto Sans TC"/>
              <a:ea typeface="Noto Sans TC"/>
              <a:cs typeface="Optimistic Text"/>
              <a:sym typeface="Optimistic Text"/>
            </a:endParaRPr>
          </a:p>
        </p:txBody>
      </p:sp>
      <p:sp>
        <p:nvSpPr>
          <p:cNvPr id="1309" name="Google Shape;1309;p177"/>
          <p:cNvSpPr txBox="1">
            <a:spLocks noGrp="1"/>
          </p:cNvSpPr>
          <p:nvPr>
            <p:ph type="title" idx="4294967295"/>
          </p:nvPr>
        </p:nvSpPr>
        <p:spPr>
          <a:xfrm>
            <a:off x="1814103" y="452004"/>
            <a:ext cx="5515795" cy="631465"/>
          </a:xfrm>
          <a:prstGeom prst="rect">
            <a:avLst/>
          </a:prstGeom>
          <a:noFill/>
          <a:ln>
            <a:noFill/>
          </a:ln>
        </p:spPr>
        <p:txBody>
          <a:bodyPr spcFirstLastPara="1" wrap="square" lIns="0" tIns="0" rIns="0" bIns="0" rtlCol="0" anchor="t" anchorCtr="0">
            <a:noAutofit/>
          </a:bodyPr>
          <a:lstStyle>
            <a:defPPr>
              <a:defRPr lang="zh-TW"/>
            </a:defPPr>
          </a:lstStyle>
          <a:p>
            <a:pPr marL="0" lvl="0" indent="0" algn="ctr" rtl="0">
              <a:lnSpc>
                <a:spcPct val="115000"/>
              </a:lnSpc>
              <a:spcBef>
                <a:spcPts val="0"/>
              </a:spcBef>
              <a:spcAft>
                <a:spcPts val="0"/>
              </a:spcAft>
              <a:buNone/>
            </a:pPr>
            <a:r>
              <a:rPr lang="zh-TW">
                <a:latin typeface="Noto Sans TC Medium"/>
                <a:ea typeface="Noto Sans TC Medium"/>
                <a:cs typeface="Optimistic Display Medium"/>
                <a:sym typeface="Optimistic Display Medium"/>
              </a:rPr>
              <a:t>加強推廣與刊登廣告</a:t>
            </a:r>
          </a:p>
        </p:txBody>
      </p:sp>
      <p:sp>
        <p:nvSpPr>
          <p:cNvPr id="1310" name="Google Shape;1310;p177"/>
          <p:cNvSpPr txBox="1">
            <a:spLocks noGrp="1"/>
          </p:cNvSpPr>
          <p:nvPr>
            <p:ph type="subTitle" idx="4294967295"/>
          </p:nvPr>
        </p:nvSpPr>
        <p:spPr>
          <a:xfrm>
            <a:off x="5412280" y="1925856"/>
            <a:ext cx="2218633" cy="1534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1C2B33"/>
              </a:buClr>
              <a:buSzPts val="300"/>
              <a:buFont typeface="Arial"/>
              <a:buNone/>
            </a:pPr>
            <a:r>
              <a:rPr lang="zh-TW" sz="1300" b="1" i="0" u="none" strike="noStrike" cap="none">
                <a:solidFill>
                  <a:schemeClr val="dk1"/>
                </a:solidFill>
                <a:latin typeface="Noto Sans TC"/>
                <a:ea typeface="Noto Sans TC"/>
                <a:cs typeface="Optimistic Text"/>
                <a:sym typeface="Optimistic Text"/>
              </a:rPr>
              <a:t>刊登廣告</a:t>
            </a:r>
            <a:endParaRPr lang="zh-TW" sz="1300" b="1" i="0" u="none" strike="noStrike" cap="none" dirty="0">
              <a:solidFill>
                <a:schemeClr val="dk1"/>
              </a:solidFill>
              <a:latin typeface="Noto Sans TC"/>
              <a:ea typeface="Noto Sans TC"/>
              <a:cs typeface="Optimistic Text"/>
              <a:sym typeface="Optimistic Text"/>
            </a:endParaRPr>
          </a:p>
          <a:p>
            <a:pPr marL="0" marR="0" lvl="0" indent="0" algn="l" rtl="0">
              <a:lnSpc>
                <a:spcPct val="100000"/>
              </a:lnSpc>
              <a:spcBef>
                <a:spcPts val="400"/>
              </a:spcBef>
              <a:spcAft>
                <a:spcPts val="0"/>
              </a:spcAft>
              <a:buClr>
                <a:schemeClr val="accent5"/>
              </a:buClr>
              <a:buSzPts val="400"/>
              <a:buFont typeface="Arial"/>
              <a:buNone/>
            </a:pPr>
            <a:endParaRPr lang="zh-TW" sz="1100" i="0" u="none" strike="noStrike" cap="none" dirty="0">
              <a:solidFill>
                <a:schemeClr val="accent5"/>
              </a:solidFill>
              <a:latin typeface="Noto Sans TC"/>
              <a:ea typeface="Noto Sans TC"/>
              <a:cs typeface="Optimistic Text"/>
              <a:sym typeface="Optimistic Text"/>
            </a:endParaRPr>
          </a:p>
          <a:p>
            <a:pPr marL="342900" marR="0" lvl="0" indent="0" algn="l" rtl="0">
              <a:lnSpc>
                <a:spcPct val="114000"/>
              </a:lnSpc>
              <a:spcBef>
                <a:spcPts val="0"/>
              </a:spcBef>
              <a:spcAft>
                <a:spcPts val="0"/>
              </a:spcAft>
              <a:buClr>
                <a:schemeClr val="dk1"/>
              </a:buClr>
              <a:buSzPts val="900"/>
              <a:buFont typeface="Arial"/>
              <a:buNone/>
            </a:pPr>
            <a:r>
              <a:rPr lang="zh-TW" sz="900" i="0" u="none" strike="noStrike" cap="none">
                <a:solidFill>
                  <a:schemeClr val="dk1"/>
                </a:solidFill>
                <a:latin typeface="Noto Sans TC"/>
                <a:ea typeface="Noto Sans TC"/>
                <a:cs typeface="Optimistic Text"/>
                <a:sym typeface="Optimistic Text"/>
              </a:rPr>
              <a:t>廣告管理員</a:t>
            </a:r>
            <a:endParaRPr lang="zh-TW" sz="900" i="0" u="none" strike="noStrike" cap="none" dirty="0">
              <a:solidFill>
                <a:schemeClr val="dk1"/>
              </a:solidFill>
              <a:latin typeface="Noto Sans TC"/>
              <a:ea typeface="Noto Sans TC"/>
              <a:cs typeface="Optimistic Text"/>
              <a:sym typeface="Optimistic Text"/>
            </a:endParaRPr>
          </a:p>
          <a:p>
            <a:pPr marL="342900" marR="0" lvl="0" indent="0" algn="l" rtl="0">
              <a:lnSpc>
                <a:spcPct val="114000"/>
              </a:lnSpc>
              <a:spcBef>
                <a:spcPts val="1300"/>
              </a:spcBef>
              <a:spcAft>
                <a:spcPts val="0"/>
              </a:spcAft>
              <a:buClr>
                <a:schemeClr val="dk1"/>
              </a:buClr>
              <a:buSzPts val="900"/>
              <a:buFont typeface="Arial"/>
              <a:buNone/>
            </a:pPr>
            <a:r>
              <a:rPr lang="zh-TW" sz="900" i="0" u="none" strike="noStrike" cap="none">
                <a:solidFill>
                  <a:schemeClr val="dk1"/>
                </a:solidFill>
                <a:latin typeface="Noto Sans TC"/>
                <a:ea typeface="Noto Sans TC"/>
                <a:cs typeface="Optimistic Text"/>
                <a:sym typeface="Optimistic Text"/>
              </a:rPr>
              <a:t>完整的廣告刊登工具</a:t>
            </a:r>
            <a:endParaRPr lang="zh-TW" sz="900" i="0" u="none" strike="noStrike" cap="none" dirty="0">
              <a:solidFill>
                <a:schemeClr val="dk1"/>
              </a:solidFill>
              <a:latin typeface="Noto Sans TC"/>
              <a:ea typeface="Noto Sans TC"/>
              <a:cs typeface="Optimistic Text"/>
              <a:sym typeface="Optimistic Text"/>
            </a:endParaRPr>
          </a:p>
          <a:p>
            <a:pPr marL="342900" marR="0" lvl="0" indent="0" algn="l" rtl="0">
              <a:lnSpc>
                <a:spcPct val="114000"/>
              </a:lnSpc>
              <a:spcBef>
                <a:spcPts val="1300"/>
              </a:spcBef>
              <a:spcAft>
                <a:spcPts val="0"/>
              </a:spcAft>
              <a:buClr>
                <a:schemeClr val="dk1"/>
              </a:buClr>
              <a:buSzPts val="900"/>
              <a:buFont typeface="Arial"/>
              <a:buNone/>
            </a:pPr>
            <a:r>
              <a:rPr lang="zh-TW" sz="900" i="0" u="none" strike="noStrike" cap="none">
                <a:solidFill>
                  <a:schemeClr val="dk1"/>
                </a:solidFill>
                <a:latin typeface="Noto Sans TC"/>
                <a:ea typeface="Noto Sans TC"/>
                <a:cs typeface="Optimistic Text"/>
                <a:sym typeface="Optimistic Text"/>
              </a:rPr>
              <a:t>提供觸及受眾的進階選項</a:t>
            </a:r>
            <a:endParaRPr lang="zh-TW" sz="900" i="0" u="none" strike="noStrike" cap="none" dirty="0">
              <a:solidFill>
                <a:schemeClr val="dk1"/>
              </a:solidFill>
              <a:latin typeface="Noto Sans TC"/>
              <a:ea typeface="Noto Sans TC"/>
              <a:cs typeface="Optimistic Text"/>
              <a:sym typeface="Optimistic Text"/>
            </a:endParaRPr>
          </a:p>
          <a:p>
            <a:pPr marL="0" marR="0" lvl="0" indent="0" algn="l" rtl="0">
              <a:lnSpc>
                <a:spcPct val="129000"/>
              </a:lnSpc>
              <a:spcBef>
                <a:spcPts val="1300"/>
              </a:spcBef>
              <a:spcAft>
                <a:spcPts val="0"/>
              </a:spcAft>
              <a:buClr>
                <a:srgbClr val="1C2B33"/>
              </a:buClr>
              <a:buSzPts val="200"/>
              <a:buFont typeface="Arial"/>
              <a:buNone/>
            </a:pPr>
            <a:endParaRPr lang="zh-TW" sz="900" i="0" u="none" strike="noStrike" cap="none" dirty="0">
              <a:solidFill>
                <a:schemeClr val="dk1"/>
              </a:solidFill>
              <a:latin typeface="Noto Sans TC"/>
              <a:ea typeface="Noto Sans TC"/>
              <a:cs typeface="Optimistic Text"/>
              <a:sym typeface="Optimistic Text"/>
            </a:endParaRPr>
          </a:p>
        </p:txBody>
      </p:sp>
      <p:grpSp>
        <p:nvGrpSpPr>
          <p:cNvPr id="1311" name="Google Shape;1311;p177"/>
          <p:cNvGrpSpPr/>
          <p:nvPr/>
        </p:nvGrpSpPr>
        <p:grpSpPr>
          <a:xfrm>
            <a:off x="5411193" y="2349410"/>
            <a:ext cx="188534" cy="188595"/>
            <a:chOff x="9962801" y="3442383"/>
            <a:chExt cx="678301" cy="678429"/>
          </a:xfrm>
        </p:grpSpPr>
        <p:sp>
          <p:nvSpPr>
            <p:cNvPr id="1312" name="Google Shape;1312;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13" name="Google Shape;1313;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14" name="Google Shape;1314;p177"/>
          <p:cNvGrpSpPr/>
          <p:nvPr/>
        </p:nvGrpSpPr>
        <p:grpSpPr>
          <a:xfrm>
            <a:off x="5411193" y="2669108"/>
            <a:ext cx="188534" cy="188595"/>
            <a:chOff x="9962801" y="3442383"/>
            <a:chExt cx="678301" cy="678429"/>
          </a:xfrm>
        </p:grpSpPr>
        <p:sp>
          <p:nvSpPr>
            <p:cNvPr id="1315" name="Google Shape;1315;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16" name="Google Shape;1316;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17" name="Google Shape;1317;p177"/>
          <p:cNvGrpSpPr/>
          <p:nvPr/>
        </p:nvGrpSpPr>
        <p:grpSpPr>
          <a:xfrm>
            <a:off x="5411193" y="2988806"/>
            <a:ext cx="188534" cy="188595"/>
            <a:chOff x="9962801" y="3442383"/>
            <a:chExt cx="678301" cy="678429"/>
          </a:xfrm>
        </p:grpSpPr>
        <p:sp>
          <p:nvSpPr>
            <p:cNvPr id="1318" name="Google Shape;1318;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19" name="Google Shape;1319;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20" name="Google Shape;1320;p177"/>
          <p:cNvGrpSpPr/>
          <p:nvPr/>
        </p:nvGrpSpPr>
        <p:grpSpPr>
          <a:xfrm>
            <a:off x="1324553" y="2344672"/>
            <a:ext cx="188534" cy="188595"/>
            <a:chOff x="9962801" y="3442383"/>
            <a:chExt cx="678301" cy="678429"/>
          </a:xfrm>
        </p:grpSpPr>
        <p:sp>
          <p:nvSpPr>
            <p:cNvPr id="1321" name="Google Shape;1321;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22" name="Google Shape;1322;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23" name="Google Shape;1323;p177"/>
          <p:cNvGrpSpPr/>
          <p:nvPr/>
        </p:nvGrpSpPr>
        <p:grpSpPr>
          <a:xfrm>
            <a:off x="1324553" y="2666739"/>
            <a:ext cx="188534" cy="188595"/>
            <a:chOff x="9962801" y="3442383"/>
            <a:chExt cx="678301" cy="678429"/>
          </a:xfrm>
        </p:grpSpPr>
        <p:sp>
          <p:nvSpPr>
            <p:cNvPr id="1324" name="Google Shape;1324;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25" name="Google Shape;1325;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26" name="Google Shape;1326;p177"/>
          <p:cNvGrpSpPr/>
          <p:nvPr/>
        </p:nvGrpSpPr>
        <p:grpSpPr>
          <a:xfrm>
            <a:off x="1324553" y="2988806"/>
            <a:ext cx="188534" cy="188595"/>
            <a:chOff x="9962801" y="3442383"/>
            <a:chExt cx="678301" cy="678429"/>
          </a:xfrm>
        </p:grpSpPr>
        <p:sp>
          <p:nvSpPr>
            <p:cNvPr id="1327" name="Google Shape;1327;p177"/>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28" name="Google Shape;1328;p177"/>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pic>
        <p:nvPicPr>
          <p:cNvPr id="1333" name="Google Shape;1333;p178" descr="Background pattern&#10;&#10;Description automatically generated"/>
          <p:cNvPicPr preferRelativeResize="0"/>
          <p:nvPr/>
        </p:nvPicPr>
        <p:blipFill rotWithShape="1">
          <a:blip r:embed="rId3">
            <a:alphaModFix/>
          </a:blip>
          <a:srcRect l="28512" r="21480"/>
          <a:stretch/>
        </p:blipFill>
        <p:spPr>
          <a:xfrm>
            <a:off x="0" y="0"/>
            <a:ext cx="4572001" cy="5143501"/>
          </a:xfrm>
          <a:prstGeom prst="rect">
            <a:avLst/>
          </a:prstGeom>
          <a:noFill/>
          <a:ln>
            <a:noFill/>
          </a:ln>
        </p:spPr>
      </p:pic>
      <p:sp>
        <p:nvSpPr>
          <p:cNvPr id="1334" name="Google Shape;1334;p178"/>
          <p:cNvSpPr txBox="1">
            <a:spLocks noGrp="1"/>
          </p:cNvSpPr>
          <p:nvPr>
            <p:ph type="title" idx="4294967295"/>
          </p:nvPr>
        </p:nvSpPr>
        <p:spPr>
          <a:xfrm>
            <a:off x="4961879" y="1578961"/>
            <a:ext cx="3602400" cy="19122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加強推廣貼文時，</a:t>
            </a:r>
            <a:br>
              <a:rPr lang="en-US" altLang="zh-TW" dirty="0">
                <a:latin typeface="Noto Sans TC Medium"/>
                <a:ea typeface="Noto Sans TC Medium"/>
                <a:cs typeface="Optimistic Display Medium"/>
                <a:sym typeface="Optimistic Display Medium"/>
              </a:rPr>
            </a:br>
            <a:r>
              <a:rPr lang="zh-TW" dirty="0">
                <a:latin typeface="Noto Sans TC Medium"/>
                <a:ea typeface="Noto Sans TC Medium"/>
                <a:cs typeface="Optimistic Display Medium"/>
                <a:sym typeface="Optimistic Display Medium"/>
              </a:rPr>
              <a:t>請完成以下三項設定：</a:t>
            </a:r>
          </a:p>
          <a:p>
            <a:pPr marL="0" lvl="0" indent="0" algn="l" rtl="0">
              <a:lnSpc>
                <a:spcPct val="108000"/>
              </a:lnSpc>
              <a:spcBef>
                <a:spcPts val="0"/>
              </a:spcBef>
              <a:spcAft>
                <a:spcPts val="0"/>
              </a:spcAft>
              <a:buNone/>
            </a:pPr>
            <a:endParaRPr lang="zh-TW" sz="1200" dirty="0">
              <a:solidFill>
                <a:schemeClr val="accent5"/>
              </a:solidFill>
              <a:latin typeface="Noto Sans TC"/>
              <a:ea typeface="Noto Sans TC"/>
              <a:cs typeface="Arial"/>
              <a:sym typeface="Arial"/>
            </a:endParaRPr>
          </a:p>
          <a:p>
            <a:pPr marL="342900" lvl="0" indent="0" algn="l" rtl="0">
              <a:lnSpc>
                <a:spcPct val="114000"/>
              </a:lnSpc>
              <a:spcBef>
                <a:spcPts val="0"/>
              </a:spcBef>
              <a:spcAft>
                <a:spcPts val="0"/>
              </a:spcAft>
              <a:buNone/>
            </a:pPr>
            <a:r>
              <a:rPr lang="zh-TW" sz="1300" b="1" dirty="0">
                <a:latin typeface="Noto Sans TC"/>
                <a:ea typeface="Noto Sans TC"/>
                <a:cs typeface="Optimistic Text"/>
                <a:sym typeface="Optimistic Text"/>
              </a:rPr>
              <a:t>您想觸及的對象</a:t>
            </a:r>
          </a:p>
          <a:p>
            <a:pPr marL="342900" lvl="0" indent="0" algn="l" rtl="0">
              <a:lnSpc>
                <a:spcPct val="114000"/>
              </a:lnSpc>
              <a:spcBef>
                <a:spcPts val="1300"/>
              </a:spcBef>
              <a:spcAft>
                <a:spcPts val="0"/>
              </a:spcAft>
              <a:buNone/>
            </a:pPr>
            <a:r>
              <a:rPr lang="zh-TW" sz="1300" b="1" dirty="0">
                <a:latin typeface="Noto Sans TC"/>
                <a:ea typeface="Noto Sans TC"/>
                <a:cs typeface="Optimistic Text"/>
                <a:sym typeface="Optimistic Text"/>
              </a:rPr>
              <a:t>您的預算上限</a:t>
            </a:r>
          </a:p>
          <a:p>
            <a:pPr marL="342900" lvl="0" indent="0" algn="l" rtl="0">
              <a:lnSpc>
                <a:spcPct val="114000"/>
              </a:lnSpc>
              <a:spcBef>
                <a:spcPts val="1300"/>
              </a:spcBef>
              <a:spcAft>
                <a:spcPts val="1300"/>
              </a:spcAft>
              <a:buNone/>
            </a:pPr>
            <a:r>
              <a:rPr lang="zh-TW" sz="1300" b="1" dirty="0">
                <a:latin typeface="Noto Sans TC"/>
                <a:ea typeface="Noto Sans TC"/>
                <a:cs typeface="Optimistic Text"/>
                <a:sym typeface="Optimistic Text"/>
              </a:rPr>
              <a:t>廣告的刊登期間</a:t>
            </a:r>
          </a:p>
        </p:txBody>
      </p:sp>
      <p:grpSp>
        <p:nvGrpSpPr>
          <p:cNvPr id="1335" name="Google Shape;1335;p178"/>
          <p:cNvGrpSpPr/>
          <p:nvPr/>
        </p:nvGrpSpPr>
        <p:grpSpPr>
          <a:xfrm>
            <a:off x="4961879" y="2470163"/>
            <a:ext cx="188568" cy="188603"/>
            <a:chOff x="9962801" y="3442383"/>
            <a:chExt cx="678301" cy="678429"/>
          </a:xfrm>
        </p:grpSpPr>
        <p:sp>
          <p:nvSpPr>
            <p:cNvPr id="1336" name="Google Shape;1336;p178"/>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37" name="Google Shape;1337;p178"/>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38" name="Google Shape;1338;p178"/>
          <p:cNvGrpSpPr/>
          <p:nvPr/>
        </p:nvGrpSpPr>
        <p:grpSpPr>
          <a:xfrm>
            <a:off x="4961879" y="2871690"/>
            <a:ext cx="188568" cy="188603"/>
            <a:chOff x="9962801" y="3442383"/>
            <a:chExt cx="678301" cy="678429"/>
          </a:xfrm>
        </p:grpSpPr>
        <p:sp>
          <p:nvSpPr>
            <p:cNvPr id="1339" name="Google Shape;1339;p178"/>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40" name="Google Shape;1340;p178"/>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41" name="Google Shape;1341;p178"/>
          <p:cNvGrpSpPr/>
          <p:nvPr/>
        </p:nvGrpSpPr>
        <p:grpSpPr>
          <a:xfrm>
            <a:off x="4961879" y="3262133"/>
            <a:ext cx="188568" cy="188603"/>
            <a:chOff x="9962801" y="3442383"/>
            <a:chExt cx="678301" cy="678429"/>
          </a:xfrm>
        </p:grpSpPr>
        <p:sp>
          <p:nvSpPr>
            <p:cNvPr id="1342" name="Google Shape;1342;p178"/>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43" name="Google Shape;1343;p178"/>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pic>
        <p:nvPicPr>
          <p:cNvPr id="1344" name="Google Shape;1344;p178"/>
          <p:cNvPicPr preferRelativeResize="0"/>
          <p:nvPr/>
        </p:nvPicPr>
        <p:blipFill>
          <a:blip r:embed="rId4">
            <a:alphaModFix/>
          </a:blip>
          <a:stretch>
            <a:fillRect/>
          </a:stretch>
        </p:blipFill>
        <p:spPr>
          <a:xfrm>
            <a:off x="1195650" y="208350"/>
            <a:ext cx="2180700" cy="4721100"/>
          </a:xfrm>
          <a:prstGeom prst="roundRect">
            <a:avLst>
              <a:gd name="adj" fmla="val 5255"/>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pic>
        <p:nvPicPr>
          <p:cNvPr id="1349" name="Google Shape;1349;p179" descr="Background pattern&#10;&#10;Description automatically generated"/>
          <p:cNvPicPr preferRelativeResize="0"/>
          <p:nvPr/>
        </p:nvPicPr>
        <p:blipFill rotWithShape="1">
          <a:blip r:embed="rId3">
            <a:alphaModFix/>
          </a:blip>
          <a:srcRect l="28512" r="21480"/>
          <a:stretch/>
        </p:blipFill>
        <p:spPr>
          <a:xfrm>
            <a:off x="0" y="0"/>
            <a:ext cx="4572000" cy="5143500"/>
          </a:xfrm>
          <a:prstGeom prst="rect">
            <a:avLst/>
          </a:prstGeom>
          <a:noFill/>
          <a:ln>
            <a:noFill/>
          </a:ln>
        </p:spPr>
      </p:pic>
      <p:sp>
        <p:nvSpPr>
          <p:cNvPr id="1350" name="Google Shape;1350;p179"/>
          <p:cNvSpPr txBox="1">
            <a:spLocks noGrp="1"/>
          </p:cNvSpPr>
          <p:nvPr>
            <p:ph type="title" idx="4294967295"/>
          </p:nvPr>
        </p:nvSpPr>
        <p:spPr>
          <a:xfrm>
            <a:off x="5863732" y="1040623"/>
            <a:ext cx="2838000" cy="32385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廣告管理員</a:t>
            </a:r>
          </a:p>
          <a:p>
            <a:pPr marL="0" lvl="0" indent="0" algn="l" rtl="0">
              <a:lnSpc>
                <a:spcPct val="108000"/>
              </a:lnSpc>
              <a:spcBef>
                <a:spcPts val="0"/>
              </a:spcBef>
              <a:spcAft>
                <a:spcPts val="0"/>
              </a:spcAft>
              <a:buNone/>
            </a:pPr>
            <a:endParaRPr lang="zh-TW" sz="1100" dirty="0">
              <a:solidFill>
                <a:schemeClr val="accent5"/>
              </a:solidFill>
              <a:latin typeface="Noto Sans TC"/>
              <a:ea typeface="Noto Sans TC"/>
              <a:cs typeface="Arial"/>
              <a:sym typeface="Arial"/>
            </a:endParaRPr>
          </a:p>
          <a:p>
            <a:pPr marL="342900" lvl="0" indent="0" algn="l" rtl="0">
              <a:lnSpc>
                <a:spcPct val="100000"/>
              </a:lnSpc>
              <a:spcBef>
                <a:spcPts val="0"/>
              </a:spcBef>
              <a:spcAft>
                <a:spcPts val="0"/>
              </a:spcAft>
              <a:buNone/>
            </a:pPr>
            <a:r>
              <a:rPr lang="zh-TW" sz="1300" b="1" dirty="0">
                <a:latin typeface="Noto Sans TC"/>
                <a:ea typeface="Noto Sans TC"/>
                <a:cs typeface="Optimistic Text"/>
                <a:sym typeface="Optimistic Text"/>
              </a:rPr>
              <a:t>檢視、變更廣告行銷活動並查看</a:t>
            </a:r>
            <a:br>
              <a:rPr lang="en-US" altLang="zh-TW" sz="1300" b="1" dirty="0">
                <a:latin typeface="Noto Sans TC"/>
                <a:ea typeface="Noto Sans TC"/>
                <a:cs typeface="Optimistic Text"/>
                <a:sym typeface="Optimistic Text"/>
              </a:rPr>
            </a:br>
            <a:r>
              <a:rPr lang="zh-TW" sz="1300" b="1" dirty="0">
                <a:latin typeface="Noto Sans TC"/>
                <a:ea typeface="Noto Sans TC"/>
                <a:cs typeface="Optimistic Text"/>
                <a:sym typeface="Optimistic Text"/>
              </a:rPr>
              <a:t>廣告成果。</a:t>
            </a:r>
          </a:p>
          <a:p>
            <a:pPr marL="342900" lvl="0" indent="0" algn="l" rtl="0">
              <a:lnSpc>
                <a:spcPct val="100000"/>
              </a:lnSpc>
              <a:spcBef>
                <a:spcPts val="1300"/>
              </a:spcBef>
              <a:spcAft>
                <a:spcPts val="0"/>
              </a:spcAft>
              <a:buNone/>
            </a:pPr>
            <a:r>
              <a:rPr lang="zh-TW" sz="1300" b="1" dirty="0">
                <a:latin typeface="Noto Sans TC"/>
                <a:ea typeface="Noto Sans TC"/>
                <a:cs typeface="Optimistic Text"/>
                <a:sym typeface="Optimistic Text"/>
              </a:rPr>
              <a:t>透過逐步程序擬定廣告行銷活動。</a:t>
            </a:r>
          </a:p>
          <a:p>
            <a:pPr marL="342900" lvl="0" indent="0" algn="l" rtl="0">
              <a:lnSpc>
                <a:spcPct val="100000"/>
              </a:lnSpc>
              <a:spcBef>
                <a:spcPts val="1300"/>
              </a:spcBef>
              <a:spcAft>
                <a:spcPts val="0"/>
              </a:spcAft>
              <a:buNone/>
            </a:pPr>
            <a:r>
              <a:rPr lang="zh-TW" sz="1300" b="1" dirty="0">
                <a:latin typeface="Noto Sans TC"/>
                <a:ea typeface="Noto Sans TC"/>
                <a:cs typeface="Optimistic Text"/>
                <a:sym typeface="Optimistic Text"/>
              </a:rPr>
              <a:t>編輯廣告設定，藉此同時管理、</a:t>
            </a:r>
            <a:br>
              <a:rPr lang="en-US" altLang="zh-TW" sz="1300" b="1" dirty="0">
                <a:latin typeface="Noto Sans TC"/>
                <a:ea typeface="Noto Sans TC"/>
                <a:cs typeface="Optimistic Text"/>
                <a:sym typeface="Optimistic Text"/>
              </a:rPr>
            </a:br>
            <a:r>
              <a:rPr lang="zh-TW" sz="1300" b="1" dirty="0">
                <a:latin typeface="Noto Sans TC"/>
                <a:ea typeface="Noto Sans TC"/>
                <a:cs typeface="Optimistic Text"/>
                <a:sym typeface="Optimistic Text"/>
              </a:rPr>
              <a:t>控制及自訂多則廣告。</a:t>
            </a:r>
          </a:p>
          <a:p>
            <a:pPr marL="342900" lvl="0" indent="0" algn="l" rtl="0">
              <a:lnSpc>
                <a:spcPct val="100000"/>
              </a:lnSpc>
              <a:spcBef>
                <a:spcPts val="1300"/>
              </a:spcBef>
              <a:spcAft>
                <a:spcPts val="1300"/>
              </a:spcAft>
              <a:buNone/>
            </a:pPr>
            <a:r>
              <a:rPr lang="zh-TW" sz="1300" b="1" dirty="0">
                <a:latin typeface="Noto Sans TC"/>
                <a:ea typeface="Noto Sans TC"/>
                <a:cs typeface="Optimistic Text"/>
                <a:sym typeface="Optimistic Text"/>
              </a:rPr>
              <a:t>評估廣告成效。</a:t>
            </a:r>
          </a:p>
        </p:txBody>
      </p:sp>
      <p:pic>
        <p:nvPicPr>
          <p:cNvPr id="1351" name="Google Shape;1351;p179"/>
          <p:cNvPicPr preferRelativeResize="0"/>
          <p:nvPr/>
        </p:nvPicPr>
        <p:blipFill rotWithShape="1">
          <a:blip r:embed="rId4">
            <a:alphaModFix/>
          </a:blip>
          <a:srcRect l="3097" t="4260" r="3322" b="5291"/>
          <a:stretch/>
        </p:blipFill>
        <p:spPr>
          <a:xfrm>
            <a:off x="310875" y="1083475"/>
            <a:ext cx="4981500" cy="3117000"/>
          </a:xfrm>
          <a:prstGeom prst="roundRect">
            <a:avLst>
              <a:gd name="adj" fmla="val 3162"/>
            </a:avLst>
          </a:prstGeom>
          <a:noFill/>
          <a:ln>
            <a:noFill/>
          </a:ln>
        </p:spPr>
      </p:pic>
      <p:grpSp>
        <p:nvGrpSpPr>
          <p:cNvPr id="1352" name="Google Shape;1352;p179"/>
          <p:cNvGrpSpPr/>
          <p:nvPr/>
        </p:nvGrpSpPr>
        <p:grpSpPr>
          <a:xfrm>
            <a:off x="5863732" y="2031393"/>
            <a:ext cx="188568" cy="188603"/>
            <a:chOff x="9962801" y="3442383"/>
            <a:chExt cx="678301" cy="678429"/>
          </a:xfrm>
        </p:grpSpPr>
        <p:sp>
          <p:nvSpPr>
            <p:cNvPr id="1353" name="Google Shape;1353;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54" name="Google Shape;1354;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55" name="Google Shape;1355;p179"/>
          <p:cNvGrpSpPr/>
          <p:nvPr/>
        </p:nvGrpSpPr>
        <p:grpSpPr>
          <a:xfrm>
            <a:off x="5863732" y="2589230"/>
            <a:ext cx="188568" cy="188603"/>
            <a:chOff x="9962801" y="3442383"/>
            <a:chExt cx="678301" cy="678429"/>
          </a:xfrm>
        </p:grpSpPr>
        <p:sp>
          <p:nvSpPr>
            <p:cNvPr id="1356" name="Google Shape;1356;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57" name="Google Shape;1357;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58" name="Google Shape;1358;p179"/>
          <p:cNvGrpSpPr/>
          <p:nvPr/>
        </p:nvGrpSpPr>
        <p:grpSpPr>
          <a:xfrm>
            <a:off x="5863732" y="2953112"/>
            <a:ext cx="188568" cy="188603"/>
            <a:chOff x="9962801" y="3442383"/>
            <a:chExt cx="678301" cy="678429"/>
          </a:xfrm>
        </p:grpSpPr>
        <p:sp>
          <p:nvSpPr>
            <p:cNvPr id="1359" name="Google Shape;1359;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60" name="Google Shape;1360;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61" name="Google Shape;1361;p179"/>
          <p:cNvGrpSpPr/>
          <p:nvPr/>
        </p:nvGrpSpPr>
        <p:grpSpPr>
          <a:xfrm>
            <a:off x="5863732" y="3529136"/>
            <a:ext cx="188568" cy="188603"/>
            <a:chOff x="9962801" y="3442383"/>
            <a:chExt cx="678301" cy="678429"/>
          </a:xfrm>
        </p:grpSpPr>
        <p:sp>
          <p:nvSpPr>
            <p:cNvPr id="1362" name="Google Shape;1362;p179"/>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63" name="Google Shape;1363;p179"/>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180"/>
          <p:cNvSpPr txBox="1">
            <a:spLocks noGrp="1"/>
          </p:cNvSpPr>
          <p:nvPr>
            <p:ph type="title" idx="4294967295"/>
          </p:nvPr>
        </p:nvSpPr>
        <p:spPr>
          <a:xfrm>
            <a:off x="4982575" y="2175900"/>
            <a:ext cx="3581700" cy="7917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8000"/>
              </a:lnSpc>
              <a:spcBef>
                <a:spcPts val="0"/>
              </a:spcBef>
              <a:spcAft>
                <a:spcPts val="0"/>
              </a:spcAft>
              <a:buNone/>
            </a:pPr>
            <a:r>
              <a:rPr lang="zh-TW">
                <a:latin typeface="Noto Sans TC Medium"/>
                <a:ea typeface="Noto Sans TC Medium"/>
                <a:cs typeface="Optimistic Display Medium"/>
                <a:sym typeface="Optimistic Display Medium"/>
              </a:rPr>
              <a:t>Meta Business Suite</a:t>
            </a:r>
            <a:endParaRPr lang="zh-TW" dirty="0">
              <a:latin typeface="Noto Sans TC Medium"/>
              <a:ea typeface="Noto Sans TC Medium"/>
              <a:cs typeface="Optimistic Display Medium"/>
              <a:sym typeface="Optimistic Display Medium"/>
            </a:endParaRPr>
          </a:p>
          <a:p>
            <a:pPr marL="457200" lvl="0" indent="-266700" algn="ctr" rtl="0">
              <a:lnSpc>
                <a:spcPct val="100000"/>
              </a:lnSpc>
              <a:spcBef>
                <a:spcPts val="0"/>
              </a:spcBef>
              <a:spcAft>
                <a:spcPts val="0"/>
              </a:spcAft>
              <a:buClr>
                <a:schemeClr val="accent5"/>
              </a:buClr>
              <a:buSzPts val="400"/>
              <a:buFont typeface="Arial"/>
              <a:buNone/>
            </a:pPr>
            <a:endParaRPr lang="zh-TW" sz="1100" dirty="0">
              <a:solidFill>
                <a:schemeClr val="accent5"/>
              </a:solidFill>
              <a:latin typeface="Noto Sans TC Medium"/>
              <a:ea typeface="Noto Sans TC Medium"/>
              <a:cs typeface="Optimistic Display Medium"/>
              <a:sym typeface="Optimistic Display Medium"/>
            </a:endParaRPr>
          </a:p>
        </p:txBody>
      </p:sp>
      <p:pic>
        <p:nvPicPr>
          <p:cNvPr id="1369" name="Google Shape;1369;p180"/>
          <p:cNvPicPr preferRelativeResize="0"/>
          <p:nvPr/>
        </p:nvPicPr>
        <p:blipFill rotWithShape="1">
          <a:blip r:embed="rId3">
            <a:alphaModFix/>
          </a:blip>
          <a:srcRect l="3837" t="8214" r="36766"/>
          <a:stretch/>
        </p:blipFill>
        <p:spPr>
          <a:xfrm flipH="1">
            <a:off x="210124" y="208359"/>
            <a:ext cx="4357200" cy="4720800"/>
          </a:xfrm>
          <a:prstGeom prst="roundRect">
            <a:avLst>
              <a:gd name="adj" fmla="val 7510"/>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sp>
        <p:nvSpPr>
          <p:cNvPr id="1374" name="Google Shape;1374;p181"/>
          <p:cNvSpPr txBox="1">
            <a:spLocks noGrp="1"/>
          </p:cNvSpPr>
          <p:nvPr>
            <p:ph type="title" idx="4294967295"/>
          </p:nvPr>
        </p:nvSpPr>
        <p:spPr>
          <a:xfrm>
            <a:off x="366550" y="1243954"/>
            <a:ext cx="3468388" cy="27981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企業管理平台</a:t>
            </a:r>
          </a:p>
          <a:p>
            <a:pPr marL="342900" lvl="0" indent="0" algn="l" rtl="0">
              <a:lnSpc>
                <a:spcPct val="114000"/>
              </a:lnSpc>
              <a:spcBef>
                <a:spcPts val="0"/>
              </a:spcBef>
              <a:spcAft>
                <a:spcPts val="0"/>
              </a:spcAft>
              <a:buNone/>
            </a:pPr>
            <a:endParaRPr lang="zh-TW" sz="1300" b="1" dirty="0">
              <a:latin typeface="Noto Sans TC"/>
              <a:ea typeface="Noto Sans TC"/>
              <a:cs typeface="Optimistic Text"/>
              <a:sym typeface="Optimistic Text"/>
            </a:endParaRPr>
          </a:p>
          <a:p>
            <a:pPr marL="342900" lvl="0" indent="0" algn="l" rtl="0">
              <a:lnSpc>
                <a:spcPct val="114000"/>
              </a:lnSpc>
              <a:spcBef>
                <a:spcPts val="1300"/>
              </a:spcBef>
              <a:spcAft>
                <a:spcPts val="0"/>
              </a:spcAft>
              <a:buNone/>
            </a:pPr>
            <a:r>
              <a:rPr lang="zh-TW" sz="1300" b="1" dirty="0">
                <a:latin typeface="Noto Sans TC"/>
                <a:ea typeface="Noto Sans TC"/>
                <a:cs typeface="Optimistic Text"/>
                <a:sym typeface="Optimistic Text"/>
              </a:rPr>
              <a:t>管理資產，例如您的粉絲專頁和廣告帳號。</a:t>
            </a:r>
          </a:p>
          <a:p>
            <a:pPr marL="342900" lvl="0" indent="0" algn="l" rtl="0">
              <a:lnSpc>
                <a:spcPct val="114000"/>
              </a:lnSpc>
              <a:spcBef>
                <a:spcPts val="1300"/>
              </a:spcBef>
              <a:spcAft>
                <a:spcPts val="0"/>
              </a:spcAft>
              <a:buNone/>
            </a:pPr>
            <a:r>
              <a:rPr lang="zh-TW" sz="1300" b="1" dirty="0">
                <a:latin typeface="Noto Sans TC"/>
                <a:ea typeface="Noto Sans TC"/>
                <a:cs typeface="Optimistic Text"/>
                <a:sym typeface="Optimistic Text"/>
              </a:rPr>
              <a:t>新增代理商或行銷合作夥伴，協助管理</a:t>
            </a:r>
            <a:br>
              <a:rPr lang="en-US" altLang="zh-TW" sz="1300" b="1" dirty="0">
                <a:latin typeface="Noto Sans TC"/>
                <a:ea typeface="Noto Sans TC"/>
                <a:cs typeface="Optimistic Text"/>
                <a:sym typeface="Optimistic Text"/>
              </a:rPr>
            </a:br>
            <a:r>
              <a:rPr lang="zh-TW" sz="1300" b="1" dirty="0">
                <a:latin typeface="Noto Sans TC"/>
                <a:ea typeface="Noto Sans TC"/>
                <a:cs typeface="Optimistic Text"/>
                <a:sym typeface="Optimistic Text"/>
              </a:rPr>
              <a:t>您的行銷活動。</a:t>
            </a:r>
          </a:p>
          <a:p>
            <a:pPr marL="342900" lvl="0" indent="0" algn="l" rtl="0">
              <a:lnSpc>
                <a:spcPct val="114000"/>
              </a:lnSpc>
              <a:spcBef>
                <a:spcPts val="1300"/>
              </a:spcBef>
              <a:spcAft>
                <a:spcPts val="1300"/>
              </a:spcAft>
              <a:buNone/>
            </a:pPr>
            <a:r>
              <a:rPr lang="zh-TW" sz="1300" b="1" dirty="0">
                <a:latin typeface="Noto Sans TC"/>
                <a:ea typeface="Noto Sans TC"/>
                <a:cs typeface="Optimistic Text"/>
                <a:sym typeface="Optimistic Text"/>
              </a:rPr>
              <a:t>深入瞭解並鎖定您的廣告受眾。</a:t>
            </a:r>
          </a:p>
        </p:txBody>
      </p:sp>
      <p:grpSp>
        <p:nvGrpSpPr>
          <p:cNvPr id="1375" name="Google Shape;1375;p181"/>
          <p:cNvGrpSpPr/>
          <p:nvPr/>
        </p:nvGrpSpPr>
        <p:grpSpPr>
          <a:xfrm>
            <a:off x="366546" y="2357358"/>
            <a:ext cx="188568" cy="188603"/>
            <a:chOff x="9962801" y="3442383"/>
            <a:chExt cx="678301" cy="678429"/>
          </a:xfrm>
        </p:grpSpPr>
        <p:sp>
          <p:nvSpPr>
            <p:cNvPr id="1376" name="Google Shape;1376;p181"/>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77" name="Google Shape;1377;p181"/>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78" name="Google Shape;1378;p181"/>
          <p:cNvGrpSpPr/>
          <p:nvPr/>
        </p:nvGrpSpPr>
        <p:grpSpPr>
          <a:xfrm>
            <a:off x="366546" y="2738485"/>
            <a:ext cx="188568" cy="188603"/>
            <a:chOff x="9962801" y="3442383"/>
            <a:chExt cx="678301" cy="678429"/>
          </a:xfrm>
        </p:grpSpPr>
        <p:sp>
          <p:nvSpPr>
            <p:cNvPr id="1379" name="Google Shape;1379;p181"/>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80" name="Google Shape;1380;p181"/>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381" name="Google Shape;1381;p181"/>
          <p:cNvGrpSpPr/>
          <p:nvPr/>
        </p:nvGrpSpPr>
        <p:grpSpPr>
          <a:xfrm>
            <a:off x="366546" y="3352385"/>
            <a:ext cx="188568" cy="188603"/>
            <a:chOff x="9962801" y="3442383"/>
            <a:chExt cx="678301" cy="678429"/>
          </a:xfrm>
        </p:grpSpPr>
        <p:sp>
          <p:nvSpPr>
            <p:cNvPr id="1382" name="Google Shape;1382;p181"/>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383" name="Google Shape;1383;p181"/>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pic>
        <p:nvPicPr>
          <p:cNvPr id="1384" name="Google Shape;1384;p181"/>
          <p:cNvPicPr preferRelativeResize="0"/>
          <p:nvPr/>
        </p:nvPicPr>
        <p:blipFill rotWithShape="1">
          <a:blip r:embed="rId3">
            <a:alphaModFix/>
          </a:blip>
          <a:srcRect l="19270" r="19270"/>
          <a:stretch/>
        </p:blipFill>
        <p:spPr>
          <a:xfrm>
            <a:off x="4581524" y="208359"/>
            <a:ext cx="4357120" cy="4720828"/>
          </a:xfrm>
          <a:prstGeom prst="roundRect">
            <a:avLst>
              <a:gd name="adj" fmla="val 7510"/>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182"/>
          <p:cNvSpPr txBox="1">
            <a:spLocks noGrp="1"/>
          </p:cNvSpPr>
          <p:nvPr>
            <p:ph type="title" idx="4294967295"/>
          </p:nvPr>
        </p:nvSpPr>
        <p:spPr>
          <a:xfrm>
            <a:off x="389269" y="1665750"/>
            <a:ext cx="2726009" cy="18120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行銷活動架構</a:t>
            </a:r>
          </a:p>
        </p:txBody>
      </p:sp>
      <p:grpSp>
        <p:nvGrpSpPr>
          <p:cNvPr id="1390" name="Google Shape;1390;p182"/>
          <p:cNvGrpSpPr/>
          <p:nvPr/>
        </p:nvGrpSpPr>
        <p:grpSpPr>
          <a:xfrm>
            <a:off x="3391028" y="1083469"/>
            <a:ext cx="5135740" cy="2976562"/>
            <a:chOff x="9043918" y="2889251"/>
            <a:chExt cx="13697090" cy="7937499"/>
          </a:xfrm>
        </p:grpSpPr>
        <p:cxnSp>
          <p:nvCxnSpPr>
            <p:cNvPr id="1391" name="Google Shape;1391;p182"/>
            <p:cNvCxnSpPr/>
            <p:nvPr/>
          </p:nvCxnSpPr>
          <p:spPr>
            <a:xfrm rot="10800000">
              <a:off x="12184857" y="7224395"/>
              <a:ext cx="0" cy="1273493"/>
            </a:xfrm>
            <a:prstGeom prst="straightConnector1">
              <a:avLst/>
            </a:prstGeom>
            <a:noFill/>
            <a:ln w="25400" cap="flat" cmpd="sng">
              <a:solidFill>
                <a:schemeClr val="dk2"/>
              </a:solidFill>
              <a:prstDash val="solid"/>
              <a:round/>
              <a:headEnd type="none" w="lg" len="lg"/>
              <a:tailEnd type="none" w="sm" len="sm"/>
            </a:ln>
          </p:spPr>
        </p:cxnSp>
        <p:sp>
          <p:nvSpPr>
            <p:cNvPr id="1392" name="Google Shape;1392;p182"/>
            <p:cNvSpPr/>
            <p:nvPr/>
          </p:nvSpPr>
          <p:spPr>
            <a:xfrm>
              <a:off x="10034587" y="8497888"/>
              <a:ext cx="4278246" cy="1870075"/>
            </a:xfrm>
            <a:prstGeom prst="roundRect">
              <a:avLst>
                <a:gd name="adj" fmla="val 16667"/>
              </a:avLst>
            </a:prstGeom>
            <a:noFill/>
            <a:ln w="25400" cap="flat" cmpd="sng">
              <a:solidFill>
                <a:schemeClr val="dk2"/>
              </a:solidFill>
              <a:prstDash val="solid"/>
              <a:round/>
              <a:headEnd type="none" w="sm" len="sm"/>
              <a:tailEnd type="none" w="sm" len="sm"/>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393" name="Google Shape;1393;p182"/>
            <p:cNvSpPr/>
            <p:nvPr/>
          </p:nvSpPr>
          <p:spPr>
            <a:xfrm>
              <a:off x="9652931" y="9770269"/>
              <a:ext cx="5155199" cy="762000"/>
            </a:xfrm>
            <a:prstGeom prst="rect">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394" name="Google Shape;1394;p182"/>
            <p:cNvSpPr/>
            <p:nvPr/>
          </p:nvSpPr>
          <p:spPr>
            <a:xfrm>
              <a:off x="9043918" y="9424988"/>
              <a:ext cx="1985962" cy="1401762"/>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r>
                <a:rPr lang="zh-TW" sz="1300" b="1" i="0" u="none" strike="noStrike" cap="none">
                  <a:solidFill>
                    <a:schemeClr val="dk1"/>
                  </a:solidFill>
                  <a:latin typeface="Noto Sans TC"/>
                  <a:ea typeface="Noto Sans TC"/>
                  <a:cs typeface="Optimistic Text"/>
                  <a:sym typeface="Optimistic Text"/>
                </a:rPr>
                <a:t>廣告</a:t>
              </a:r>
              <a:endParaRPr lang="zh-TW" sz="500" b="1">
                <a:latin typeface="Noto Sans TC"/>
                <a:ea typeface="Noto Sans TC"/>
                <a:cs typeface="Optimistic Text"/>
                <a:sym typeface="Optimistic Text"/>
              </a:endParaRPr>
            </a:p>
          </p:txBody>
        </p:sp>
        <p:sp>
          <p:nvSpPr>
            <p:cNvPr id="1395" name="Google Shape;1395;p182"/>
            <p:cNvSpPr/>
            <p:nvPr/>
          </p:nvSpPr>
          <p:spPr>
            <a:xfrm>
              <a:off x="13369855" y="9424988"/>
              <a:ext cx="1985962" cy="1401762"/>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r>
                <a:rPr lang="zh-TW" sz="1300" b="1" i="0" u="none" strike="noStrike" cap="none">
                  <a:solidFill>
                    <a:schemeClr val="dk1"/>
                  </a:solidFill>
                  <a:latin typeface="Noto Sans TC"/>
                  <a:ea typeface="Noto Sans TC"/>
                  <a:cs typeface="Optimistic Text"/>
                  <a:sym typeface="Optimistic Text"/>
                </a:rPr>
                <a:t>廣告</a:t>
              </a:r>
              <a:endParaRPr lang="zh-TW" sz="500" b="1">
                <a:latin typeface="Noto Sans TC"/>
                <a:ea typeface="Noto Sans TC"/>
                <a:cs typeface="Optimistic Text"/>
                <a:sym typeface="Optimistic Text"/>
              </a:endParaRPr>
            </a:p>
          </p:txBody>
        </p:sp>
        <p:sp>
          <p:nvSpPr>
            <p:cNvPr id="1396" name="Google Shape;1396;p182"/>
            <p:cNvSpPr/>
            <p:nvPr/>
          </p:nvSpPr>
          <p:spPr>
            <a:xfrm>
              <a:off x="12193588" y="5218113"/>
              <a:ext cx="7388352" cy="1870075"/>
            </a:xfrm>
            <a:prstGeom prst="roundRect">
              <a:avLst>
                <a:gd name="adj" fmla="val 16667"/>
              </a:avLst>
            </a:prstGeom>
            <a:noFill/>
            <a:ln w="25400" cap="flat" cmpd="sng">
              <a:solidFill>
                <a:schemeClr val="dk2"/>
              </a:solidFill>
              <a:prstDash val="solid"/>
              <a:round/>
              <a:headEnd type="none" w="sm" len="sm"/>
              <a:tailEnd type="none" w="sm" len="sm"/>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cxnSp>
          <p:nvCxnSpPr>
            <p:cNvPr id="1397" name="Google Shape;1397;p182"/>
            <p:cNvCxnSpPr/>
            <p:nvPr/>
          </p:nvCxnSpPr>
          <p:spPr>
            <a:xfrm rot="10800000">
              <a:off x="15907545" y="3944620"/>
              <a:ext cx="0" cy="1273493"/>
            </a:xfrm>
            <a:prstGeom prst="straightConnector1">
              <a:avLst/>
            </a:prstGeom>
            <a:noFill/>
            <a:ln w="25400" cap="flat" cmpd="sng">
              <a:solidFill>
                <a:schemeClr val="dk2"/>
              </a:solidFill>
              <a:prstDash val="solid"/>
              <a:round/>
              <a:headEnd type="none" w="lg" len="lg"/>
              <a:tailEnd type="none" w="sm" len="sm"/>
            </a:ln>
          </p:spPr>
        </p:cxnSp>
        <p:sp>
          <p:nvSpPr>
            <p:cNvPr id="1398" name="Google Shape;1398;p182"/>
            <p:cNvSpPr/>
            <p:nvPr/>
          </p:nvSpPr>
          <p:spPr>
            <a:xfrm>
              <a:off x="11933238" y="6451600"/>
              <a:ext cx="7918450" cy="762000"/>
            </a:xfrm>
            <a:prstGeom prst="rect">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399" name="Google Shape;1399;p182"/>
            <p:cNvSpPr/>
            <p:nvPr/>
          </p:nvSpPr>
          <p:spPr>
            <a:xfrm>
              <a:off x="10211525" y="6157119"/>
              <a:ext cx="3976685" cy="1401762"/>
            </a:xfrm>
            <a:prstGeom prst="roundRect">
              <a:avLst>
                <a:gd name="adj" fmla="val 50000"/>
              </a:avLst>
            </a:prstGeom>
            <a:solidFill>
              <a:schemeClr val="dk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r>
                <a:rPr lang="zh-TW" sz="1300" b="1" i="0" u="none" strike="noStrike" cap="none">
                  <a:solidFill>
                    <a:schemeClr val="lt2"/>
                  </a:solidFill>
                  <a:latin typeface="Noto Sans TC"/>
                  <a:ea typeface="Noto Sans TC"/>
                  <a:cs typeface="Optimistic Text"/>
                  <a:sym typeface="Optimistic Text"/>
                </a:rPr>
                <a:t>廣告組合</a:t>
              </a:r>
              <a:endParaRPr lang="zh-TW" sz="500" b="1">
                <a:solidFill>
                  <a:schemeClr val="lt2"/>
                </a:solidFill>
                <a:latin typeface="Noto Sans TC"/>
                <a:ea typeface="Noto Sans TC"/>
                <a:cs typeface="Optimistic Text"/>
                <a:sym typeface="Optimistic Text"/>
              </a:endParaRPr>
            </a:p>
          </p:txBody>
        </p:sp>
        <p:sp>
          <p:nvSpPr>
            <p:cNvPr id="1400" name="Google Shape;1400;p182"/>
            <p:cNvSpPr/>
            <p:nvPr/>
          </p:nvSpPr>
          <p:spPr>
            <a:xfrm>
              <a:off x="13919203" y="2889251"/>
              <a:ext cx="3976685" cy="1401762"/>
            </a:xfrm>
            <a:prstGeom prst="roundRect">
              <a:avLst>
                <a:gd name="adj" fmla="val 50000"/>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r>
                <a:rPr lang="zh-TW" sz="1300" b="1" i="0" u="none" strike="noStrike" cap="none">
                  <a:solidFill>
                    <a:schemeClr val="lt2"/>
                  </a:solidFill>
                  <a:latin typeface="Noto Sans TC"/>
                  <a:ea typeface="Noto Sans TC"/>
                  <a:cs typeface="Optimistic Text"/>
                  <a:sym typeface="Optimistic Text"/>
                </a:rPr>
                <a:t>行銷活動</a:t>
              </a:r>
              <a:endParaRPr lang="zh-TW" sz="500" b="1">
                <a:solidFill>
                  <a:schemeClr val="lt2"/>
                </a:solidFill>
                <a:latin typeface="Noto Sans TC"/>
                <a:ea typeface="Noto Sans TC"/>
                <a:cs typeface="Optimistic Text"/>
                <a:sym typeface="Optimistic Text"/>
              </a:endParaRPr>
            </a:p>
          </p:txBody>
        </p:sp>
        <p:cxnSp>
          <p:nvCxnSpPr>
            <p:cNvPr id="1401" name="Google Shape;1401;p182"/>
            <p:cNvCxnSpPr/>
            <p:nvPr/>
          </p:nvCxnSpPr>
          <p:spPr>
            <a:xfrm rot="10800000">
              <a:off x="19570048" y="7224395"/>
              <a:ext cx="0" cy="1273493"/>
            </a:xfrm>
            <a:prstGeom prst="straightConnector1">
              <a:avLst/>
            </a:prstGeom>
            <a:noFill/>
            <a:ln w="25400" cap="flat" cmpd="sng">
              <a:solidFill>
                <a:schemeClr val="dk2"/>
              </a:solidFill>
              <a:prstDash val="solid"/>
              <a:round/>
              <a:headEnd type="none" w="lg" len="lg"/>
              <a:tailEnd type="none" w="sm" len="sm"/>
            </a:ln>
          </p:spPr>
        </p:cxnSp>
        <p:sp>
          <p:nvSpPr>
            <p:cNvPr id="1402" name="Google Shape;1402;p182"/>
            <p:cNvSpPr/>
            <p:nvPr/>
          </p:nvSpPr>
          <p:spPr>
            <a:xfrm>
              <a:off x="17419778" y="8497888"/>
              <a:ext cx="4278246" cy="1870075"/>
            </a:xfrm>
            <a:prstGeom prst="roundRect">
              <a:avLst>
                <a:gd name="adj" fmla="val 16667"/>
              </a:avLst>
            </a:prstGeom>
            <a:noFill/>
            <a:ln w="25400" cap="flat" cmpd="sng">
              <a:solidFill>
                <a:schemeClr val="dk2"/>
              </a:solidFill>
              <a:prstDash val="solid"/>
              <a:round/>
              <a:headEnd type="none" w="sm" len="sm"/>
              <a:tailEnd type="none" w="sm" len="sm"/>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403" name="Google Shape;1403;p182"/>
            <p:cNvSpPr/>
            <p:nvPr/>
          </p:nvSpPr>
          <p:spPr>
            <a:xfrm>
              <a:off x="17038122" y="9770269"/>
              <a:ext cx="5155199" cy="762000"/>
            </a:xfrm>
            <a:prstGeom prst="rect">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404" name="Google Shape;1404;p182"/>
            <p:cNvSpPr/>
            <p:nvPr/>
          </p:nvSpPr>
          <p:spPr>
            <a:xfrm>
              <a:off x="16429109" y="9424988"/>
              <a:ext cx="1985962" cy="1401762"/>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r>
                <a:rPr lang="zh-TW" sz="1300" b="1" i="0" u="none" strike="noStrike" cap="none">
                  <a:solidFill>
                    <a:schemeClr val="dk1"/>
                  </a:solidFill>
                  <a:latin typeface="Noto Sans TC"/>
                  <a:ea typeface="Noto Sans TC"/>
                  <a:cs typeface="Optimistic Text"/>
                  <a:sym typeface="Optimistic Text"/>
                </a:rPr>
                <a:t>廣告</a:t>
              </a:r>
              <a:endParaRPr lang="zh-TW" sz="500" b="1">
                <a:latin typeface="Noto Sans TC"/>
                <a:ea typeface="Noto Sans TC"/>
                <a:cs typeface="Optimistic Text"/>
                <a:sym typeface="Optimistic Text"/>
              </a:endParaRPr>
            </a:p>
          </p:txBody>
        </p:sp>
        <p:sp>
          <p:nvSpPr>
            <p:cNvPr id="1405" name="Google Shape;1405;p182"/>
            <p:cNvSpPr/>
            <p:nvPr/>
          </p:nvSpPr>
          <p:spPr>
            <a:xfrm>
              <a:off x="20755046" y="9424988"/>
              <a:ext cx="1985962" cy="1401762"/>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r>
                <a:rPr lang="zh-TW" sz="1300" b="1" i="0" u="none" strike="noStrike" cap="none">
                  <a:solidFill>
                    <a:schemeClr val="dk1"/>
                  </a:solidFill>
                  <a:latin typeface="Noto Sans TC"/>
                  <a:ea typeface="Noto Sans TC"/>
                  <a:cs typeface="Optimistic Text"/>
                  <a:sym typeface="Optimistic Text"/>
                </a:rPr>
                <a:t>廣告</a:t>
              </a:r>
              <a:endParaRPr lang="zh-TW" sz="500" b="1">
                <a:latin typeface="Noto Sans TC"/>
                <a:ea typeface="Noto Sans TC"/>
                <a:cs typeface="Optimistic Text"/>
                <a:sym typeface="Optimistic Text"/>
              </a:endParaRPr>
            </a:p>
          </p:txBody>
        </p:sp>
        <p:sp>
          <p:nvSpPr>
            <p:cNvPr id="1406" name="Google Shape;1406;p182"/>
            <p:cNvSpPr/>
            <p:nvPr/>
          </p:nvSpPr>
          <p:spPr>
            <a:xfrm>
              <a:off x="17596716" y="6157119"/>
              <a:ext cx="3976685" cy="1401762"/>
            </a:xfrm>
            <a:prstGeom prst="roundRect">
              <a:avLst>
                <a:gd name="adj" fmla="val 50000"/>
              </a:avLst>
            </a:prstGeom>
            <a:solidFill>
              <a:schemeClr val="dk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r>
                <a:rPr lang="zh-TW" sz="1300" b="1" i="0" u="none" strike="noStrike" cap="none">
                  <a:solidFill>
                    <a:schemeClr val="lt2"/>
                  </a:solidFill>
                  <a:latin typeface="Noto Sans TC"/>
                  <a:ea typeface="Noto Sans TC"/>
                  <a:cs typeface="Optimistic Text"/>
                  <a:sym typeface="Optimistic Text"/>
                </a:rPr>
                <a:t>廣告組合</a:t>
              </a:r>
              <a:endParaRPr lang="zh-TW" sz="500" b="1">
                <a:solidFill>
                  <a:schemeClr val="lt2"/>
                </a:solidFill>
                <a:latin typeface="Noto Sans TC"/>
                <a:ea typeface="Noto Sans TC"/>
                <a:cs typeface="Optimistic Text"/>
                <a:sym typeface="Optimistic Text"/>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sp>
        <p:nvSpPr>
          <p:cNvPr id="1411" name="Google Shape;1411;p183"/>
          <p:cNvSpPr txBox="1">
            <a:spLocks noGrp="1"/>
          </p:cNvSpPr>
          <p:nvPr>
            <p:ph type="title" idx="4294967295"/>
          </p:nvPr>
        </p:nvSpPr>
        <p:spPr>
          <a:xfrm>
            <a:off x="416275" y="1607341"/>
            <a:ext cx="3564300" cy="4797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目標設定</a:t>
            </a:r>
          </a:p>
          <a:p>
            <a:pPr marL="0" lvl="0" indent="0" algn="l" rtl="0">
              <a:lnSpc>
                <a:spcPct val="108000"/>
              </a:lnSpc>
              <a:spcBef>
                <a:spcPts val="0"/>
              </a:spcBef>
              <a:spcAft>
                <a:spcPts val="0"/>
              </a:spcAft>
              <a:buNone/>
            </a:pPr>
            <a:endParaRPr lang="zh-TW" sz="1100" dirty="0">
              <a:solidFill>
                <a:schemeClr val="accent5"/>
              </a:solidFill>
              <a:latin typeface="Noto Sans TC Medium"/>
              <a:ea typeface="Noto Sans TC Medium"/>
              <a:cs typeface="Optimistic Display Medium"/>
              <a:sym typeface="Optimistic Display Medium"/>
            </a:endParaRPr>
          </a:p>
        </p:txBody>
      </p:sp>
      <p:sp>
        <p:nvSpPr>
          <p:cNvPr id="1412" name="Google Shape;1412;p183"/>
          <p:cNvSpPr txBox="1">
            <a:spLocks noGrp="1"/>
          </p:cNvSpPr>
          <p:nvPr>
            <p:ph type="title" idx="4294967295"/>
          </p:nvPr>
        </p:nvSpPr>
        <p:spPr>
          <a:xfrm>
            <a:off x="395843" y="2190651"/>
            <a:ext cx="3894600" cy="13623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08000"/>
              </a:lnSpc>
              <a:spcBef>
                <a:spcPts val="0"/>
              </a:spcBef>
              <a:spcAft>
                <a:spcPts val="0"/>
              </a:spcAft>
              <a:buNone/>
            </a:pPr>
            <a:r>
              <a:rPr lang="zh-TW" sz="1300" dirty="0">
                <a:latin typeface="Noto Sans TC"/>
                <a:ea typeface="Noto Sans TC"/>
                <a:cs typeface="Optimistic Text"/>
                <a:sym typeface="Optimistic Text"/>
              </a:rPr>
              <a:t>廣告主利用目標設定來設定廣告想要觸及的受眾條件。 </a:t>
            </a:r>
          </a:p>
        </p:txBody>
      </p:sp>
      <p:sp>
        <p:nvSpPr>
          <p:cNvPr id="1413" name="Google Shape;1413;p183"/>
          <p:cNvSpPr txBox="1">
            <a:spLocks noGrp="1"/>
          </p:cNvSpPr>
          <p:nvPr>
            <p:ph type="title" idx="4294967295"/>
          </p:nvPr>
        </p:nvSpPr>
        <p:spPr>
          <a:xfrm>
            <a:off x="5523781" y="1433513"/>
            <a:ext cx="3219600" cy="19242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14000"/>
              </a:lnSpc>
              <a:spcBef>
                <a:spcPts val="0"/>
              </a:spcBef>
              <a:spcAft>
                <a:spcPts val="0"/>
              </a:spcAft>
              <a:buNone/>
            </a:pPr>
            <a:r>
              <a:rPr lang="zh-TW" sz="1300" b="1" dirty="0">
                <a:latin typeface="Noto Sans TC"/>
                <a:ea typeface="Noto Sans TC"/>
                <a:cs typeface="Optimistic Text"/>
                <a:sym typeface="Optimistic Text"/>
              </a:rPr>
              <a:t>廣泛目標設定</a:t>
            </a:r>
            <a:br>
              <a:rPr lang="zh-TW" sz="1300" dirty="0">
                <a:latin typeface="Noto Sans TC"/>
                <a:ea typeface="Noto Sans TC"/>
                <a:cs typeface="Optimistic Text"/>
                <a:sym typeface="Optimistic Text"/>
              </a:rPr>
            </a:br>
            <a:r>
              <a:rPr lang="zh-TW" sz="900" dirty="0">
                <a:latin typeface="Noto Sans TC"/>
                <a:ea typeface="Noto Sans TC"/>
                <a:cs typeface="Optimistic Text"/>
                <a:sym typeface="Optimistic Text"/>
              </a:rPr>
              <a:t>包含性別、年齡和地點的廣泛目標設定。</a:t>
            </a:r>
          </a:p>
          <a:p>
            <a:pPr marL="0" lvl="0" indent="0" algn="l" rtl="0">
              <a:lnSpc>
                <a:spcPct val="114000"/>
              </a:lnSpc>
              <a:spcBef>
                <a:spcPts val="1800"/>
              </a:spcBef>
              <a:spcAft>
                <a:spcPts val="0"/>
              </a:spcAft>
              <a:buNone/>
            </a:pPr>
            <a:r>
              <a:rPr lang="zh-TW" sz="1300" b="1" dirty="0">
                <a:latin typeface="Noto Sans TC"/>
                <a:ea typeface="Noto Sans TC"/>
                <a:cs typeface="Optimistic Text"/>
                <a:sym typeface="Optimistic Text"/>
              </a:rPr>
              <a:t>自訂廣告受眾</a:t>
            </a:r>
            <a:br>
              <a:rPr lang="zh-TW" sz="1300" dirty="0">
                <a:latin typeface="Noto Sans TC"/>
                <a:ea typeface="Noto Sans TC"/>
                <a:cs typeface="Optimistic Text"/>
                <a:sym typeface="Optimistic Text"/>
              </a:rPr>
            </a:br>
            <a:r>
              <a:rPr lang="zh-TW" sz="900" dirty="0">
                <a:latin typeface="Noto Sans TC"/>
                <a:ea typeface="Noto Sans TC"/>
                <a:cs typeface="Optimistic Text"/>
                <a:sym typeface="Optimistic Text"/>
              </a:rPr>
              <a:t>您可以透過自訂廣告受眾找到在 Facebook 上的既有顧客。</a:t>
            </a:r>
            <a:br>
              <a:rPr lang="en-US" altLang="zh-TW" sz="900" dirty="0">
                <a:latin typeface="Noto Sans TC"/>
                <a:ea typeface="Noto Sans TC"/>
                <a:cs typeface="Optimistic Text"/>
                <a:sym typeface="Optimistic Text"/>
              </a:rPr>
            </a:br>
            <a:r>
              <a:rPr lang="zh-TW" sz="900" dirty="0">
                <a:latin typeface="Noto Sans TC"/>
                <a:ea typeface="Noto Sans TC"/>
                <a:cs typeface="Optimistic Text"/>
                <a:sym typeface="Optimistic Text"/>
              </a:rPr>
              <a:t>您可以使用瀏覽過您網站或曾在 Facebook 上互動過的用戶等</a:t>
            </a:r>
            <a:br>
              <a:rPr lang="en-US" altLang="zh-TW" sz="900" dirty="0">
                <a:latin typeface="Noto Sans TC"/>
                <a:ea typeface="Noto Sans TC"/>
                <a:cs typeface="Optimistic Text"/>
                <a:sym typeface="Optimistic Text"/>
              </a:rPr>
            </a:br>
            <a:r>
              <a:rPr lang="zh-TW" sz="900" dirty="0">
                <a:latin typeface="Noto Sans TC"/>
                <a:ea typeface="Noto Sans TC"/>
                <a:cs typeface="Optimistic Text"/>
                <a:sym typeface="Optimistic Text"/>
              </a:rPr>
              <a:t>資料來源，來建立對您有所瞭解的自訂廣告受眾。</a:t>
            </a:r>
          </a:p>
          <a:p>
            <a:pPr marL="0" lvl="0" indent="0" algn="l" rtl="0">
              <a:lnSpc>
                <a:spcPct val="114000"/>
              </a:lnSpc>
              <a:spcBef>
                <a:spcPts val="1800"/>
              </a:spcBef>
              <a:spcAft>
                <a:spcPts val="400"/>
              </a:spcAft>
              <a:buNone/>
            </a:pPr>
            <a:r>
              <a:rPr lang="zh-TW" sz="1300" b="1" dirty="0">
                <a:latin typeface="Noto Sans TC"/>
                <a:ea typeface="Noto Sans TC"/>
                <a:cs typeface="Optimistic Text"/>
                <a:sym typeface="Optimistic Text"/>
              </a:rPr>
              <a:t>類似廣告受眾</a:t>
            </a:r>
            <a:br>
              <a:rPr lang="zh-TW" sz="1300" dirty="0">
                <a:latin typeface="Noto Sans TC"/>
                <a:ea typeface="Noto Sans TC"/>
                <a:cs typeface="Optimistic Text"/>
                <a:sym typeface="Optimistic Text"/>
              </a:rPr>
            </a:br>
            <a:r>
              <a:rPr lang="zh-TW" sz="900" dirty="0">
                <a:latin typeface="Noto Sans TC"/>
                <a:ea typeface="Noto Sans TC"/>
                <a:cs typeface="Optimistic Text"/>
                <a:sym typeface="Optimistic Text"/>
              </a:rPr>
              <a:t>類似廣告受眾可協助您觸及新的用戶，該用戶可能會對您的組織感興趣，因為該用戶與現有自訂廣告受眾具備相同特質。</a:t>
            </a:r>
          </a:p>
        </p:txBody>
      </p:sp>
      <p:sp>
        <p:nvSpPr>
          <p:cNvPr id="1414" name="Google Shape;1414;p183"/>
          <p:cNvSpPr/>
          <p:nvPr/>
        </p:nvSpPr>
        <p:spPr>
          <a:xfrm>
            <a:off x="4759821" y="2022806"/>
            <a:ext cx="551854" cy="5518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415" name="Google Shape;1415;p183"/>
          <p:cNvGrpSpPr/>
          <p:nvPr/>
        </p:nvGrpSpPr>
        <p:grpSpPr>
          <a:xfrm>
            <a:off x="4849575" y="2112527"/>
            <a:ext cx="372346" cy="372412"/>
            <a:chOff x="1580170" y="7619190"/>
            <a:chExt cx="678180" cy="678300"/>
          </a:xfrm>
        </p:grpSpPr>
        <p:sp>
          <p:nvSpPr>
            <p:cNvPr id="1416" name="Google Shape;1416;p183"/>
            <p:cNvSpPr/>
            <p:nvPr/>
          </p:nvSpPr>
          <p:spPr>
            <a:xfrm>
              <a:off x="1580170" y="7619190"/>
              <a:ext cx="678180" cy="678300"/>
            </a:xfrm>
            <a:custGeom>
              <a:avLst/>
              <a:gdLst/>
              <a:ahLst/>
              <a:cxnLst/>
              <a:rect l="l" t="t" r="r" b="b"/>
              <a:pathLst>
                <a:path w="67818" h="67830" extrusionOk="0">
                  <a:moveTo>
                    <a:pt x="33909" y="67830"/>
                  </a:moveTo>
                  <a:cubicBezTo>
                    <a:pt x="15201" y="67830"/>
                    <a:pt x="0" y="52616"/>
                    <a:pt x="0" y="33921"/>
                  </a:cubicBezTo>
                  <a:cubicBezTo>
                    <a:pt x="0" y="15214"/>
                    <a:pt x="15201" y="0"/>
                    <a:pt x="33909" y="0"/>
                  </a:cubicBezTo>
                  <a:cubicBezTo>
                    <a:pt x="52616" y="0"/>
                    <a:pt x="67818" y="15214"/>
                    <a:pt x="67818" y="33921"/>
                  </a:cubicBezTo>
                  <a:cubicBezTo>
                    <a:pt x="67818" y="52616"/>
                    <a:pt x="52616" y="67830"/>
                    <a:pt x="33909" y="67830"/>
                  </a:cubicBezTo>
                  <a:close/>
                  <a:moveTo>
                    <a:pt x="33909" y="2755"/>
                  </a:moveTo>
                  <a:cubicBezTo>
                    <a:pt x="16725" y="2755"/>
                    <a:pt x="2743" y="16738"/>
                    <a:pt x="2743" y="33921"/>
                  </a:cubicBezTo>
                  <a:cubicBezTo>
                    <a:pt x="2743" y="51104"/>
                    <a:pt x="16725" y="65074"/>
                    <a:pt x="33909" y="65074"/>
                  </a:cubicBezTo>
                  <a:cubicBezTo>
                    <a:pt x="51092" y="65074"/>
                    <a:pt x="65074" y="51104"/>
                    <a:pt x="65074" y="33921"/>
                  </a:cubicBezTo>
                  <a:cubicBezTo>
                    <a:pt x="65074" y="16738"/>
                    <a:pt x="51092" y="2755"/>
                    <a:pt x="33909"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17" name="Google Shape;1417;p183"/>
            <p:cNvSpPr/>
            <p:nvPr/>
          </p:nvSpPr>
          <p:spPr>
            <a:xfrm>
              <a:off x="1814910" y="7875800"/>
              <a:ext cx="208660" cy="206620"/>
            </a:xfrm>
            <a:custGeom>
              <a:avLst/>
              <a:gdLst/>
              <a:ahLst/>
              <a:cxnLst/>
              <a:rect l="l" t="t" r="r" b="b"/>
              <a:pathLst>
                <a:path w="20866" h="20662" extrusionOk="0">
                  <a:moveTo>
                    <a:pt x="10617" y="20662"/>
                  </a:moveTo>
                  <a:lnTo>
                    <a:pt x="10248" y="20662"/>
                  </a:lnTo>
                  <a:cubicBezTo>
                    <a:pt x="7594" y="20662"/>
                    <a:pt x="5232" y="19850"/>
                    <a:pt x="3428" y="18326"/>
                  </a:cubicBezTo>
                  <a:cubicBezTo>
                    <a:pt x="1219" y="16433"/>
                    <a:pt x="0" y="13601"/>
                    <a:pt x="0" y="10337"/>
                  </a:cubicBezTo>
                  <a:cubicBezTo>
                    <a:pt x="0" y="4254"/>
                    <a:pt x="4216" y="0"/>
                    <a:pt x="10248" y="0"/>
                  </a:cubicBezTo>
                  <a:lnTo>
                    <a:pt x="10617" y="0"/>
                  </a:lnTo>
                  <a:cubicBezTo>
                    <a:pt x="16649" y="0"/>
                    <a:pt x="20866" y="4254"/>
                    <a:pt x="20866" y="10337"/>
                  </a:cubicBezTo>
                  <a:cubicBezTo>
                    <a:pt x="20866" y="13576"/>
                    <a:pt x="19672" y="16382"/>
                    <a:pt x="17500" y="18262"/>
                  </a:cubicBezTo>
                  <a:cubicBezTo>
                    <a:pt x="15684" y="19837"/>
                    <a:pt x="13309" y="20662"/>
                    <a:pt x="10617" y="20662"/>
                  </a:cubicBezTo>
                  <a:close/>
                  <a:moveTo>
                    <a:pt x="10248" y="2755"/>
                  </a:moveTo>
                  <a:cubicBezTo>
                    <a:pt x="5689" y="2755"/>
                    <a:pt x="2743" y="5727"/>
                    <a:pt x="2743" y="10337"/>
                  </a:cubicBezTo>
                  <a:cubicBezTo>
                    <a:pt x="2743" y="12776"/>
                    <a:pt x="3619" y="14871"/>
                    <a:pt x="5219" y="16230"/>
                  </a:cubicBezTo>
                  <a:cubicBezTo>
                    <a:pt x="6515" y="17322"/>
                    <a:pt x="8255" y="17906"/>
                    <a:pt x="10248" y="17906"/>
                  </a:cubicBezTo>
                  <a:lnTo>
                    <a:pt x="10617" y="17906"/>
                  </a:lnTo>
                  <a:cubicBezTo>
                    <a:pt x="12636" y="17906"/>
                    <a:pt x="14401" y="17310"/>
                    <a:pt x="15697" y="16192"/>
                  </a:cubicBezTo>
                  <a:cubicBezTo>
                    <a:pt x="17259" y="14833"/>
                    <a:pt x="18122" y="12750"/>
                    <a:pt x="18122" y="10337"/>
                  </a:cubicBezTo>
                  <a:cubicBezTo>
                    <a:pt x="18122" y="5727"/>
                    <a:pt x="15176" y="2755"/>
                    <a:pt x="10617"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18" name="Google Shape;1418;p183"/>
            <p:cNvSpPr/>
            <p:nvPr/>
          </p:nvSpPr>
          <p:spPr>
            <a:xfrm>
              <a:off x="1721520" y="8054920"/>
              <a:ext cx="395470" cy="179190"/>
            </a:xfrm>
            <a:custGeom>
              <a:avLst/>
              <a:gdLst/>
              <a:ahLst/>
              <a:cxnLst/>
              <a:rect l="l" t="t" r="r" b="b"/>
              <a:pathLst>
                <a:path w="39547" h="17919" extrusionOk="0">
                  <a:moveTo>
                    <a:pt x="19773" y="0"/>
                  </a:moveTo>
                  <a:cubicBezTo>
                    <a:pt x="9994" y="0"/>
                    <a:pt x="1828" y="6972"/>
                    <a:pt x="0" y="16179"/>
                  </a:cubicBezTo>
                  <a:cubicBezTo>
                    <a:pt x="800" y="16802"/>
                    <a:pt x="1638" y="17386"/>
                    <a:pt x="2514" y="17919"/>
                  </a:cubicBezTo>
                  <a:cubicBezTo>
                    <a:pt x="3594" y="9372"/>
                    <a:pt x="10909" y="2755"/>
                    <a:pt x="19773" y="2755"/>
                  </a:cubicBezTo>
                  <a:cubicBezTo>
                    <a:pt x="28638" y="2755"/>
                    <a:pt x="35953" y="9372"/>
                    <a:pt x="37033" y="17919"/>
                  </a:cubicBezTo>
                  <a:cubicBezTo>
                    <a:pt x="37896" y="17386"/>
                    <a:pt x="38747" y="16802"/>
                    <a:pt x="39547" y="16179"/>
                  </a:cubicBezTo>
                  <a:cubicBezTo>
                    <a:pt x="37718" y="6972"/>
                    <a:pt x="29552" y="0"/>
                    <a:pt x="19773" y="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
        <p:nvSpPr>
          <p:cNvPr id="1419" name="Google Shape;1419;p183"/>
          <p:cNvSpPr/>
          <p:nvPr/>
        </p:nvSpPr>
        <p:spPr>
          <a:xfrm>
            <a:off x="4759821" y="2922182"/>
            <a:ext cx="551854" cy="551854"/>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420" name="Google Shape;1420;p183"/>
          <p:cNvGrpSpPr/>
          <p:nvPr/>
        </p:nvGrpSpPr>
        <p:grpSpPr>
          <a:xfrm>
            <a:off x="4849507" y="3011903"/>
            <a:ext cx="372483" cy="372412"/>
            <a:chOff x="1624904" y="761926"/>
            <a:chExt cx="67843" cy="67830"/>
          </a:xfrm>
        </p:grpSpPr>
        <p:sp>
          <p:nvSpPr>
            <p:cNvPr id="1421" name="Google Shape;1421;p183"/>
            <p:cNvSpPr/>
            <p:nvPr/>
          </p:nvSpPr>
          <p:spPr>
            <a:xfrm>
              <a:off x="1624904" y="761926"/>
              <a:ext cx="67843" cy="67830"/>
            </a:xfrm>
            <a:custGeom>
              <a:avLst/>
              <a:gdLst/>
              <a:ahLst/>
              <a:cxnLst/>
              <a:rect l="l" t="t" r="r" b="b"/>
              <a:pathLst>
                <a:path w="67843" h="67830" extrusionOk="0">
                  <a:moveTo>
                    <a:pt x="33921" y="67830"/>
                  </a:moveTo>
                  <a:cubicBezTo>
                    <a:pt x="15214" y="67830"/>
                    <a:pt x="0" y="52616"/>
                    <a:pt x="0" y="33909"/>
                  </a:cubicBezTo>
                  <a:cubicBezTo>
                    <a:pt x="0" y="15201"/>
                    <a:pt x="15214" y="0"/>
                    <a:pt x="33921" y="0"/>
                  </a:cubicBezTo>
                  <a:cubicBezTo>
                    <a:pt x="52628" y="0"/>
                    <a:pt x="67843" y="15201"/>
                    <a:pt x="67843" y="33909"/>
                  </a:cubicBezTo>
                  <a:cubicBezTo>
                    <a:pt x="67843" y="52616"/>
                    <a:pt x="52628" y="67830"/>
                    <a:pt x="33921" y="67830"/>
                  </a:cubicBezTo>
                  <a:close/>
                  <a:moveTo>
                    <a:pt x="33921" y="2743"/>
                  </a:moveTo>
                  <a:cubicBezTo>
                    <a:pt x="16725" y="2743"/>
                    <a:pt x="2755" y="16725"/>
                    <a:pt x="2755" y="33909"/>
                  </a:cubicBezTo>
                  <a:cubicBezTo>
                    <a:pt x="2755" y="51092"/>
                    <a:pt x="16725" y="65074"/>
                    <a:pt x="33921" y="65074"/>
                  </a:cubicBezTo>
                  <a:cubicBezTo>
                    <a:pt x="51117" y="65074"/>
                    <a:pt x="65087" y="51092"/>
                    <a:pt x="65087" y="33909"/>
                  </a:cubicBezTo>
                  <a:cubicBezTo>
                    <a:pt x="65087" y="16725"/>
                    <a:pt x="51117" y="2743"/>
                    <a:pt x="33921"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22" name="Google Shape;1422;p183"/>
            <p:cNvSpPr/>
            <p:nvPr/>
          </p:nvSpPr>
          <p:spPr>
            <a:xfrm>
              <a:off x="1634637" y="787593"/>
              <a:ext cx="20878" cy="20650"/>
            </a:xfrm>
            <a:custGeom>
              <a:avLst/>
              <a:gdLst/>
              <a:ahLst/>
              <a:cxnLst/>
              <a:rect l="l" t="t" r="r" b="b"/>
              <a:pathLst>
                <a:path w="20878" h="20650" extrusionOk="0">
                  <a:moveTo>
                    <a:pt x="10617" y="20650"/>
                  </a:moveTo>
                  <a:lnTo>
                    <a:pt x="10248" y="20650"/>
                  </a:lnTo>
                  <a:cubicBezTo>
                    <a:pt x="7594" y="20650"/>
                    <a:pt x="5232" y="19837"/>
                    <a:pt x="3441" y="18313"/>
                  </a:cubicBezTo>
                  <a:cubicBezTo>
                    <a:pt x="1219" y="16421"/>
                    <a:pt x="0" y="13589"/>
                    <a:pt x="0" y="10325"/>
                  </a:cubicBezTo>
                  <a:cubicBezTo>
                    <a:pt x="0" y="4241"/>
                    <a:pt x="4216" y="0"/>
                    <a:pt x="10248" y="0"/>
                  </a:cubicBezTo>
                  <a:lnTo>
                    <a:pt x="10617" y="0"/>
                  </a:lnTo>
                  <a:cubicBezTo>
                    <a:pt x="16662" y="0"/>
                    <a:pt x="20878" y="4241"/>
                    <a:pt x="20878" y="10325"/>
                  </a:cubicBezTo>
                  <a:cubicBezTo>
                    <a:pt x="20878" y="13550"/>
                    <a:pt x="19672" y="16370"/>
                    <a:pt x="17500" y="18249"/>
                  </a:cubicBezTo>
                  <a:cubicBezTo>
                    <a:pt x="15697" y="19824"/>
                    <a:pt x="13309" y="20650"/>
                    <a:pt x="10617" y="20650"/>
                  </a:cubicBezTo>
                  <a:close/>
                  <a:moveTo>
                    <a:pt x="10248" y="2743"/>
                  </a:moveTo>
                  <a:cubicBezTo>
                    <a:pt x="5702" y="2743"/>
                    <a:pt x="2743" y="5715"/>
                    <a:pt x="2743" y="10325"/>
                  </a:cubicBezTo>
                  <a:cubicBezTo>
                    <a:pt x="2743" y="12776"/>
                    <a:pt x="3632" y="14859"/>
                    <a:pt x="5219" y="16217"/>
                  </a:cubicBezTo>
                  <a:cubicBezTo>
                    <a:pt x="6515" y="17310"/>
                    <a:pt x="8254" y="17894"/>
                    <a:pt x="10248" y="17894"/>
                  </a:cubicBezTo>
                  <a:lnTo>
                    <a:pt x="10617" y="17894"/>
                  </a:lnTo>
                  <a:cubicBezTo>
                    <a:pt x="12636" y="17894"/>
                    <a:pt x="14401" y="17297"/>
                    <a:pt x="15709" y="16179"/>
                  </a:cubicBezTo>
                  <a:cubicBezTo>
                    <a:pt x="17271" y="14820"/>
                    <a:pt x="18122" y="12750"/>
                    <a:pt x="18122" y="10325"/>
                  </a:cubicBezTo>
                  <a:cubicBezTo>
                    <a:pt x="18122" y="5715"/>
                    <a:pt x="15189" y="2743"/>
                    <a:pt x="10617"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23" name="Google Shape;1423;p183"/>
            <p:cNvSpPr/>
            <p:nvPr/>
          </p:nvSpPr>
          <p:spPr>
            <a:xfrm>
              <a:off x="1630165" y="805486"/>
              <a:ext cx="29667" cy="8458"/>
            </a:xfrm>
            <a:custGeom>
              <a:avLst/>
              <a:gdLst/>
              <a:ahLst/>
              <a:cxnLst/>
              <a:rect l="l" t="t" r="r" b="b"/>
              <a:pathLst>
                <a:path w="29667" h="8458" extrusionOk="0">
                  <a:moveTo>
                    <a:pt x="2031" y="8458"/>
                  </a:moveTo>
                  <a:lnTo>
                    <a:pt x="0" y="6604"/>
                  </a:lnTo>
                  <a:cubicBezTo>
                    <a:pt x="3835" y="2413"/>
                    <a:pt x="9258" y="0"/>
                    <a:pt x="14909" y="0"/>
                  </a:cubicBezTo>
                  <a:cubicBezTo>
                    <a:pt x="20472" y="0"/>
                    <a:pt x="25844" y="2349"/>
                    <a:pt x="29667" y="6438"/>
                  </a:cubicBezTo>
                  <a:lnTo>
                    <a:pt x="27660" y="8318"/>
                  </a:lnTo>
                  <a:cubicBezTo>
                    <a:pt x="24358" y="4775"/>
                    <a:pt x="19723" y="2755"/>
                    <a:pt x="14909" y="2755"/>
                  </a:cubicBezTo>
                  <a:cubicBezTo>
                    <a:pt x="10032" y="2755"/>
                    <a:pt x="5346" y="4826"/>
                    <a:pt x="2031" y="845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24" name="Google Shape;1424;p183"/>
            <p:cNvSpPr/>
            <p:nvPr/>
          </p:nvSpPr>
          <p:spPr>
            <a:xfrm>
              <a:off x="1662132" y="787593"/>
              <a:ext cx="20878" cy="20650"/>
            </a:xfrm>
            <a:custGeom>
              <a:avLst/>
              <a:gdLst/>
              <a:ahLst/>
              <a:cxnLst/>
              <a:rect l="l" t="t" r="r" b="b"/>
              <a:pathLst>
                <a:path w="20878" h="20650" extrusionOk="0">
                  <a:moveTo>
                    <a:pt x="10617" y="20650"/>
                  </a:moveTo>
                  <a:lnTo>
                    <a:pt x="10261" y="20650"/>
                  </a:lnTo>
                  <a:cubicBezTo>
                    <a:pt x="7594" y="20650"/>
                    <a:pt x="5232" y="19837"/>
                    <a:pt x="3441" y="18313"/>
                  </a:cubicBezTo>
                  <a:cubicBezTo>
                    <a:pt x="1219" y="16421"/>
                    <a:pt x="0" y="13589"/>
                    <a:pt x="0" y="10325"/>
                  </a:cubicBezTo>
                  <a:cubicBezTo>
                    <a:pt x="0" y="4241"/>
                    <a:pt x="4216" y="0"/>
                    <a:pt x="10261" y="0"/>
                  </a:cubicBezTo>
                  <a:lnTo>
                    <a:pt x="10617" y="0"/>
                  </a:lnTo>
                  <a:cubicBezTo>
                    <a:pt x="16662" y="0"/>
                    <a:pt x="20878" y="4241"/>
                    <a:pt x="20878" y="10325"/>
                  </a:cubicBezTo>
                  <a:cubicBezTo>
                    <a:pt x="20878" y="13550"/>
                    <a:pt x="19684" y="16370"/>
                    <a:pt x="17500" y="18249"/>
                  </a:cubicBezTo>
                  <a:cubicBezTo>
                    <a:pt x="15697" y="19824"/>
                    <a:pt x="13309" y="20650"/>
                    <a:pt x="10617" y="20650"/>
                  </a:cubicBezTo>
                  <a:close/>
                  <a:moveTo>
                    <a:pt x="10261" y="2743"/>
                  </a:moveTo>
                  <a:cubicBezTo>
                    <a:pt x="5702" y="2743"/>
                    <a:pt x="2755" y="5715"/>
                    <a:pt x="2755" y="10325"/>
                  </a:cubicBezTo>
                  <a:cubicBezTo>
                    <a:pt x="2755" y="12776"/>
                    <a:pt x="3632" y="14859"/>
                    <a:pt x="5232" y="16217"/>
                  </a:cubicBezTo>
                  <a:cubicBezTo>
                    <a:pt x="6515" y="17310"/>
                    <a:pt x="8267" y="17894"/>
                    <a:pt x="10261" y="17894"/>
                  </a:cubicBezTo>
                  <a:lnTo>
                    <a:pt x="10617" y="17894"/>
                  </a:lnTo>
                  <a:cubicBezTo>
                    <a:pt x="12636" y="17894"/>
                    <a:pt x="14401" y="17297"/>
                    <a:pt x="15709" y="16179"/>
                  </a:cubicBezTo>
                  <a:cubicBezTo>
                    <a:pt x="17271" y="14820"/>
                    <a:pt x="18122" y="12750"/>
                    <a:pt x="18122" y="10325"/>
                  </a:cubicBezTo>
                  <a:cubicBezTo>
                    <a:pt x="18122" y="5715"/>
                    <a:pt x="15189" y="2743"/>
                    <a:pt x="10617"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25" name="Google Shape;1425;p183"/>
            <p:cNvSpPr/>
            <p:nvPr/>
          </p:nvSpPr>
          <p:spPr>
            <a:xfrm>
              <a:off x="1652410" y="805498"/>
              <a:ext cx="35077" cy="22491"/>
            </a:xfrm>
            <a:custGeom>
              <a:avLst/>
              <a:gdLst/>
              <a:ahLst/>
              <a:cxnLst/>
              <a:rect l="l" t="t" r="r" b="b"/>
              <a:pathLst>
                <a:path w="35077" h="22491" extrusionOk="0">
                  <a:moveTo>
                    <a:pt x="2743" y="22491"/>
                  </a:moveTo>
                  <a:lnTo>
                    <a:pt x="0" y="22491"/>
                  </a:lnTo>
                  <a:lnTo>
                    <a:pt x="0" y="20104"/>
                  </a:lnTo>
                  <a:cubicBezTo>
                    <a:pt x="0" y="9004"/>
                    <a:pt x="9042" y="0"/>
                    <a:pt x="20167" y="0"/>
                  </a:cubicBezTo>
                  <a:cubicBezTo>
                    <a:pt x="25806" y="0"/>
                    <a:pt x="31242" y="2400"/>
                    <a:pt x="35077" y="6591"/>
                  </a:cubicBezTo>
                  <a:lnTo>
                    <a:pt x="33045" y="8445"/>
                  </a:lnTo>
                  <a:cubicBezTo>
                    <a:pt x="29730" y="4826"/>
                    <a:pt x="25044" y="2743"/>
                    <a:pt x="20167" y="2743"/>
                  </a:cubicBezTo>
                  <a:cubicBezTo>
                    <a:pt x="10553" y="2743"/>
                    <a:pt x="2743" y="10528"/>
                    <a:pt x="2743" y="2010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
        <p:nvSpPr>
          <p:cNvPr id="1426" name="Google Shape;1426;p183"/>
          <p:cNvSpPr/>
          <p:nvPr/>
        </p:nvSpPr>
        <p:spPr>
          <a:xfrm>
            <a:off x="4759821" y="1331403"/>
            <a:ext cx="551854" cy="5518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427" name="Google Shape;1427;p183"/>
          <p:cNvGrpSpPr/>
          <p:nvPr/>
        </p:nvGrpSpPr>
        <p:grpSpPr>
          <a:xfrm>
            <a:off x="4849507" y="1421088"/>
            <a:ext cx="372483" cy="372483"/>
            <a:chOff x="1624904" y="344237"/>
            <a:chExt cx="67843" cy="67843"/>
          </a:xfrm>
        </p:grpSpPr>
        <p:sp>
          <p:nvSpPr>
            <p:cNvPr id="1428" name="Google Shape;1428;p183"/>
            <p:cNvSpPr/>
            <p:nvPr/>
          </p:nvSpPr>
          <p:spPr>
            <a:xfrm>
              <a:off x="1624904" y="344237"/>
              <a:ext cx="67843" cy="67843"/>
            </a:xfrm>
            <a:custGeom>
              <a:avLst/>
              <a:gdLst/>
              <a:ahLst/>
              <a:cxnLst/>
              <a:rect l="l" t="t" r="r" b="b"/>
              <a:pathLst>
                <a:path w="67843" h="67843" extrusionOk="0">
                  <a:moveTo>
                    <a:pt x="33921" y="0"/>
                  </a:moveTo>
                  <a:cubicBezTo>
                    <a:pt x="15214" y="0"/>
                    <a:pt x="0" y="15227"/>
                    <a:pt x="0" y="33921"/>
                  </a:cubicBezTo>
                  <a:cubicBezTo>
                    <a:pt x="0" y="52628"/>
                    <a:pt x="15214" y="67843"/>
                    <a:pt x="33921" y="67843"/>
                  </a:cubicBezTo>
                  <a:cubicBezTo>
                    <a:pt x="52628" y="67843"/>
                    <a:pt x="67843" y="52628"/>
                    <a:pt x="67843" y="33921"/>
                  </a:cubicBezTo>
                  <a:cubicBezTo>
                    <a:pt x="67843" y="15227"/>
                    <a:pt x="52628" y="0"/>
                    <a:pt x="33921" y="0"/>
                  </a:cubicBezTo>
                  <a:close/>
                  <a:moveTo>
                    <a:pt x="33921" y="65087"/>
                  </a:moveTo>
                  <a:cubicBezTo>
                    <a:pt x="16725" y="65087"/>
                    <a:pt x="2755" y="51104"/>
                    <a:pt x="2755" y="33921"/>
                  </a:cubicBezTo>
                  <a:cubicBezTo>
                    <a:pt x="2755" y="16738"/>
                    <a:pt x="16725" y="2755"/>
                    <a:pt x="33921" y="2755"/>
                  </a:cubicBezTo>
                  <a:cubicBezTo>
                    <a:pt x="51117" y="2755"/>
                    <a:pt x="65087" y="16738"/>
                    <a:pt x="65087" y="33921"/>
                  </a:cubicBezTo>
                  <a:cubicBezTo>
                    <a:pt x="65087" y="51104"/>
                    <a:pt x="51117" y="65087"/>
                    <a:pt x="33921" y="6508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29" name="Google Shape;1429;p183"/>
            <p:cNvSpPr/>
            <p:nvPr/>
          </p:nvSpPr>
          <p:spPr>
            <a:xfrm>
              <a:off x="1671198" y="375413"/>
              <a:ext cx="15582" cy="15405"/>
            </a:xfrm>
            <a:custGeom>
              <a:avLst/>
              <a:gdLst/>
              <a:ahLst/>
              <a:cxnLst/>
              <a:rect l="l" t="t" r="r" b="b"/>
              <a:pathLst>
                <a:path w="15582" h="15405" extrusionOk="0">
                  <a:moveTo>
                    <a:pt x="7924" y="15405"/>
                  </a:moveTo>
                  <a:lnTo>
                    <a:pt x="7658" y="15405"/>
                  </a:lnTo>
                  <a:cubicBezTo>
                    <a:pt x="5689" y="15405"/>
                    <a:pt x="3924" y="14795"/>
                    <a:pt x="2578" y="13652"/>
                  </a:cubicBezTo>
                  <a:cubicBezTo>
                    <a:pt x="927" y="12255"/>
                    <a:pt x="0" y="10134"/>
                    <a:pt x="0" y="7708"/>
                  </a:cubicBezTo>
                  <a:cubicBezTo>
                    <a:pt x="0" y="3162"/>
                    <a:pt x="3162" y="0"/>
                    <a:pt x="7658" y="0"/>
                  </a:cubicBezTo>
                  <a:lnTo>
                    <a:pt x="7924" y="0"/>
                  </a:lnTo>
                  <a:cubicBezTo>
                    <a:pt x="12433" y="0"/>
                    <a:pt x="15582" y="3162"/>
                    <a:pt x="15582" y="7708"/>
                  </a:cubicBezTo>
                  <a:cubicBezTo>
                    <a:pt x="15582" y="10109"/>
                    <a:pt x="14681" y="12204"/>
                    <a:pt x="13055" y="13614"/>
                  </a:cubicBezTo>
                  <a:cubicBezTo>
                    <a:pt x="11696" y="14782"/>
                    <a:pt x="9931" y="15405"/>
                    <a:pt x="7924" y="15405"/>
                  </a:cubicBezTo>
                  <a:close/>
                  <a:moveTo>
                    <a:pt x="7658" y="2743"/>
                  </a:moveTo>
                  <a:cubicBezTo>
                    <a:pt x="4686" y="2743"/>
                    <a:pt x="2755" y="4686"/>
                    <a:pt x="2755" y="7708"/>
                  </a:cubicBezTo>
                  <a:cubicBezTo>
                    <a:pt x="2755" y="9309"/>
                    <a:pt x="3327" y="10680"/>
                    <a:pt x="4356" y="11557"/>
                  </a:cubicBezTo>
                  <a:cubicBezTo>
                    <a:pt x="5206" y="12280"/>
                    <a:pt x="6337" y="12661"/>
                    <a:pt x="7658" y="12661"/>
                  </a:cubicBezTo>
                  <a:lnTo>
                    <a:pt x="7924" y="12661"/>
                  </a:lnTo>
                  <a:cubicBezTo>
                    <a:pt x="9258" y="12661"/>
                    <a:pt x="10414" y="12268"/>
                    <a:pt x="11252" y="11531"/>
                  </a:cubicBezTo>
                  <a:cubicBezTo>
                    <a:pt x="12268" y="10655"/>
                    <a:pt x="12827" y="9296"/>
                    <a:pt x="12827" y="7708"/>
                  </a:cubicBezTo>
                  <a:cubicBezTo>
                    <a:pt x="12827" y="4686"/>
                    <a:pt x="10909" y="2743"/>
                    <a:pt x="792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30" name="Google Shape;1430;p183"/>
            <p:cNvSpPr/>
            <p:nvPr/>
          </p:nvSpPr>
          <p:spPr>
            <a:xfrm>
              <a:off x="1630865" y="375413"/>
              <a:ext cx="15582" cy="15405"/>
            </a:xfrm>
            <a:custGeom>
              <a:avLst/>
              <a:gdLst/>
              <a:ahLst/>
              <a:cxnLst/>
              <a:rect l="l" t="t" r="r" b="b"/>
              <a:pathLst>
                <a:path w="15582" h="15405" extrusionOk="0">
                  <a:moveTo>
                    <a:pt x="7924" y="15405"/>
                  </a:moveTo>
                  <a:lnTo>
                    <a:pt x="7658" y="15405"/>
                  </a:lnTo>
                  <a:cubicBezTo>
                    <a:pt x="5689" y="15405"/>
                    <a:pt x="3924" y="14795"/>
                    <a:pt x="2590" y="13652"/>
                  </a:cubicBezTo>
                  <a:cubicBezTo>
                    <a:pt x="927" y="12242"/>
                    <a:pt x="0" y="10134"/>
                    <a:pt x="0" y="7708"/>
                  </a:cubicBezTo>
                  <a:cubicBezTo>
                    <a:pt x="0" y="3162"/>
                    <a:pt x="3162" y="0"/>
                    <a:pt x="7658" y="0"/>
                  </a:cubicBezTo>
                  <a:lnTo>
                    <a:pt x="7924" y="0"/>
                  </a:lnTo>
                  <a:cubicBezTo>
                    <a:pt x="12433" y="0"/>
                    <a:pt x="15582" y="3162"/>
                    <a:pt x="15582" y="7708"/>
                  </a:cubicBezTo>
                  <a:cubicBezTo>
                    <a:pt x="15582" y="10109"/>
                    <a:pt x="14681" y="12204"/>
                    <a:pt x="13055" y="13614"/>
                  </a:cubicBezTo>
                  <a:cubicBezTo>
                    <a:pt x="11696" y="14782"/>
                    <a:pt x="9931" y="15405"/>
                    <a:pt x="7924" y="15405"/>
                  </a:cubicBezTo>
                  <a:close/>
                  <a:moveTo>
                    <a:pt x="7658" y="2743"/>
                  </a:moveTo>
                  <a:cubicBezTo>
                    <a:pt x="4686" y="2743"/>
                    <a:pt x="2755" y="4686"/>
                    <a:pt x="2755" y="7708"/>
                  </a:cubicBezTo>
                  <a:cubicBezTo>
                    <a:pt x="2755" y="9309"/>
                    <a:pt x="3327" y="10680"/>
                    <a:pt x="4356" y="11557"/>
                  </a:cubicBezTo>
                  <a:cubicBezTo>
                    <a:pt x="5206" y="12280"/>
                    <a:pt x="6337" y="12661"/>
                    <a:pt x="7658" y="12661"/>
                  </a:cubicBezTo>
                  <a:lnTo>
                    <a:pt x="7924" y="12661"/>
                  </a:lnTo>
                  <a:cubicBezTo>
                    <a:pt x="9258" y="12661"/>
                    <a:pt x="10414" y="12268"/>
                    <a:pt x="11252" y="11531"/>
                  </a:cubicBezTo>
                  <a:cubicBezTo>
                    <a:pt x="12268" y="10655"/>
                    <a:pt x="12827" y="9296"/>
                    <a:pt x="12827" y="7708"/>
                  </a:cubicBezTo>
                  <a:cubicBezTo>
                    <a:pt x="12827" y="4686"/>
                    <a:pt x="10909" y="2743"/>
                    <a:pt x="792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31" name="Google Shape;1431;p183"/>
            <p:cNvSpPr/>
            <p:nvPr/>
          </p:nvSpPr>
          <p:spPr>
            <a:xfrm>
              <a:off x="1648378" y="369912"/>
              <a:ext cx="20878" cy="20650"/>
            </a:xfrm>
            <a:custGeom>
              <a:avLst/>
              <a:gdLst/>
              <a:ahLst/>
              <a:cxnLst/>
              <a:rect l="l" t="t" r="r" b="b"/>
              <a:pathLst>
                <a:path w="20878" h="20650" extrusionOk="0">
                  <a:moveTo>
                    <a:pt x="10629" y="20650"/>
                  </a:moveTo>
                  <a:lnTo>
                    <a:pt x="10261" y="20650"/>
                  </a:lnTo>
                  <a:cubicBezTo>
                    <a:pt x="7607" y="20650"/>
                    <a:pt x="5245" y="19837"/>
                    <a:pt x="3441" y="18313"/>
                  </a:cubicBezTo>
                  <a:cubicBezTo>
                    <a:pt x="1231" y="16421"/>
                    <a:pt x="0" y="13589"/>
                    <a:pt x="0" y="10325"/>
                  </a:cubicBezTo>
                  <a:cubicBezTo>
                    <a:pt x="0" y="4241"/>
                    <a:pt x="4216" y="0"/>
                    <a:pt x="10261" y="0"/>
                  </a:cubicBezTo>
                  <a:lnTo>
                    <a:pt x="10629" y="0"/>
                  </a:lnTo>
                  <a:cubicBezTo>
                    <a:pt x="16675" y="0"/>
                    <a:pt x="20878" y="4241"/>
                    <a:pt x="20878" y="10325"/>
                  </a:cubicBezTo>
                  <a:cubicBezTo>
                    <a:pt x="20878" y="13550"/>
                    <a:pt x="19684" y="16370"/>
                    <a:pt x="17513" y="18249"/>
                  </a:cubicBezTo>
                  <a:cubicBezTo>
                    <a:pt x="15709" y="19824"/>
                    <a:pt x="13322" y="20650"/>
                    <a:pt x="10629" y="20650"/>
                  </a:cubicBezTo>
                  <a:close/>
                  <a:moveTo>
                    <a:pt x="10261" y="2743"/>
                  </a:moveTo>
                  <a:cubicBezTo>
                    <a:pt x="5714" y="2743"/>
                    <a:pt x="2755" y="5715"/>
                    <a:pt x="2755" y="10325"/>
                  </a:cubicBezTo>
                  <a:cubicBezTo>
                    <a:pt x="2755" y="12776"/>
                    <a:pt x="3644" y="14859"/>
                    <a:pt x="5232" y="16217"/>
                  </a:cubicBezTo>
                  <a:cubicBezTo>
                    <a:pt x="6527" y="17310"/>
                    <a:pt x="8267" y="17894"/>
                    <a:pt x="10261" y="17894"/>
                  </a:cubicBezTo>
                  <a:lnTo>
                    <a:pt x="10629" y="17894"/>
                  </a:lnTo>
                  <a:cubicBezTo>
                    <a:pt x="12649" y="17894"/>
                    <a:pt x="14414" y="17297"/>
                    <a:pt x="15722" y="16179"/>
                  </a:cubicBezTo>
                  <a:cubicBezTo>
                    <a:pt x="17271" y="14820"/>
                    <a:pt x="18135" y="12750"/>
                    <a:pt x="18135" y="10325"/>
                  </a:cubicBezTo>
                  <a:cubicBezTo>
                    <a:pt x="18135" y="5715"/>
                    <a:pt x="15189" y="2743"/>
                    <a:pt x="10629"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32" name="Google Shape;1432;p183"/>
            <p:cNvSpPr/>
            <p:nvPr/>
          </p:nvSpPr>
          <p:spPr>
            <a:xfrm>
              <a:off x="1668870" y="388072"/>
              <a:ext cx="19608" cy="6032"/>
            </a:xfrm>
            <a:custGeom>
              <a:avLst/>
              <a:gdLst/>
              <a:ahLst/>
              <a:cxnLst/>
              <a:rect l="l" t="t" r="r" b="b"/>
              <a:pathLst>
                <a:path w="19608" h="6032" extrusionOk="0">
                  <a:moveTo>
                    <a:pt x="10121" y="0"/>
                  </a:moveTo>
                  <a:cubicBezTo>
                    <a:pt x="6197" y="0"/>
                    <a:pt x="2641" y="1549"/>
                    <a:pt x="0" y="4064"/>
                  </a:cubicBezTo>
                  <a:cubicBezTo>
                    <a:pt x="800" y="4559"/>
                    <a:pt x="1549" y="5118"/>
                    <a:pt x="2247" y="5727"/>
                  </a:cubicBezTo>
                  <a:cubicBezTo>
                    <a:pt x="4356" y="3886"/>
                    <a:pt x="7112" y="2743"/>
                    <a:pt x="10121" y="2743"/>
                  </a:cubicBezTo>
                  <a:cubicBezTo>
                    <a:pt x="13296" y="2743"/>
                    <a:pt x="16192" y="4000"/>
                    <a:pt x="18326" y="6032"/>
                  </a:cubicBezTo>
                  <a:cubicBezTo>
                    <a:pt x="18795" y="5206"/>
                    <a:pt x="19215" y="4356"/>
                    <a:pt x="19608" y="3492"/>
                  </a:cubicBezTo>
                  <a:cubicBezTo>
                    <a:pt x="17043" y="1320"/>
                    <a:pt x="13728" y="0"/>
                    <a:pt x="10121" y="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33" name="Google Shape;1433;p183"/>
            <p:cNvSpPr/>
            <p:nvPr/>
          </p:nvSpPr>
          <p:spPr>
            <a:xfrm>
              <a:off x="1639039" y="387812"/>
              <a:ext cx="39573" cy="17932"/>
            </a:xfrm>
            <a:custGeom>
              <a:avLst/>
              <a:gdLst/>
              <a:ahLst/>
              <a:cxnLst/>
              <a:rect l="l" t="t" r="r" b="b"/>
              <a:pathLst>
                <a:path w="39573" h="17932" extrusionOk="0">
                  <a:moveTo>
                    <a:pt x="19786" y="0"/>
                  </a:moveTo>
                  <a:cubicBezTo>
                    <a:pt x="10007" y="0"/>
                    <a:pt x="1841" y="6972"/>
                    <a:pt x="0" y="16179"/>
                  </a:cubicBezTo>
                  <a:cubicBezTo>
                    <a:pt x="825" y="16802"/>
                    <a:pt x="1650" y="17386"/>
                    <a:pt x="2527" y="17932"/>
                  </a:cubicBezTo>
                  <a:cubicBezTo>
                    <a:pt x="3606" y="9385"/>
                    <a:pt x="10921" y="2743"/>
                    <a:pt x="19786" y="2743"/>
                  </a:cubicBezTo>
                  <a:cubicBezTo>
                    <a:pt x="28638" y="2743"/>
                    <a:pt x="35966" y="9385"/>
                    <a:pt x="37045" y="17932"/>
                  </a:cubicBezTo>
                  <a:cubicBezTo>
                    <a:pt x="37922" y="17386"/>
                    <a:pt x="38747" y="16802"/>
                    <a:pt x="39573" y="16179"/>
                  </a:cubicBezTo>
                  <a:cubicBezTo>
                    <a:pt x="37731" y="6972"/>
                    <a:pt x="29565" y="0"/>
                    <a:pt x="19786" y="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34" name="Google Shape;1434;p183"/>
            <p:cNvSpPr/>
            <p:nvPr/>
          </p:nvSpPr>
          <p:spPr>
            <a:xfrm>
              <a:off x="1629173" y="388075"/>
              <a:ext cx="19596" cy="6019"/>
            </a:xfrm>
            <a:custGeom>
              <a:avLst/>
              <a:gdLst/>
              <a:ahLst/>
              <a:cxnLst/>
              <a:rect l="l" t="t" r="r" b="b"/>
              <a:pathLst>
                <a:path w="19596" h="6019" extrusionOk="0">
                  <a:moveTo>
                    <a:pt x="17360" y="5727"/>
                  </a:moveTo>
                  <a:cubicBezTo>
                    <a:pt x="18059" y="5118"/>
                    <a:pt x="18808" y="4559"/>
                    <a:pt x="19596" y="4064"/>
                  </a:cubicBezTo>
                  <a:cubicBezTo>
                    <a:pt x="16967" y="1549"/>
                    <a:pt x="13398" y="0"/>
                    <a:pt x="9486" y="0"/>
                  </a:cubicBezTo>
                  <a:cubicBezTo>
                    <a:pt x="5867" y="0"/>
                    <a:pt x="2565" y="1308"/>
                    <a:pt x="0" y="3492"/>
                  </a:cubicBezTo>
                  <a:cubicBezTo>
                    <a:pt x="393" y="4356"/>
                    <a:pt x="812" y="5194"/>
                    <a:pt x="1282" y="6019"/>
                  </a:cubicBezTo>
                  <a:cubicBezTo>
                    <a:pt x="3416" y="4000"/>
                    <a:pt x="6311" y="2743"/>
                    <a:pt x="9486" y="2743"/>
                  </a:cubicBezTo>
                  <a:cubicBezTo>
                    <a:pt x="12496" y="2743"/>
                    <a:pt x="15252" y="3873"/>
                    <a:pt x="17360" y="572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38"/>
        <p:cNvGrpSpPr/>
        <p:nvPr/>
      </p:nvGrpSpPr>
      <p:grpSpPr>
        <a:xfrm>
          <a:off x="0" y="0"/>
          <a:ext cx="0" cy="0"/>
          <a:chOff x="0" y="0"/>
          <a:chExt cx="0" cy="0"/>
        </a:xfrm>
      </p:grpSpPr>
      <p:pic>
        <p:nvPicPr>
          <p:cNvPr id="1439" name="Google Shape;1439;p184"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440" name="Google Shape;1440;p184"/>
          <p:cNvSpPr/>
          <p:nvPr/>
        </p:nvSpPr>
        <p:spPr>
          <a:xfrm>
            <a:off x="5046700" y="1735323"/>
            <a:ext cx="3621300" cy="1972200"/>
          </a:xfrm>
          <a:prstGeom prst="roundRect">
            <a:avLst>
              <a:gd name="adj" fmla="val 11040"/>
            </a:avLst>
          </a:prstGeom>
          <a:solidFill>
            <a:schemeClr val="lt2"/>
          </a:solidFill>
          <a:ln>
            <a:noFill/>
          </a:ln>
        </p:spPr>
        <p:txBody>
          <a:bodyPr spcFirstLastPara="1" wrap="square" lIns="91425" tIns="91425" rIns="91425" bIns="91425" rtlCol="0" anchor="ctr" anchorCtr="0">
            <a:noAutofit/>
          </a:bodyPr>
          <a:lstStyle>
            <a:defPPr>
              <a:defRPr lang="zh-TW"/>
            </a:defPPr>
          </a:lstStyle>
          <a:p>
            <a:pPr marL="0" marR="0" lvl="0" indent="0" algn="l" rtl="0">
              <a:lnSpc>
                <a:spcPct val="100000"/>
              </a:lnSpc>
              <a:spcBef>
                <a:spcPts val="0"/>
              </a:spcBef>
              <a:spcAft>
                <a:spcPts val="0"/>
              </a:spcAft>
              <a:buNone/>
            </a:pPr>
            <a:endParaRPr lang="zh-TW" sz="2400" b="0" i="0" u="none" strike="noStrike" cap="none">
              <a:solidFill>
                <a:srgbClr val="1C2B33"/>
              </a:solidFill>
              <a:latin typeface="Noto Sans TC"/>
              <a:ea typeface="Noto Sans TC"/>
              <a:cs typeface="Arial"/>
              <a:sym typeface="Arial"/>
            </a:endParaRPr>
          </a:p>
        </p:txBody>
      </p:sp>
      <p:sp>
        <p:nvSpPr>
          <p:cNvPr id="1441" name="Google Shape;1441;p184"/>
          <p:cNvSpPr txBox="1">
            <a:spLocks noGrp="1"/>
          </p:cNvSpPr>
          <p:nvPr>
            <p:ph type="subTitle" idx="4294967295"/>
          </p:nvPr>
        </p:nvSpPr>
        <p:spPr>
          <a:xfrm>
            <a:off x="409523" y="2774175"/>
            <a:ext cx="2704980" cy="6045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29000"/>
              </a:lnSpc>
              <a:spcBef>
                <a:spcPts val="0"/>
              </a:spcBef>
              <a:spcAft>
                <a:spcPts val="0"/>
              </a:spcAft>
              <a:buClr>
                <a:srgbClr val="7AD1B9"/>
              </a:buClr>
              <a:buSzPts val="500"/>
              <a:buFont typeface="Arial"/>
              <a:buNone/>
            </a:pPr>
            <a:r>
              <a:rPr lang="zh-TW" sz="1300" i="0" u="none" strike="noStrike" cap="none" dirty="0">
                <a:solidFill>
                  <a:schemeClr val="dk1"/>
                </a:solidFill>
                <a:latin typeface="Noto Sans TC"/>
                <a:ea typeface="Noto Sans TC"/>
                <a:cs typeface="Optimistic Text"/>
                <a:sym typeface="Optimistic Text"/>
              </a:rPr>
              <a:t>設定廣泛目標受眾意即您要讓 Meta 投遞系統找出最理想的廣告受眾。 </a:t>
            </a:r>
          </a:p>
          <a:p>
            <a:pPr marL="0" marR="0" lvl="0" indent="0" algn="l" rtl="0">
              <a:lnSpc>
                <a:spcPct val="129000"/>
              </a:lnSpc>
              <a:spcBef>
                <a:spcPts val="0"/>
              </a:spcBef>
              <a:spcAft>
                <a:spcPts val="0"/>
              </a:spcAft>
              <a:buClr>
                <a:srgbClr val="1C2B33"/>
              </a:buClr>
              <a:buSzPts val="300"/>
              <a:buFont typeface="Arial"/>
              <a:buNone/>
            </a:pPr>
            <a:endParaRPr lang="zh-TW" sz="1100" i="0" u="none" strike="noStrike" cap="none" dirty="0">
              <a:solidFill>
                <a:schemeClr val="dk1"/>
              </a:solidFill>
              <a:latin typeface="Noto Sans TC"/>
              <a:ea typeface="Noto Sans TC"/>
              <a:cs typeface="Optimistic Text"/>
              <a:sym typeface="Optimistic Text"/>
            </a:endParaRPr>
          </a:p>
        </p:txBody>
      </p:sp>
      <p:sp>
        <p:nvSpPr>
          <p:cNvPr id="1442" name="Google Shape;1442;p184"/>
          <p:cNvSpPr txBox="1">
            <a:spLocks noGrp="1"/>
          </p:cNvSpPr>
          <p:nvPr>
            <p:ph type="title" idx="4294967295"/>
          </p:nvPr>
        </p:nvSpPr>
        <p:spPr>
          <a:xfrm>
            <a:off x="377975" y="1772950"/>
            <a:ext cx="2902782" cy="9465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運用廣泛目標設定來觸及目標社群</a:t>
            </a:r>
          </a:p>
        </p:txBody>
      </p:sp>
      <p:sp>
        <p:nvSpPr>
          <p:cNvPr id="1443" name="Google Shape;1443;p184"/>
          <p:cNvSpPr txBox="1">
            <a:spLocks noGrp="1"/>
          </p:cNvSpPr>
          <p:nvPr>
            <p:ph type="subTitle" idx="4294967295"/>
          </p:nvPr>
        </p:nvSpPr>
        <p:spPr>
          <a:xfrm>
            <a:off x="5414258" y="2118386"/>
            <a:ext cx="2883900" cy="8955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7AD1B9"/>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最佳作法：</a:t>
            </a:r>
          </a:p>
          <a:p>
            <a:pPr marL="342900" marR="0" lvl="0" indent="0" algn="l" rtl="0">
              <a:lnSpc>
                <a:spcPct val="114000"/>
              </a:lnSpc>
              <a:spcBef>
                <a:spcPts val="1300"/>
              </a:spcBef>
              <a:spcAft>
                <a:spcPts val="0"/>
              </a:spcAft>
              <a:buClr>
                <a:srgbClr val="1C2B33"/>
              </a:buClr>
              <a:buSzPts val="600"/>
              <a:buFont typeface="Arial"/>
              <a:buNone/>
            </a:pPr>
            <a:r>
              <a:rPr lang="zh-TW" sz="900" i="0" u="none" strike="noStrike" cap="none" dirty="0">
                <a:solidFill>
                  <a:schemeClr val="dk1"/>
                </a:solidFill>
                <a:latin typeface="Noto Sans TC"/>
                <a:ea typeface="Noto Sans TC"/>
                <a:cs typeface="Optimistic Text"/>
                <a:sym typeface="Optimistic Text"/>
              </a:rPr>
              <a:t>將廣告受眾設定為觸及 100–1000 萬名用戶。</a:t>
            </a:r>
          </a:p>
          <a:p>
            <a:pPr marL="342900" marR="0" lvl="0" indent="0" algn="l" rtl="0">
              <a:lnSpc>
                <a:spcPct val="114000"/>
              </a:lnSpc>
              <a:spcBef>
                <a:spcPts val="1300"/>
              </a:spcBef>
              <a:spcAft>
                <a:spcPts val="0"/>
              </a:spcAft>
              <a:buClr>
                <a:srgbClr val="1C2B33"/>
              </a:buClr>
              <a:buSzPts val="600"/>
              <a:buFont typeface="Arial"/>
              <a:buNone/>
            </a:pPr>
            <a:r>
              <a:rPr lang="zh-TW" sz="900" i="0" u="none" strike="noStrike" cap="none" dirty="0">
                <a:solidFill>
                  <a:schemeClr val="dk1"/>
                </a:solidFill>
                <a:latin typeface="Noto Sans TC"/>
                <a:ea typeface="Noto Sans TC"/>
                <a:cs typeface="Optimistic Text"/>
                <a:sym typeface="Optimistic Text"/>
              </a:rPr>
              <a:t>啟用「高效速成詳細目標設定」。</a:t>
            </a:r>
          </a:p>
          <a:p>
            <a:pPr marL="342900" marR="0" lvl="0" indent="0" algn="l" rtl="0">
              <a:lnSpc>
                <a:spcPct val="114000"/>
              </a:lnSpc>
              <a:spcBef>
                <a:spcPts val="1300"/>
              </a:spcBef>
              <a:spcAft>
                <a:spcPts val="0"/>
              </a:spcAft>
              <a:buClr>
                <a:srgbClr val="1C2B33"/>
              </a:buClr>
              <a:buSzPts val="600"/>
              <a:buFont typeface="Arial"/>
              <a:buNone/>
            </a:pPr>
            <a:r>
              <a:rPr lang="zh-TW" dirty="0">
                <a:latin typeface="Noto Sans TC"/>
                <a:ea typeface="Noto Sans TC"/>
                <a:cs typeface="Optimistic Text"/>
                <a:sym typeface="Optimistic Text"/>
              </a:rPr>
              <a:t>使用廣告管理員的廣告受眾測定儀，檢查受眾規模是否合適。</a:t>
            </a:r>
          </a:p>
          <a:p>
            <a:pPr marL="0" marR="0" lvl="0" indent="0" algn="l" rtl="0">
              <a:lnSpc>
                <a:spcPct val="129000"/>
              </a:lnSpc>
              <a:spcBef>
                <a:spcPts val="1300"/>
              </a:spcBef>
              <a:spcAft>
                <a:spcPts val="0"/>
              </a:spcAft>
              <a:buClr>
                <a:srgbClr val="1C2B33"/>
              </a:buClr>
              <a:buSzPts val="300"/>
              <a:buFont typeface="Arial"/>
              <a:buNone/>
            </a:pPr>
            <a:endParaRPr lang="zh-TW" sz="1100" i="0" u="none" strike="noStrike" cap="none" dirty="0">
              <a:solidFill>
                <a:schemeClr val="dk1"/>
              </a:solidFill>
              <a:latin typeface="Noto Sans TC"/>
              <a:ea typeface="Noto Sans TC"/>
              <a:cs typeface="Optimistic Text"/>
              <a:sym typeface="Optimistic Text"/>
            </a:endParaRPr>
          </a:p>
        </p:txBody>
      </p:sp>
      <p:grpSp>
        <p:nvGrpSpPr>
          <p:cNvPr id="1444" name="Google Shape;1444;p184"/>
          <p:cNvGrpSpPr/>
          <p:nvPr/>
        </p:nvGrpSpPr>
        <p:grpSpPr>
          <a:xfrm>
            <a:off x="5414258" y="2482448"/>
            <a:ext cx="188568" cy="188603"/>
            <a:chOff x="9962801" y="3442383"/>
            <a:chExt cx="678301" cy="678429"/>
          </a:xfrm>
        </p:grpSpPr>
        <p:sp>
          <p:nvSpPr>
            <p:cNvPr id="1445" name="Google Shape;1445;p184"/>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46" name="Google Shape;1446;p184"/>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447" name="Google Shape;1447;p184"/>
          <p:cNvGrpSpPr/>
          <p:nvPr/>
        </p:nvGrpSpPr>
        <p:grpSpPr>
          <a:xfrm>
            <a:off x="5414258" y="2807181"/>
            <a:ext cx="188568" cy="188603"/>
            <a:chOff x="9962801" y="3442383"/>
            <a:chExt cx="678301" cy="678429"/>
          </a:xfrm>
        </p:grpSpPr>
        <p:sp>
          <p:nvSpPr>
            <p:cNvPr id="1448" name="Google Shape;1448;p184"/>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49" name="Google Shape;1449;p184"/>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450" name="Google Shape;1450;p184"/>
          <p:cNvGrpSpPr/>
          <p:nvPr/>
        </p:nvGrpSpPr>
        <p:grpSpPr>
          <a:xfrm>
            <a:off x="5414258" y="3208899"/>
            <a:ext cx="188567" cy="188604"/>
            <a:chOff x="9962801" y="3442383"/>
            <a:chExt cx="678300" cy="678430"/>
          </a:xfrm>
        </p:grpSpPr>
        <p:sp>
          <p:nvSpPr>
            <p:cNvPr id="1451" name="Google Shape;1451;p184"/>
            <p:cNvSpPr/>
            <p:nvPr/>
          </p:nvSpPr>
          <p:spPr>
            <a:xfrm>
              <a:off x="9962801" y="3442383"/>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52" name="Google Shape;1452;p184"/>
            <p:cNvSpPr/>
            <p:nvPr/>
          </p:nvSpPr>
          <p:spPr>
            <a:xfrm>
              <a:off x="10132170" y="3663999"/>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sp>
        <p:nvSpPr>
          <p:cNvPr id="1457" name="Google Shape;1457;p185"/>
          <p:cNvSpPr txBox="1"/>
          <p:nvPr/>
        </p:nvSpPr>
        <p:spPr>
          <a:xfrm>
            <a:off x="3553553" y="2312287"/>
            <a:ext cx="2947000" cy="403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lt2"/>
                </a:solidFill>
                <a:latin typeface="Noto Sans TC Medium"/>
                <a:ea typeface="Noto Sans TC Medium"/>
                <a:cs typeface="Optimistic Display Medium"/>
                <a:sym typeface="Optimistic Display Medium"/>
              </a:rPr>
              <a:t>社會議題、選舉或政治相關廣告</a:t>
            </a:r>
            <a:endParaRPr lang="zh-TW" sz="500" dirty="0">
              <a:latin typeface="Noto Sans TC Medium"/>
              <a:ea typeface="Noto Sans TC Medium"/>
              <a:cs typeface="Optimistic Display Medium"/>
              <a:sym typeface="Optimistic Display Medium"/>
            </a:endParaRPr>
          </a:p>
          <a:p>
            <a:pPr marL="0" marR="0" lvl="0" indent="0" algn="l" rtl="0">
              <a:lnSpc>
                <a:spcPct val="100000"/>
              </a:lnSpc>
              <a:spcBef>
                <a:spcPts val="0"/>
              </a:spcBef>
              <a:spcAft>
                <a:spcPts val="0"/>
              </a:spcAft>
              <a:buNone/>
            </a:pPr>
            <a:endParaRPr lang="zh-TW" sz="2700" i="0" u="none" strike="noStrike" cap="none" dirty="0">
              <a:solidFill>
                <a:schemeClr val="lt2"/>
              </a:solidFill>
              <a:latin typeface="Noto Sans TC Medium"/>
              <a:ea typeface="Noto Sans TC Medium"/>
              <a:cs typeface="Optimistic Display Medium"/>
              <a:sym typeface="Optimistic Display Medium"/>
            </a:endParaRPr>
          </a:p>
        </p:txBody>
      </p:sp>
      <p:sp>
        <p:nvSpPr>
          <p:cNvPr id="1458" name="Google Shape;1458;p185"/>
          <p:cNvSpPr txBox="1"/>
          <p:nvPr/>
        </p:nvSpPr>
        <p:spPr>
          <a:xfrm>
            <a:off x="3553553" y="2106337"/>
            <a:ext cx="4176168" cy="1608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25000"/>
              </a:lnSpc>
              <a:spcBef>
                <a:spcPts val="0"/>
              </a:spcBef>
              <a:spcAft>
                <a:spcPts val="0"/>
              </a:spcAft>
              <a:buNone/>
            </a:pPr>
            <a:r>
              <a:rPr lang="zh-TW" sz="900" b="1" i="0" u="none" strike="noStrike" cap="none">
                <a:solidFill>
                  <a:schemeClr val="lt2"/>
                </a:solidFill>
                <a:latin typeface="Noto Sans TC"/>
                <a:ea typeface="Noto Sans TC"/>
                <a:cs typeface="Optimistic Display"/>
                <a:sym typeface="Optimistic Display"/>
              </a:rPr>
              <a:t>單元 3</a:t>
            </a:r>
          </a:p>
        </p:txBody>
      </p:sp>
      <p:pic>
        <p:nvPicPr>
          <p:cNvPr id="1459" name="Google Shape;1459;p185"/>
          <p:cNvPicPr preferRelativeResize="0"/>
          <p:nvPr/>
        </p:nvPicPr>
        <p:blipFill rotWithShape="1">
          <a:blip r:embed="rId3">
            <a:alphaModFix/>
          </a:blip>
          <a:srcRect l="40985" t="27315" r="16381" b="3467"/>
          <a:stretch/>
        </p:blipFill>
        <p:spPr>
          <a:xfrm>
            <a:off x="397022" y="1215341"/>
            <a:ext cx="2626272" cy="2844791"/>
          </a:xfrm>
          <a:prstGeom prst="roundRect">
            <a:avLst>
              <a:gd name="adj" fmla="val 6098"/>
            </a:avLst>
          </a:prstGeom>
          <a:noFill/>
          <a:ln>
            <a:noFill/>
          </a:ln>
        </p:spPr>
      </p:pic>
      <p:sp>
        <p:nvSpPr>
          <p:cNvPr id="1460" name="Google Shape;1460;p185"/>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defPPr>
              <a:defRPr lang="zh-TW"/>
            </a:defPPr>
          </a:lstStyle>
          <a:p>
            <a:pPr marL="0" lvl="0" indent="0" algn="ctr" rtl="0">
              <a:spcBef>
                <a:spcPts val="0"/>
              </a:spcBef>
              <a:spcAft>
                <a:spcPts val="0"/>
              </a:spcAft>
              <a:buNone/>
            </a:pPr>
            <a:r>
              <a:rPr lang="zh-TW" dirty="0">
                <a:solidFill>
                  <a:schemeClr val="dk1"/>
                </a:solidFill>
                <a:latin typeface="Noto Sans TC"/>
                <a:ea typeface="Noto Sans TC"/>
                <a:cs typeface="Optimistic Text"/>
                <a:sym typeface="Optimistic Text"/>
              </a:rPr>
              <a:t>如果您是在沒有社會議題廣告政策執行的司法管轄區進行簡報，請移除提及的社會議題後編輯</a:t>
            </a:r>
            <a:br>
              <a:rPr lang="en-US" altLang="zh-TW" dirty="0">
                <a:solidFill>
                  <a:schemeClr val="dk1"/>
                </a:solidFill>
                <a:latin typeface="Noto Sans TC"/>
                <a:ea typeface="Noto Sans TC"/>
                <a:cs typeface="Optimistic Text"/>
                <a:sym typeface="Optimistic Text"/>
              </a:rPr>
            </a:br>
            <a:r>
              <a:rPr lang="zh-TW" dirty="0">
                <a:solidFill>
                  <a:schemeClr val="dk1"/>
                </a:solidFill>
                <a:latin typeface="Noto Sans TC"/>
                <a:ea typeface="Noto Sans TC"/>
                <a:cs typeface="Optimistic Text"/>
                <a:sym typeface="Optimistic Text"/>
              </a:rPr>
              <a:t>這張投影片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159"/>
          <p:cNvSpPr txBox="1">
            <a:spLocks noGrp="1"/>
          </p:cNvSpPr>
          <p:nvPr>
            <p:ph type="title" idx="4294967295"/>
          </p:nvPr>
        </p:nvSpPr>
        <p:spPr>
          <a:xfrm>
            <a:off x="374954" y="197455"/>
            <a:ext cx="4493115" cy="663300"/>
          </a:xfrm>
          <a:prstGeom prst="rect">
            <a:avLst/>
          </a:prstGeom>
          <a:noFill/>
          <a:ln>
            <a:noFill/>
          </a:ln>
        </p:spPr>
        <p:txBody>
          <a:bodyPr spcFirstLastPara="1" wrap="square" lIns="0" tIns="0" rIns="0" bIns="0" rtlCol="0" anchor="ctr" anchorCtr="0">
            <a:noAutofit/>
          </a:bodyPr>
          <a:lstStyle>
            <a:defPPr>
              <a:defRPr lang="zh-TW"/>
            </a:defPPr>
          </a:lstStyle>
          <a:p>
            <a:pPr marL="0" lvl="0" indent="0" rtl="0">
              <a:lnSpc>
                <a:spcPct val="115000"/>
              </a:lnSpc>
              <a:spcBef>
                <a:spcPts val="0"/>
              </a:spcBef>
              <a:spcAft>
                <a:spcPts val="0"/>
              </a:spcAft>
              <a:buNone/>
            </a:pPr>
            <a:r>
              <a:rPr lang="zh-TW" dirty="0">
                <a:latin typeface="Noto Sans TC Medium"/>
                <a:ea typeface="Noto Sans TC Medium"/>
                <a:cs typeface="Optimistic Display Medium"/>
                <a:sym typeface="Optimistic Display Medium"/>
              </a:rPr>
              <a:t>我們對選舉採取的具體作法</a:t>
            </a:r>
            <a:endParaRPr lang="zh-TW" sz="2800" dirty="0">
              <a:latin typeface="Noto Sans TC Medium"/>
              <a:ea typeface="Noto Sans TC Medium"/>
              <a:cs typeface="Optimistic Display Medium"/>
              <a:sym typeface="Optimistic Display Medium"/>
            </a:endParaRPr>
          </a:p>
        </p:txBody>
      </p:sp>
      <p:sp>
        <p:nvSpPr>
          <p:cNvPr id="994" name="Google Shape;994;p159"/>
          <p:cNvSpPr txBox="1">
            <a:spLocks noGrp="1"/>
          </p:cNvSpPr>
          <p:nvPr>
            <p:ph type="title" idx="4294967295"/>
          </p:nvPr>
        </p:nvSpPr>
        <p:spPr>
          <a:xfrm>
            <a:off x="397022" y="2836664"/>
            <a:ext cx="2385935" cy="16317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15000"/>
              </a:lnSpc>
              <a:spcBef>
                <a:spcPts val="0"/>
              </a:spcBef>
              <a:spcAft>
                <a:spcPts val="0"/>
              </a:spcAft>
              <a:buNone/>
            </a:pPr>
            <a:r>
              <a:rPr lang="zh-TW" sz="1300" b="1" dirty="0">
                <a:latin typeface="Noto Sans TC"/>
                <a:ea typeface="Noto Sans TC"/>
                <a:cs typeface="Optimistic Text"/>
                <a:sym typeface="Optimistic Text"/>
              </a:rPr>
              <a:t>防止外力干涉選情和選民</a:t>
            </a:r>
          </a:p>
          <a:p>
            <a:pPr marL="165100" lvl="0" indent="-165100" algn="l" rtl="0">
              <a:lnSpc>
                <a:spcPct val="115000"/>
              </a:lnSpc>
              <a:spcBef>
                <a:spcPts val="400"/>
              </a:spcBef>
              <a:spcAft>
                <a:spcPts val="0"/>
              </a:spcAft>
              <a:buSzPts val="400"/>
              <a:buFont typeface="Optimistic Text"/>
              <a:buChar char="●"/>
            </a:pPr>
            <a:r>
              <a:rPr lang="zh-TW" sz="900" dirty="0">
                <a:latin typeface="Noto Sans TC"/>
                <a:ea typeface="Noto Sans TC"/>
                <a:cs typeface="Optimistic Text"/>
                <a:sym typeface="Optimistic Text"/>
              </a:rPr>
              <a:t>我們會持續審查內容，確認是否違反我們的</a:t>
            </a:r>
            <a:br>
              <a:rPr lang="en-US" altLang="zh-TW" sz="900" dirty="0">
                <a:latin typeface="Noto Sans TC"/>
                <a:ea typeface="Noto Sans TC"/>
                <a:cs typeface="Optimistic Text"/>
                <a:sym typeface="Optimistic Text"/>
              </a:rPr>
            </a:br>
            <a:r>
              <a:rPr lang="zh-TW" sz="900" dirty="0">
                <a:latin typeface="Noto Sans TC"/>
                <a:ea typeface="Noto Sans TC"/>
                <a:cs typeface="Optimistic Text"/>
                <a:sym typeface="Optimistic Text"/>
              </a:rPr>
              <a:t>《社群守則》。</a:t>
            </a:r>
          </a:p>
          <a:p>
            <a:pPr marL="165100" lvl="0" indent="-165100" algn="l" rtl="0">
              <a:lnSpc>
                <a:spcPct val="115000"/>
              </a:lnSpc>
              <a:spcBef>
                <a:spcPts val="400"/>
              </a:spcBef>
              <a:spcAft>
                <a:spcPts val="400"/>
              </a:spcAft>
              <a:buSzPts val="400"/>
              <a:buFont typeface="Optimistic Text"/>
              <a:buChar char="●"/>
            </a:pPr>
            <a:r>
              <a:rPr lang="zh-TW" sz="900" dirty="0">
                <a:latin typeface="Noto Sans TC"/>
                <a:ea typeface="Noto Sans TC"/>
                <a:cs typeface="Optimistic Text"/>
                <a:sym typeface="Optimistic Text"/>
              </a:rPr>
              <a:t>我們的團隊要同時對抗外國勢力干涉和國內影響力作戰。</a:t>
            </a:r>
          </a:p>
        </p:txBody>
      </p:sp>
      <p:sp>
        <p:nvSpPr>
          <p:cNvPr id="995" name="Google Shape;995;p159"/>
          <p:cNvSpPr txBox="1">
            <a:spLocks noGrp="1"/>
          </p:cNvSpPr>
          <p:nvPr>
            <p:ph type="title" idx="4294967295"/>
          </p:nvPr>
        </p:nvSpPr>
        <p:spPr>
          <a:xfrm>
            <a:off x="3252066" y="2836664"/>
            <a:ext cx="2635701" cy="16317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15000"/>
              </a:lnSpc>
              <a:spcBef>
                <a:spcPts val="0"/>
              </a:spcBef>
              <a:spcAft>
                <a:spcPts val="0"/>
              </a:spcAft>
              <a:buNone/>
            </a:pPr>
            <a:r>
              <a:rPr lang="zh-TW" sz="1300" b="1" dirty="0">
                <a:latin typeface="Noto Sans TC"/>
                <a:ea typeface="Noto Sans TC"/>
                <a:cs typeface="Optimistic Text"/>
                <a:sym typeface="Optimistic Text"/>
              </a:rPr>
              <a:t>提供用戶可靠資訊，建立聯繫</a:t>
            </a:r>
          </a:p>
          <a:p>
            <a:pPr marL="165100" lvl="0" indent="-165100" algn="l" rtl="0">
              <a:lnSpc>
                <a:spcPct val="115000"/>
              </a:lnSpc>
              <a:spcBef>
                <a:spcPts val="400"/>
              </a:spcBef>
              <a:spcAft>
                <a:spcPts val="0"/>
              </a:spcAft>
              <a:buSzPts val="400"/>
              <a:buFont typeface="Optimistic Text"/>
              <a:buChar char="●"/>
            </a:pPr>
            <a:r>
              <a:rPr lang="zh-TW" sz="900" dirty="0">
                <a:latin typeface="Noto Sans TC"/>
                <a:ea typeface="Noto Sans TC"/>
                <a:cs typeface="Optimistic Text"/>
                <a:sym typeface="Optimistic Text"/>
              </a:rPr>
              <a:t>我們會持續為用戶提供有關選民登記的官方資訊。</a:t>
            </a:r>
          </a:p>
          <a:p>
            <a:pPr marL="165100" lvl="0" indent="-165100" algn="l" rtl="0">
              <a:lnSpc>
                <a:spcPct val="115000"/>
              </a:lnSpc>
              <a:spcBef>
                <a:spcPts val="400"/>
              </a:spcBef>
              <a:spcAft>
                <a:spcPts val="0"/>
              </a:spcAft>
              <a:buSzPts val="400"/>
              <a:buFont typeface="Optimistic Text"/>
              <a:buChar char="●"/>
            </a:pPr>
            <a:r>
              <a:rPr lang="zh-TW" sz="900" dirty="0">
                <a:latin typeface="Noto Sans TC"/>
                <a:ea typeface="Noto Sans TC"/>
                <a:cs typeface="Optimistic Text"/>
                <a:sym typeface="Optimistic Text"/>
              </a:rPr>
              <a:t>美國各州和地方選舉官員繼續使用我們的 Facebook 和 Instagram 投票快報。</a:t>
            </a:r>
          </a:p>
          <a:p>
            <a:pPr marL="165100" lvl="0" indent="-165100" algn="l" rtl="0">
              <a:lnSpc>
                <a:spcPct val="115000"/>
              </a:lnSpc>
              <a:spcBef>
                <a:spcPts val="400"/>
              </a:spcBef>
              <a:spcAft>
                <a:spcPts val="400"/>
              </a:spcAft>
              <a:buSzPts val="400"/>
              <a:buFont typeface="Optimistic Text"/>
              <a:buChar char="●"/>
            </a:pPr>
            <a:r>
              <a:rPr lang="zh-TW" sz="900" dirty="0">
                <a:latin typeface="Noto Sans TC"/>
                <a:ea typeface="Noto Sans TC"/>
                <a:cs typeface="Optimistic Text"/>
                <a:sym typeface="Optimistic Text"/>
              </a:rPr>
              <a:t>我們與 90 名合作夥伴合作，使用的語言超過 </a:t>
            </a:r>
            <a:br>
              <a:rPr lang="en-US" altLang="zh-TW" sz="900" dirty="0">
                <a:latin typeface="Noto Sans TC"/>
                <a:ea typeface="Noto Sans TC"/>
                <a:cs typeface="Optimistic Text"/>
                <a:sym typeface="Optimistic Text"/>
              </a:rPr>
            </a:br>
            <a:r>
              <a:rPr lang="zh-TW" sz="900" dirty="0">
                <a:latin typeface="Noto Sans TC"/>
                <a:ea typeface="Noto Sans TC"/>
                <a:cs typeface="Optimistic Text"/>
                <a:sym typeface="Optimistic Text"/>
              </a:rPr>
              <a:t>60 種，攜手解決網路錯誤資訊的問題。</a:t>
            </a:r>
          </a:p>
        </p:txBody>
      </p:sp>
      <p:sp>
        <p:nvSpPr>
          <p:cNvPr id="996" name="Google Shape;996;p159"/>
          <p:cNvSpPr txBox="1">
            <a:spLocks noGrp="1"/>
          </p:cNvSpPr>
          <p:nvPr>
            <p:ph type="title" idx="4294967295"/>
          </p:nvPr>
        </p:nvSpPr>
        <p:spPr>
          <a:xfrm>
            <a:off x="6117825" y="2836664"/>
            <a:ext cx="2624987" cy="16317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15000"/>
              </a:lnSpc>
              <a:spcBef>
                <a:spcPts val="0"/>
              </a:spcBef>
              <a:spcAft>
                <a:spcPts val="0"/>
              </a:spcAft>
              <a:buNone/>
            </a:pPr>
            <a:r>
              <a:rPr lang="zh-TW" sz="1300" b="1" dirty="0">
                <a:latin typeface="Noto Sans TC"/>
                <a:ea typeface="Noto Sans TC"/>
                <a:cs typeface="Optimistic Text"/>
                <a:sym typeface="Optimistic Text"/>
              </a:rPr>
              <a:t>提供領先業界的廣告資訊透明度</a:t>
            </a:r>
          </a:p>
          <a:p>
            <a:pPr marL="165100" lvl="0" indent="-165100" algn="l" rtl="0">
              <a:lnSpc>
                <a:spcPct val="115000"/>
              </a:lnSpc>
              <a:spcBef>
                <a:spcPts val="400"/>
              </a:spcBef>
              <a:spcAft>
                <a:spcPts val="0"/>
              </a:spcAft>
              <a:buSzPts val="400"/>
              <a:buFont typeface="Optimistic Text"/>
              <a:buChar char="●"/>
            </a:pPr>
            <a:r>
              <a:rPr lang="zh-TW" sz="900" dirty="0">
                <a:latin typeface="Noto Sans TC"/>
                <a:ea typeface="Noto Sans TC"/>
                <a:cs typeface="Optimistic Text"/>
                <a:sym typeface="Optimistic Text"/>
              </a:rPr>
              <a:t>針對社會議題、選舉或政治相關廣告，我們提供領先業界的資訊透明度。</a:t>
            </a:r>
          </a:p>
          <a:p>
            <a:pPr marL="165100" lvl="0" indent="-165100" algn="l" rtl="0">
              <a:lnSpc>
                <a:spcPct val="115000"/>
              </a:lnSpc>
              <a:spcBef>
                <a:spcPts val="400"/>
              </a:spcBef>
              <a:spcAft>
                <a:spcPts val="400"/>
              </a:spcAft>
              <a:buSzPts val="400"/>
              <a:buFont typeface="Optimistic Text"/>
              <a:buChar char="●"/>
            </a:pPr>
            <a:r>
              <a:rPr lang="zh-TW" sz="900" dirty="0">
                <a:latin typeface="Noto Sans TC"/>
                <a:ea typeface="Noto Sans TC"/>
                <a:cs typeface="Optimistic Text"/>
                <a:sym typeface="Optimistic Text"/>
              </a:rPr>
              <a:t>我們在廣告檔案庫報告中採用我們的自訂花費</a:t>
            </a:r>
            <a:br>
              <a:rPr lang="en-US" altLang="zh-TW" sz="900" dirty="0">
                <a:latin typeface="Noto Sans TC"/>
                <a:ea typeface="Noto Sans TC"/>
                <a:cs typeface="Optimistic Text"/>
                <a:sym typeface="Optimistic Text"/>
              </a:rPr>
            </a:br>
            <a:r>
              <a:rPr lang="zh-TW" sz="900" dirty="0">
                <a:latin typeface="Noto Sans TC"/>
                <a:ea typeface="Noto Sans TC"/>
                <a:cs typeface="Optimistic Text"/>
                <a:sym typeface="Optimistic Text"/>
              </a:rPr>
              <a:t>追蹤器。</a:t>
            </a:r>
          </a:p>
        </p:txBody>
      </p:sp>
      <p:pic>
        <p:nvPicPr>
          <p:cNvPr id="997" name="Google Shape;997;p159"/>
          <p:cNvPicPr preferRelativeResize="0"/>
          <p:nvPr/>
        </p:nvPicPr>
        <p:blipFill rotWithShape="1">
          <a:blip r:embed="rId3">
            <a:alphaModFix/>
          </a:blip>
          <a:srcRect t="9864"/>
          <a:stretch/>
        </p:blipFill>
        <p:spPr>
          <a:xfrm>
            <a:off x="379860" y="1081088"/>
            <a:ext cx="2625958" cy="1576983"/>
          </a:xfrm>
          <a:prstGeom prst="roundRect">
            <a:avLst>
              <a:gd name="adj" fmla="val 6483"/>
            </a:avLst>
          </a:prstGeom>
          <a:noFill/>
          <a:ln>
            <a:noFill/>
          </a:ln>
        </p:spPr>
      </p:pic>
      <p:pic>
        <p:nvPicPr>
          <p:cNvPr id="998" name="Google Shape;998;p159"/>
          <p:cNvPicPr preferRelativeResize="0"/>
          <p:nvPr/>
        </p:nvPicPr>
        <p:blipFill rotWithShape="1">
          <a:blip r:embed="rId4">
            <a:alphaModFix/>
          </a:blip>
          <a:srcRect t="4991" b="4991"/>
          <a:stretch/>
        </p:blipFill>
        <p:spPr>
          <a:xfrm>
            <a:off x="3258614" y="1083469"/>
            <a:ext cx="2626772" cy="1574601"/>
          </a:xfrm>
          <a:prstGeom prst="roundRect">
            <a:avLst>
              <a:gd name="adj" fmla="val 6352"/>
            </a:avLst>
          </a:prstGeom>
          <a:noFill/>
          <a:ln>
            <a:noFill/>
          </a:ln>
        </p:spPr>
      </p:pic>
      <p:pic>
        <p:nvPicPr>
          <p:cNvPr id="999" name="Google Shape;999;p159" descr="A person sitting at a desk looking at a phone&#10;&#10;Description automatically generated with medium confidence"/>
          <p:cNvPicPr preferRelativeResize="0"/>
          <p:nvPr/>
        </p:nvPicPr>
        <p:blipFill rotWithShape="1">
          <a:blip r:embed="rId5">
            <a:alphaModFix/>
          </a:blip>
          <a:srcRect t="23830" r="23939" b="7688"/>
          <a:stretch/>
        </p:blipFill>
        <p:spPr>
          <a:xfrm>
            <a:off x="6117825" y="1083468"/>
            <a:ext cx="2625582" cy="1574602"/>
          </a:xfrm>
          <a:prstGeom prst="roundRect">
            <a:avLst>
              <a:gd name="adj" fmla="val 7880"/>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65"/>
        <p:cNvGrpSpPr/>
        <p:nvPr/>
      </p:nvGrpSpPr>
      <p:grpSpPr>
        <a:xfrm>
          <a:off x="0" y="0"/>
          <a:ext cx="0" cy="0"/>
          <a:chOff x="0" y="0"/>
          <a:chExt cx="0" cy="0"/>
        </a:xfrm>
      </p:grpSpPr>
      <p:sp>
        <p:nvSpPr>
          <p:cNvPr id="1466" name="Google Shape;1466;p186"/>
          <p:cNvSpPr/>
          <p:nvPr/>
        </p:nvSpPr>
        <p:spPr>
          <a:xfrm>
            <a:off x="333187" y="722691"/>
            <a:ext cx="5323800" cy="4941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社會議題、選舉或政治相關廣告</a:t>
            </a:r>
          </a:p>
        </p:txBody>
      </p:sp>
      <p:sp>
        <p:nvSpPr>
          <p:cNvPr id="1467" name="Google Shape;1467;p186"/>
          <p:cNvSpPr txBox="1"/>
          <p:nvPr/>
        </p:nvSpPr>
        <p:spPr>
          <a:xfrm>
            <a:off x="403117" y="1435608"/>
            <a:ext cx="4730100" cy="2819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chemeClr val="dk1"/>
                </a:solidFill>
                <a:latin typeface="Noto Sans TC"/>
                <a:ea typeface="Noto Sans TC"/>
                <a:cs typeface="Optimistic Text"/>
                <a:sym typeface="Optimistic Text"/>
              </a:rPr>
              <a:t>基本上，我們相信</a:t>
            </a:r>
            <a:r>
              <a:rPr lang="zh-TW" sz="900" dirty="0">
                <a:solidFill>
                  <a:schemeClr val="dk1"/>
                </a:solidFill>
                <a:latin typeface="Noto Sans TC"/>
                <a:ea typeface="Noto Sans TC"/>
                <a:cs typeface="Optimistic Text"/>
                <a:sym typeface="Optimistic Text"/>
              </a:rPr>
              <a:t>技術平台</a:t>
            </a:r>
            <a:r>
              <a:rPr lang="zh-TW" sz="900" i="0" u="none" strike="noStrike" cap="none" dirty="0">
                <a:solidFill>
                  <a:schemeClr val="dk1"/>
                </a:solidFill>
                <a:latin typeface="Noto Sans TC"/>
                <a:ea typeface="Noto Sans TC"/>
                <a:cs typeface="Optimistic Text"/>
                <a:sym typeface="Optimistic Text"/>
              </a:rPr>
              <a:t>用戶需要擁有表達自由。為了促進公眾對具影響力的話題進行安全、健康的討論，我們的《</a:t>
            </a:r>
            <a:r>
              <a:rPr lang="zh-TW" sz="900" i="0" u="sng" strike="noStrike" cap="none" dirty="0">
                <a:solidFill>
                  <a:schemeClr val="hlink"/>
                </a:solidFill>
                <a:latin typeface="Noto Sans TC"/>
                <a:ea typeface="Noto Sans TC"/>
                <a:cs typeface="Optimistic Text"/>
                <a:sym typeface="Optimistic Text"/>
                <a:hlinkClick r:id="rId3"/>
              </a:rPr>
              <a:t>廣告刊登準則</a:t>
            </a:r>
            <a:r>
              <a:rPr lang="zh-TW" sz="900" i="0" u="none" strike="noStrike" cap="none" dirty="0">
                <a:solidFill>
                  <a:schemeClr val="dk1"/>
                </a:solidFill>
                <a:latin typeface="Noto Sans TC"/>
                <a:ea typeface="Noto Sans TC"/>
                <a:cs typeface="Optimistic Text"/>
                <a:sym typeface="Optimistic Text"/>
              </a:rPr>
              <a:t>》要求廣告主須完成額外步驟，以真實身分為社會議題、選舉或政治相關廣告背書，並願意面對相關問責；方便大眾更加瞭解試圖用廣告影響他們決定的人士。</a:t>
            </a:r>
          </a:p>
          <a:p>
            <a:pPr marL="0" marR="0" lvl="0" indent="0" algn="l" rtl="0">
              <a:lnSpc>
                <a:spcPct val="114000"/>
              </a:lnSpc>
              <a:spcBef>
                <a:spcPts val="400"/>
              </a:spcBef>
              <a:spcAft>
                <a:spcPts val="0"/>
              </a:spcAft>
              <a:buNone/>
            </a:pPr>
            <a:r>
              <a:rPr lang="zh-TW" sz="900" i="0" u="none" strike="noStrike" cap="none" dirty="0">
                <a:solidFill>
                  <a:schemeClr val="dk1"/>
                </a:solidFill>
                <a:latin typeface="Noto Sans TC"/>
                <a:ea typeface="Noto Sans TC"/>
                <a:cs typeface="Optimistic Text"/>
                <a:sym typeface="Optimistic Text"/>
              </a:rPr>
              <a:t>凡是引起大眾激辯、可能影響選舉結果，或可能促成現行法令或提案立法／與之相關的敏感</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話題，皆屬於「社會議題」。我們要求提高社會議題廣告的真實性和資訊透明度，因為這些</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廣告試圖透過贊成或反對健康、公民和社會權利等重要相關話題的討論、辯論或倡議來影響</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公眾輿論。 </a:t>
            </a:r>
          </a:p>
          <a:p>
            <a:pPr marL="0" marR="0" lvl="0" indent="0" algn="l" rtl="0">
              <a:lnSpc>
                <a:spcPct val="114000"/>
              </a:lnSpc>
              <a:spcBef>
                <a:spcPts val="400"/>
              </a:spcBef>
              <a:spcAft>
                <a:spcPts val="0"/>
              </a:spcAft>
              <a:buNone/>
            </a:pPr>
            <a:r>
              <a:rPr lang="zh-TW" sz="900" i="0" u="none" strike="noStrike" cap="none" dirty="0">
                <a:solidFill>
                  <a:schemeClr val="dk1"/>
                </a:solidFill>
                <a:latin typeface="Noto Sans TC"/>
                <a:ea typeface="Noto Sans TC"/>
                <a:cs typeface="Optimistic Text"/>
                <a:sym typeface="Optimistic Text"/>
              </a:rPr>
              <a:t>此類廣告的來源可能包括各類型的廣告主，例如政治組織、倡議人士、品牌或非營利組織，</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若他們刊登的廣告所支持的議題在我們政策的規定範圍內，或是該廣告與選舉或政治相關，</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則皆須取得授權，並在廣告中使用「出資者」免責聲明。</a:t>
            </a:r>
          </a:p>
          <a:p>
            <a:pPr marL="0" marR="0" lvl="0" indent="0" algn="l" rtl="0">
              <a:lnSpc>
                <a:spcPct val="114000"/>
              </a:lnSpc>
              <a:spcBef>
                <a:spcPts val="400"/>
              </a:spcBef>
              <a:spcAft>
                <a:spcPts val="0"/>
              </a:spcAft>
              <a:buNone/>
            </a:pPr>
            <a:r>
              <a:rPr lang="zh-TW" sz="900" i="0" u="none" strike="noStrike" cap="none" dirty="0">
                <a:solidFill>
                  <a:schemeClr val="dk1"/>
                </a:solidFill>
                <a:latin typeface="Noto Sans TC"/>
                <a:ea typeface="Noto Sans TC"/>
                <a:cs typeface="Optimistic Text"/>
                <a:sym typeface="Optimistic Text"/>
              </a:rPr>
              <a:t>如需瀏覽社會議題文案範例，並瞭解您所在國家／地區是否規定此類廣告須取得授權和</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免責聲明，請前往</a:t>
            </a:r>
            <a:r>
              <a:rPr lang="zh-TW" sz="900" i="0" u="sng" strike="noStrike" cap="none" dirty="0">
                <a:solidFill>
                  <a:schemeClr val="hlink"/>
                </a:solidFill>
                <a:latin typeface="Noto Sans TC"/>
                <a:ea typeface="Noto Sans TC"/>
                <a:cs typeface="Optimistic Text"/>
                <a:sym typeface="Optimistic Text"/>
                <a:hlinkClick r:id="rId4"/>
              </a:rPr>
              <a:t>使用說明</a:t>
            </a:r>
            <a:r>
              <a:rPr lang="zh-TW" sz="900" i="0" u="none" strike="noStrike" cap="none" dirty="0">
                <a:solidFill>
                  <a:schemeClr val="dk1"/>
                </a:solidFill>
                <a:latin typeface="Noto Sans TC"/>
                <a:ea typeface="Noto Sans TC"/>
                <a:cs typeface="Optimistic Text"/>
                <a:sym typeface="Optimistic Text"/>
              </a:rPr>
              <a:t>。</a:t>
            </a:r>
            <a:endParaRPr lang="zh-TW" sz="900" i="0" u="none" strike="noStrike" cap="none" dirty="0">
              <a:solidFill>
                <a:srgbClr val="000000"/>
              </a:solidFill>
              <a:latin typeface="Noto Sans TC"/>
              <a:ea typeface="Noto Sans TC"/>
              <a:cs typeface="Optimistic Text"/>
              <a:sym typeface="Optimistic Text"/>
            </a:endParaRPr>
          </a:p>
        </p:txBody>
      </p:sp>
      <p:pic>
        <p:nvPicPr>
          <p:cNvPr id="1468" name="Google Shape;1468;p186"/>
          <p:cNvPicPr preferRelativeResize="0"/>
          <p:nvPr/>
        </p:nvPicPr>
        <p:blipFill rotWithShape="1">
          <a:blip r:embed="rId5">
            <a:alphaModFix/>
          </a:blip>
          <a:srcRect/>
          <a:stretch/>
        </p:blipFill>
        <p:spPr>
          <a:xfrm>
            <a:off x="6269158" y="1044660"/>
            <a:ext cx="1748700" cy="3053700"/>
          </a:xfrm>
          <a:prstGeom prst="roundRect">
            <a:avLst>
              <a:gd name="adj" fmla="val 5349"/>
            </a:avLst>
          </a:prstGeom>
          <a:noFill/>
          <a:ln>
            <a:noFill/>
          </a:ln>
        </p:spPr>
      </p:pic>
      <p:sp>
        <p:nvSpPr>
          <p:cNvPr id="1469" name="Google Shape;1469;p186"/>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defPPr>
              <a:defRPr lang="zh-TW"/>
            </a:defPPr>
          </a:lstStyle>
          <a:p>
            <a:pPr marL="0" lvl="0" indent="0" algn="ctr" rtl="0">
              <a:spcBef>
                <a:spcPts val="0"/>
              </a:spcBef>
              <a:spcAft>
                <a:spcPts val="0"/>
              </a:spcAft>
              <a:buNone/>
            </a:pPr>
            <a:r>
              <a:rPr lang="zh-TW">
                <a:solidFill>
                  <a:schemeClr val="dk1"/>
                </a:solidFill>
                <a:latin typeface="Noto Sans TC"/>
                <a:ea typeface="Noto Sans TC"/>
                <a:cs typeface="Optimistic Text"/>
                <a:sym typeface="Optimistic Text"/>
              </a:rPr>
              <a:t>如果您的國家／地區沒有適用的社會議題，請略過這張投影片。</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74"/>
        <p:cNvGrpSpPr/>
        <p:nvPr/>
      </p:nvGrpSpPr>
      <p:grpSpPr>
        <a:xfrm>
          <a:off x="0" y="0"/>
          <a:ext cx="0" cy="0"/>
          <a:chOff x="0" y="0"/>
          <a:chExt cx="0" cy="0"/>
        </a:xfrm>
      </p:grpSpPr>
      <p:sp>
        <p:nvSpPr>
          <p:cNvPr id="1475" name="Google Shape;1475;p187"/>
          <p:cNvSpPr/>
          <p:nvPr/>
        </p:nvSpPr>
        <p:spPr>
          <a:xfrm>
            <a:off x="333187" y="722691"/>
            <a:ext cx="5323800" cy="4941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選舉或政治相關廣告</a:t>
            </a:r>
          </a:p>
        </p:txBody>
      </p:sp>
      <p:sp>
        <p:nvSpPr>
          <p:cNvPr id="1476" name="Google Shape;1476;p187"/>
          <p:cNvSpPr txBox="1"/>
          <p:nvPr/>
        </p:nvSpPr>
        <p:spPr>
          <a:xfrm>
            <a:off x="402336" y="1431119"/>
            <a:ext cx="4851308" cy="3248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chemeClr val="dk1"/>
                </a:solidFill>
                <a:latin typeface="Noto Sans TC"/>
                <a:ea typeface="Noto Sans TC"/>
                <a:cs typeface="Optimistic Text"/>
                <a:sym typeface="Optimistic Text"/>
              </a:rPr>
              <a:t>基本上，我們相信</a:t>
            </a:r>
            <a:r>
              <a:rPr lang="zh-TW" sz="900" dirty="0">
                <a:solidFill>
                  <a:schemeClr val="dk1"/>
                </a:solidFill>
                <a:latin typeface="Noto Sans TC"/>
                <a:ea typeface="Noto Sans TC"/>
                <a:cs typeface="Optimistic Text"/>
                <a:sym typeface="Optimistic Text"/>
              </a:rPr>
              <a:t>技術平台</a:t>
            </a:r>
            <a:r>
              <a:rPr lang="zh-TW" sz="900" i="0" u="none" strike="noStrike" cap="none" dirty="0">
                <a:solidFill>
                  <a:schemeClr val="dk1"/>
                </a:solidFill>
                <a:latin typeface="Noto Sans TC"/>
                <a:ea typeface="Noto Sans TC"/>
                <a:cs typeface="Optimistic Text"/>
                <a:sym typeface="Optimistic Text"/>
              </a:rPr>
              <a:t>用戶需要擁有表達自由。為了促進公眾對具影響力的話題進行安全、健康的討論，我們的《</a:t>
            </a:r>
            <a:r>
              <a:rPr lang="zh-TW" sz="900" i="0" u="sng" strike="noStrike" cap="none" dirty="0">
                <a:solidFill>
                  <a:schemeClr val="hlink"/>
                </a:solidFill>
                <a:latin typeface="Noto Sans TC"/>
                <a:ea typeface="Noto Sans TC"/>
                <a:cs typeface="Optimistic Text"/>
                <a:sym typeface="Optimistic Text"/>
                <a:hlinkClick r:id="rId3"/>
              </a:rPr>
              <a:t>廣告刊登準則</a:t>
            </a:r>
            <a:r>
              <a:rPr lang="zh-TW" sz="900" i="0" u="none" strike="noStrike" cap="none" dirty="0">
                <a:solidFill>
                  <a:schemeClr val="dk1"/>
                </a:solidFill>
                <a:latin typeface="Noto Sans TC"/>
                <a:ea typeface="Noto Sans TC"/>
                <a:cs typeface="Optimistic Text"/>
                <a:sym typeface="Optimistic Text"/>
              </a:rPr>
              <a:t>》要求廣告主須完成額外步驟，以真實身分為選舉或政治</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相關廣告背書，並願意面對相關問責；方便大眾更加瞭解試圖用廣告影響他們決定的人士。</a:t>
            </a:r>
          </a:p>
          <a:p>
            <a:pPr marL="0" marR="0" lvl="0" indent="0" algn="l" rtl="0">
              <a:lnSpc>
                <a:spcPct val="114000"/>
              </a:lnSpc>
              <a:spcBef>
                <a:spcPts val="0"/>
              </a:spcBef>
              <a:spcAft>
                <a:spcPts val="0"/>
              </a:spcAft>
              <a:buNone/>
            </a:pPr>
            <a:endParaRPr lang="zh-TW" sz="900" dirty="0">
              <a:solidFill>
                <a:schemeClr val="dk1"/>
              </a:solidFill>
              <a:latin typeface="Noto Sans TC"/>
              <a:ea typeface="Noto Sans TC"/>
              <a:cs typeface="Optimistic Text"/>
              <a:sym typeface="Optimistic Text"/>
            </a:endParaRPr>
          </a:p>
          <a:p>
            <a:pPr marL="0" lvl="0" indent="0" algn="l" rtl="0">
              <a:lnSpc>
                <a:spcPct val="120833"/>
              </a:lnSpc>
              <a:spcBef>
                <a:spcPts val="0"/>
              </a:spcBef>
              <a:spcAft>
                <a:spcPts val="0"/>
              </a:spcAft>
              <a:buNone/>
            </a:pPr>
            <a:r>
              <a:rPr lang="zh-TW" sz="900" dirty="0">
                <a:solidFill>
                  <a:schemeClr val="dk1"/>
                </a:solidFill>
                <a:latin typeface="Noto Sans TC"/>
                <a:ea typeface="Noto Sans TC"/>
                <a:cs typeface="Optimistic Text"/>
                <a:sym typeface="Optimistic Text"/>
              </a:rPr>
              <a:t>選舉或政治相關廣告為：</a:t>
            </a:r>
          </a:p>
          <a:p>
            <a:pPr marL="457200" marR="330200" lvl="0" indent="-285750" algn="l" rtl="0">
              <a:lnSpc>
                <a:spcPct val="150000"/>
              </a:lnSpc>
              <a:spcBef>
                <a:spcPts val="1700"/>
              </a:spcBef>
              <a:spcAft>
                <a:spcPts val="0"/>
              </a:spcAft>
              <a:buClr>
                <a:schemeClr val="dk1"/>
              </a:buClr>
              <a:buSzPts val="900"/>
              <a:buFont typeface="Optimistic Text"/>
              <a:buChar char="●"/>
            </a:pPr>
            <a:r>
              <a:rPr lang="zh-TW" sz="900" dirty="0">
                <a:solidFill>
                  <a:schemeClr val="dk1"/>
                </a:solidFill>
                <a:latin typeface="Noto Sans TC"/>
                <a:ea typeface="Noto Sans TC"/>
                <a:cs typeface="Optimistic Text"/>
                <a:sym typeface="Optimistic Text"/>
              </a:rPr>
              <a:t>由公職候選人、政治人物、政黨、政治行動委員會或公職選舉結果支持者所刊登或代表刊登，或內容與上述人士或機關相關；</a:t>
            </a:r>
          </a:p>
          <a:p>
            <a:pPr marL="457200" marR="330200" lvl="0" indent="-285750" algn="l" rtl="0">
              <a:lnSpc>
                <a:spcPct val="150000"/>
              </a:lnSpc>
              <a:spcBef>
                <a:spcPts val="0"/>
              </a:spcBef>
              <a:spcAft>
                <a:spcPts val="0"/>
              </a:spcAft>
              <a:buClr>
                <a:schemeClr val="dk1"/>
              </a:buClr>
              <a:buSzPts val="900"/>
              <a:buFont typeface="Optimistic Text"/>
              <a:buChar char="●"/>
            </a:pPr>
            <a:r>
              <a:rPr lang="zh-TW" sz="900" dirty="0">
                <a:solidFill>
                  <a:schemeClr val="dk1"/>
                </a:solidFill>
                <a:latin typeface="Noto Sans TC"/>
                <a:ea typeface="Noto Sans TC"/>
                <a:cs typeface="Optimistic Text"/>
                <a:sym typeface="Optimistic Text"/>
              </a:rPr>
              <a:t>有關任何選舉、公民投票或投票倡議，包括「動員投票」或選舉競選活動；</a:t>
            </a:r>
          </a:p>
          <a:p>
            <a:pPr marL="457200" marR="330200" lvl="0" indent="-285750" algn="l" rtl="0">
              <a:lnSpc>
                <a:spcPct val="150000"/>
              </a:lnSpc>
              <a:spcBef>
                <a:spcPts val="0"/>
              </a:spcBef>
              <a:spcAft>
                <a:spcPts val="0"/>
              </a:spcAft>
              <a:buClr>
                <a:schemeClr val="dk1"/>
              </a:buClr>
              <a:buSzPts val="900"/>
              <a:buFont typeface="Optimistic Text"/>
              <a:buChar char="●"/>
            </a:pPr>
            <a:r>
              <a:rPr lang="zh-TW" sz="900" dirty="0">
                <a:solidFill>
                  <a:schemeClr val="dk1"/>
                </a:solidFill>
                <a:latin typeface="Noto Sans TC"/>
                <a:ea typeface="Noto Sans TC"/>
                <a:cs typeface="Optimistic Text"/>
                <a:sym typeface="Optimistic Text"/>
              </a:rPr>
              <a:t>受到政治廣告法規管制的任何廣告。</a:t>
            </a:r>
          </a:p>
          <a:p>
            <a:pPr marL="0" marR="0" lvl="0" indent="0" algn="l" rtl="0">
              <a:lnSpc>
                <a:spcPct val="114000"/>
              </a:lnSpc>
              <a:spcBef>
                <a:spcPts val="2900"/>
              </a:spcBef>
              <a:spcAft>
                <a:spcPts val="0"/>
              </a:spcAft>
              <a:buNone/>
            </a:pPr>
            <a:endParaRPr lang="zh-TW" sz="900" dirty="0">
              <a:solidFill>
                <a:schemeClr val="dk1"/>
              </a:solidFill>
              <a:latin typeface="Noto Sans TC"/>
              <a:ea typeface="Noto Sans TC"/>
              <a:cs typeface="Optimistic Text"/>
              <a:sym typeface="Optimistic Text"/>
            </a:endParaRPr>
          </a:p>
        </p:txBody>
      </p:sp>
      <p:sp>
        <p:nvSpPr>
          <p:cNvPr id="1477" name="Google Shape;1477;p187"/>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defPPr>
              <a:defRPr lang="zh-TW"/>
            </a:defPPr>
          </a:lstStyle>
          <a:p>
            <a:pPr marL="0" lvl="0" indent="0" algn="ctr" rtl="0">
              <a:spcBef>
                <a:spcPts val="0"/>
              </a:spcBef>
              <a:spcAft>
                <a:spcPts val="0"/>
              </a:spcAft>
              <a:buNone/>
            </a:pPr>
            <a:r>
              <a:rPr lang="zh-TW">
                <a:solidFill>
                  <a:schemeClr val="dk1"/>
                </a:solidFill>
                <a:latin typeface="Noto Sans TC"/>
                <a:ea typeface="Noto Sans TC"/>
                <a:cs typeface="Optimistic Text"/>
                <a:sym typeface="Optimistic Text"/>
              </a:rPr>
              <a:t>如果您的國家／地區有適用的社會議題，請略過這張投影片。</a:t>
            </a:r>
            <a:endParaRPr lang="zh-TW" dirty="0">
              <a:solidFill>
                <a:schemeClr val="dk1"/>
              </a:solidFill>
              <a:latin typeface="Noto Sans TC"/>
              <a:ea typeface="Noto Sans TC"/>
              <a:cs typeface="Optimistic Text"/>
              <a:sym typeface="Optimistic Text"/>
            </a:endParaRPr>
          </a:p>
        </p:txBody>
      </p:sp>
      <p:pic>
        <p:nvPicPr>
          <p:cNvPr id="1478" name="Google Shape;1478;p187"/>
          <p:cNvPicPr preferRelativeResize="0"/>
          <p:nvPr/>
        </p:nvPicPr>
        <p:blipFill rotWithShape="1">
          <a:blip r:embed="rId4">
            <a:alphaModFix/>
          </a:blip>
          <a:srcRect l="28160" r="10311"/>
          <a:stretch/>
        </p:blipFill>
        <p:spPr>
          <a:xfrm>
            <a:off x="5758897" y="1149291"/>
            <a:ext cx="2626200" cy="2844900"/>
          </a:xfrm>
          <a:prstGeom prst="roundRect">
            <a:avLst>
              <a:gd name="adj" fmla="val 6098"/>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83"/>
        <p:cNvGrpSpPr/>
        <p:nvPr/>
      </p:nvGrpSpPr>
      <p:grpSpPr>
        <a:xfrm>
          <a:off x="0" y="0"/>
          <a:ext cx="0" cy="0"/>
          <a:chOff x="0" y="0"/>
          <a:chExt cx="0" cy="0"/>
        </a:xfrm>
      </p:grpSpPr>
      <p:sp>
        <p:nvSpPr>
          <p:cNvPr id="1484" name="Google Shape;1484;p188"/>
          <p:cNvSpPr/>
          <p:nvPr/>
        </p:nvSpPr>
        <p:spPr>
          <a:xfrm>
            <a:off x="399832" y="336975"/>
            <a:ext cx="8343575" cy="494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民眾使用多種方法來解決社會議題</a:t>
            </a:r>
          </a:p>
        </p:txBody>
      </p:sp>
      <p:sp>
        <p:nvSpPr>
          <p:cNvPr id="1485" name="Google Shape;1485;p188"/>
          <p:cNvSpPr/>
          <p:nvPr/>
        </p:nvSpPr>
        <p:spPr>
          <a:xfrm>
            <a:off x="210118" y="1214994"/>
            <a:ext cx="8719002" cy="2377440"/>
          </a:xfrm>
          <a:prstGeom prst="roundRect">
            <a:avLst>
              <a:gd name="adj" fmla="val 13918"/>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486" name="Google Shape;1486;p188"/>
          <p:cNvSpPr txBox="1"/>
          <p:nvPr/>
        </p:nvSpPr>
        <p:spPr>
          <a:xfrm>
            <a:off x="6173701" y="2452005"/>
            <a:ext cx="2399988" cy="859581"/>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i="0" u="none" strike="noStrike" cap="none" dirty="0">
                <a:solidFill>
                  <a:schemeClr val="dk1"/>
                </a:solidFill>
                <a:latin typeface="Noto Sans TC"/>
                <a:ea typeface="Noto Sans TC"/>
                <a:cs typeface="Optimistic Text"/>
                <a:sym typeface="Optimistic Text"/>
              </a:rPr>
              <a:t>品牌、倡議團體和組織在影響</a:t>
            </a:r>
            <a:br>
              <a:rPr lang="en-US" altLang="zh-TW" sz="1300" i="0" u="none" strike="noStrike" cap="none" dirty="0">
                <a:solidFill>
                  <a:schemeClr val="dk1"/>
                </a:solidFill>
                <a:latin typeface="Noto Sans TC"/>
                <a:ea typeface="Noto Sans TC"/>
                <a:cs typeface="Optimistic Text"/>
                <a:sym typeface="Optimistic Text"/>
              </a:rPr>
            </a:br>
            <a:r>
              <a:rPr lang="zh-TW" sz="1300" i="0" u="none" strike="noStrike" cap="none" dirty="0">
                <a:solidFill>
                  <a:schemeClr val="dk1"/>
                </a:solidFill>
                <a:latin typeface="Noto Sans TC"/>
                <a:ea typeface="Noto Sans TC"/>
                <a:cs typeface="Optimistic Text"/>
                <a:sym typeface="Optimistic Text"/>
              </a:rPr>
              <a:t>民眾觀感和塑造文化的議題上</a:t>
            </a:r>
            <a:br>
              <a:rPr lang="en-US" altLang="zh-TW" sz="1300" i="0" u="none" strike="noStrike" cap="none" dirty="0">
                <a:solidFill>
                  <a:schemeClr val="dk1"/>
                </a:solidFill>
                <a:latin typeface="Noto Sans TC"/>
                <a:ea typeface="Noto Sans TC"/>
                <a:cs typeface="Optimistic Text"/>
                <a:sym typeface="Optimistic Text"/>
              </a:rPr>
            </a:br>
            <a:r>
              <a:rPr lang="zh-TW" sz="1300" i="0" u="none" strike="noStrike" cap="none" dirty="0">
                <a:solidFill>
                  <a:schemeClr val="dk1"/>
                </a:solidFill>
                <a:latin typeface="Noto Sans TC"/>
                <a:ea typeface="Noto Sans TC"/>
                <a:cs typeface="Optimistic Text"/>
                <a:sym typeface="Optimistic Text"/>
              </a:rPr>
              <a:t>分享他們的觀點。</a:t>
            </a:r>
            <a:endParaRPr lang="zh-TW" sz="500" dirty="0">
              <a:latin typeface="Noto Sans TC"/>
              <a:ea typeface="Noto Sans TC"/>
              <a:cs typeface="Optimistic Text"/>
              <a:sym typeface="Optimistic Text"/>
            </a:endParaRPr>
          </a:p>
        </p:txBody>
      </p:sp>
      <p:sp>
        <p:nvSpPr>
          <p:cNvPr id="1487" name="Google Shape;1487;p188"/>
          <p:cNvSpPr txBox="1"/>
          <p:nvPr/>
        </p:nvSpPr>
        <p:spPr>
          <a:xfrm>
            <a:off x="580354" y="2452005"/>
            <a:ext cx="2399988" cy="1033413"/>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i="0" u="none" strike="noStrike" cap="none" dirty="0">
                <a:solidFill>
                  <a:schemeClr val="dk1"/>
                </a:solidFill>
                <a:latin typeface="Noto Sans TC"/>
                <a:ea typeface="Noto Sans TC"/>
                <a:cs typeface="Optimistic Text"/>
                <a:sym typeface="Optimistic Text"/>
              </a:rPr>
              <a:t>民眾投票選舉領導人以推進</a:t>
            </a:r>
            <a:br>
              <a:rPr lang="en-US" altLang="zh-TW" sz="1300" i="0" u="none" strike="noStrike" cap="none" dirty="0">
                <a:solidFill>
                  <a:schemeClr val="dk1"/>
                </a:solidFill>
                <a:latin typeface="Noto Sans TC"/>
                <a:ea typeface="Noto Sans TC"/>
                <a:cs typeface="Optimistic Text"/>
                <a:sym typeface="Optimistic Text"/>
              </a:rPr>
            </a:br>
            <a:r>
              <a:rPr lang="zh-TW" sz="1300" i="0" u="none" strike="noStrike" cap="none" dirty="0">
                <a:solidFill>
                  <a:schemeClr val="dk1"/>
                </a:solidFill>
                <a:latin typeface="Noto Sans TC"/>
                <a:ea typeface="Noto Sans TC"/>
                <a:cs typeface="Optimistic Text"/>
                <a:sym typeface="Optimistic Text"/>
              </a:rPr>
              <a:t>他們的理想。民眾大聲疾呼，</a:t>
            </a:r>
            <a:br>
              <a:rPr lang="en-US" altLang="zh-TW" sz="1300" i="0" u="none" strike="noStrike" cap="none" dirty="0">
                <a:solidFill>
                  <a:schemeClr val="dk1"/>
                </a:solidFill>
                <a:latin typeface="Noto Sans TC"/>
                <a:ea typeface="Noto Sans TC"/>
                <a:cs typeface="Optimistic Text"/>
                <a:sym typeface="Optimistic Text"/>
              </a:rPr>
            </a:br>
            <a:r>
              <a:rPr lang="zh-TW" sz="1300" i="0" u="none" strike="noStrike" cap="none" dirty="0">
                <a:solidFill>
                  <a:schemeClr val="dk1"/>
                </a:solidFill>
                <a:latin typeface="Noto Sans TC"/>
                <a:ea typeface="Noto Sans TC"/>
                <a:cs typeface="Optimistic Text"/>
                <a:sym typeface="Optimistic Text"/>
              </a:rPr>
              <a:t>呼籲在重要議題上進行改革。 </a:t>
            </a:r>
            <a:endParaRPr lang="zh-TW" sz="500" dirty="0">
              <a:latin typeface="Noto Sans TC"/>
              <a:ea typeface="Noto Sans TC"/>
              <a:cs typeface="Optimistic Text"/>
              <a:sym typeface="Optimistic Text"/>
            </a:endParaRPr>
          </a:p>
        </p:txBody>
      </p:sp>
      <p:sp>
        <p:nvSpPr>
          <p:cNvPr id="1488" name="Google Shape;1488;p188"/>
          <p:cNvSpPr txBox="1"/>
          <p:nvPr/>
        </p:nvSpPr>
        <p:spPr>
          <a:xfrm>
            <a:off x="3371485" y="2452005"/>
            <a:ext cx="2399988" cy="933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i="0" u="none" strike="noStrike" cap="none">
                <a:solidFill>
                  <a:schemeClr val="dk1"/>
                </a:solidFill>
                <a:latin typeface="Noto Sans TC"/>
                <a:ea typeface="Noto Sans TC"/>
                <a:cs typeface="Optimistic Text"/>
                <a:sym typeface="Optimistic Text"/>
              </a:rPr>
              <a:t>領導人透過制定重要議題的議程，激勵選民投票並推動改革。</a:t>
            </a:r>
            <a:endParaRPr lang="zh-TW" sz="500" dirty="0">
              <a:latin typeface="Noto Sans TC"/>
              <a:ea typeface="Noto Sans TC"/>
              <a:cs typeface="Optimistic Text"/>
              <a:sym typeface="Optimistic Text"/>
            </a:endParaRPr>
          </a:p>
        </p:txBody>
      </p:sp>
      <p:grpSp>
        <p:nvGrpSpPr>
          <p:cNvPr id="1489" name="Google Shape;1489;p188"/>
          <p:cNvGrpSpPr/>
          <p:nvPr/>
        </p:nvGrpSpPr>
        <p:grpSpPr>
          <a:xfrm>
            <a:off x="4200350" y="1566823"/>
            <a:ext cx="742258" cy="742355"/>
            <a:chOff x="11202392" y="4754563"/>
            <a:chExt cx="1979613" cy="1979613"/>
          </a:xfrm>
        </p:grpSpPr>
        <p:sp>
          <p:nvSpPr>
            <p:cNvPr id="1490" name="Google Shape;1490;p188"/>
            <p:cNvSpPr/>
            <p:nvPr/>
          </p:nvSpPr>
          <p:spPr>
            <a:xfrm>
              <a:off x="11202392" y="4754563"/>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491" name="Google Shape;1491;p188"/>
            <p:cNvGrpSpPr/>
            <p:nvPr/>
          </p:nvGrpSpPr>
          <p:grpSpPr>
            <a:xfrm>
              <a:off x="11645889" y="5198165"/>
              <a:ext cx="1092618" cy="1092409"/>
              <a:chOff x="14153410" y="7619220"/>
              <a:chExt cx="678430" cy="678300"/>
            </a:xfrm>
          </p:grpSpPr>
          <p:sp>
            <p:nvSpPr>
              <p:cNvPr id="1492" name="Google Shape;1492;p188"/>
              <p:cNvSpPr/>
              <p:nvPr/>
            </p:nvSpPr>
            <p:spPr>
              <a:xfrm>
                <a:off x="14153410" y="7619220"/>
                <a:ext cx="678430" cy="678300"/>
              </a:xfrm>
              <a:custGeom>
                <a:avLst/>
                <a:gdLst/>
                <a:ahLst/>
                <a:cxnLst/>
                <a:rect l="l" t="t" r="r" b="b"/>
                <a:pathLst>
                  <a:path w="67843" h="67830" extrusionOk="0">
                    <a:moveTo>
                      <a:pt x="33921" y="0"/>
                    </a:moveTo>
                    <a:cubicBezTo>
                      <a:pt x="15214" y="0"/>
                      <a:pt x="0" y="15214"/>
                      <a:pt x="0" y="33921"/>
                    </a:cubicBezTo>
                    <a:cubicBezTo>
                      <a:pt x="0" y="52616"/>
                      <a:pt x="15214" y="67830"/>
                      <a:pt x="33921" y="67830"/>
                    </a:cubicBezTo>
                    <a:cubicBezTo>
                      <a:pt x="52628" y="67830"/>
                      <a:pt x="67843" y="52616"/>
                      <a:pt x="67843" y="33921"/>
                    </a:cubicBezTo>
                    <a:cubicBezTo>
                      <a:pt x="67843" y="15214"/>
                      <a:pt x="52628" y="0"/>
                      <a:pt x="33921" y="0"/>
                    </a:cubicBezTo>
                    <a:close/>
                    <a:moveTo>
                      <a:pt x="9436" y="14668"/>
                    </a:moveTo>
                    <a:lnTo>
                      <a:pt x="58407" y="14668"/>
                    </a:lnTo>
                    <a:cubicBezTo>
                      <a:pt x="62585" y="19964"/>
                      <a:pt x="65087" y="26657"/>
                      <a:pt x="65087" y="33921"/>
                    </a:cubicBezTo>
                    <a:cubicBezTo>
                      <a:pt x="65087" y="41173"/>
                      <a:pt x="62585" y="47866"/>
                      <a:pt x="58407" y="53174"/>
                    </a:cubicBezTo>
                    <a:lnTo>
                      <a:pt x="9436" y="53174"/>
                    </a:lnTo>
                    <a:cubicBezTo>
                      <a:pt x="5257" y="47866"/>
                      <a:pt x="2755" y="41173"/>
                      <a:pt x="2755" y="33921"/>
                    </a:cubicBezTo>
                    <a:cubicBezTo>
                      <a:pt x="2755" y="26657"/>
                      <a:pt x="5257" y="19964"/>
                      <a:pt x="9436" y="14668"/>
                    </a:cubicBezTo>
                    <a:close/>
                    <a:moveTo>
                      <a:pt x="33921" y="2755"/>
                    </a:moveTo>
                    <a:cubicBezTo>
                      <a:pt x="42532" y="2755"/>
                      <a:pt x="50330" y="6261"/>
                      <a:pt x="55968" y="11912"/>
                    </a:cubicBezTo>
                    <a:lnTo>
                      <a:pt x="11874" y="11912"/>
                    </a:lnTo>
                    <a:cubicBezTo>
                      <a:pt x="17513" y="6261"/>
                      <a:pt x="25311" y="2755"/>
                      <a:pt x="33921" y="2755"/>
                    </a:cubicBezTo>
                    <a:close/>
                    <a:moveTo>
                      <a:pt x="33921" y="65074"/>
                    </a:moveTo>
                    <a:cubicBezTo>
                      <a:pt x="25311" y="65074"/>
                      <a:pt x="17513" y="61582"/>
                      <a:pt x="11874" y="55905"/>
                    </a:cubicBezTo>
                    <a:lnTo>
                      <a:pt x="55968" y="55905"/>
                    </a:lnTo>
                    <a:cubicBezTo>
                      <a:pt x="50330" y="61582"/>
                      <a:pt x="42532" y="65074"/>
                      <a:pt x="33921" y="6507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93" name="Google Shape;1493;p188"/>
              <p:cNvSpPr/>
              <p:nvPr/>
            </p:nvSpPr>
            <p:spPr>
              <a:xfrm>
                <a:off x="14362160" y="7830140"/>
                <a:ext cx="260980" cy="248660"/>
              </a:xfrm>
              <a:custGeom>
                <a:avLst/>
                <a:gdLst/>
                <a:ahLst/>
                <a:cxnLst/>
                <a:rect l="l" t="t" r="r" b="b"/>
                <a:pathLst>
                  <a:path w="26098" h="24866" extrusionOk="0">
                    <a:moveTo>
                      <a:pt x="685" y="11201"/>
                    </a:moveTo>
                    <a:lnTo>
                      <a:pt x="5537" y="15925"/>
                    </a:lnTo>
                    <a:lnTo>
                      <a:pt x="4394" y="22618"/>
                    </a:lnTo>
                    <a:cubicBezTo>
                      <a:pt x="4267" y="23304"/>
                      <a:pt x="4546" y="23990"/>
                      <a:pt x="5118" y="24396"/>
                    </a:cubicBezTo>
                    <a:cubicBezTo>
                      <a:pt x="5448" y="24637"/>
                      <a:pt x="5816" y="24764"/>
                      <a:pt x="6184" y="24764"/>
                    </a:cubicBezTo>
                    <a:cubicBezTo>
                      <a:pt x="6489" y="24764"/>
                      <a:pt x="6781" y="24688"/>
                      <a:pt x="7048" y="24549"/>
                    </a:cubicBezTo>
                    <a:lnTo>
                      <a:pt x="13042" y="21386"/>
                    </a:lnTo>
                    <a:lnTo>
                      <a:pt x="19037" y="24536"/>
                    </a:lnTo>
                    <a:cubicBezTo>
                      <a:pt x="19672" y="24866"/>
                      <a:pt x="20396" y="24815"/>
                      <a:pt x="20967" y="24396"/>
                    </a:cubicBezTo>
                    <a:cubicBezTo>
                      <a:pt x="21539" y="23990"/>
                      <a:pt x="21831" y="23304"/>
                      <a:pt x="21704" y="22618"/>
                    </a:cubicBezTo>
                    <a:lnTo>
                      <a:pt x="20561" y="15925"/>
                    </a:lnTo>
                    <a:lnTo>
                      <a:pt x="25412" y="11201"/>
                    </a:lnTo>
                    <a:cubicBezTo>
                      <a:pt x="25907" y="10706"/>
                      <a:pt x="26098" y="9982"/>
                      <a:pt x="25869" y="9321"/>
                    </a:cubicBezTo>
                    <a:cubicBezTo>
                      <a:pt x="25653" y="8661"/>
                      <a:pt x="25095" y="8178"/>
                      <a:pt x="24396" y="8077"/>
                    </a:cubicBezTo>
                    <a:lnTo>
                      <a:pt x="17691" y="7099"/>
                    </a:lnTo>
                    <a:lnTo>
                      <a:pt x="14693" y="1015"/>
                    </a:lnTo>
                    <a:cubicBezTo>
                      <a:pt x="14376" y="406"/>
                      <a:pt x="13754" y="0"/>
                      <a:pt x="13042" y="0"/>
                    </a:cubicBezTo>
                    <a:cubicBezTo>
                      <a:pt x="12344" y="0"/>
                      <a:pt x="11709" y="406"/>
                      <a:pt x="11391" y="1015"/>
                    </a:cubicBezTo>
                    <a:lnTo>
                      <a:pt x="8407" y="7099"/>
                    </a:lnTo>
                    <a:lnTo>
                      <a:pt x="1701" y="8077"/>
                    </a:lnTo>
                    <a:cubicBezTo>
                      <a:pt x="1003" y="8178"/>
                      <a:pt x="431" y="8661"/>
                      <a:pt x="228" y="9321"/>
                    </a:cubicBezTo>
                    <a:cubicBezTo>
                      <a:pt x="0" y="9982"/>
                      <a:pt x="190" y="10706"/>
                      <a:pt x="685" y="11201"/>
                    </a:cubicBezTo>
                    <a:close/>
                    <a:moveTo>
                      <a:pt x="9512" y="9715"/>
                    </a:moveTo>
                    <a:cubicBezTo>
                      <a:pt x="9956" y="9651"/>
                      <a:pt x="10350" y="9372"/>
                      <a:pt x="10553" y="8966"/>
                    </a:cubicBezTo>
                    <a:lnTo>
                      <a:pt x="13042" y="3911"/>
                    </a:lnTo>
                    <a:lnTo>
                      <a:pt x="15544" y="8966"/>
                    </a:lnTo>
                    <a:cubicBezTo>
                      <a:pt x="15735" y="9372"/>
                      <a:pt x="16128" y="9651"/>
                      <a:pt x="16586" y="9715"/>
                    </a:cubicBezTo>
                    <a:lnTo>
                      <a:pt x="22161" y="10528"/>
                    </a:lnTo>
                    <a:lnTo>
                      <a:pt x="18122" y="14465"/>
                    </a:lnTo>
                    <a:cubicBezTo>
                      <a:pt x="17792" y="14782"/>
                      <a:pt x="17653" y="15239"/>
                      <a:pt x="17716" y="15684"/>
                    </a:cubicBezTo>
                    <a:lnTo>
                      <a:pt x="18681" y="21247"/>
                    </a:lnTo>
                    <a:lnTo>
                      <a:pt x="13690" y="18618"/>
                    </a:lnTo>
                    <a:cubicBezTo>
                      <a:pt x="13284" y="18414"/>
                      <a:pt x="12814" y="18414"/>
                      <a:pt x="12407" y="18618"/>
                    </a:cubicBezTo>
                    <a:lnTo>
                      <a:pt x="7416" y="21247"/>
                    </a:lnTo>
                    <a:lnTo>
                      <a:pt x="8369" y="15684"/>
                    </a:lnTo>
                    <a:cubicBezTo>
                      <a:pt x="8445" y="15239"/>
                      <a:pt x="8293" y="14782"/>
                      <a:pt x="7975" y="14465"/>
                    </a:cubicBezTo>
                    <a:lnTo>
                      <a:pt x="3937" y="10528"/>
                    </a:lnTo>
                    <a:close/>
                    <a:moveTo>
                      <a:pt x="12230" y="2235"/>
                    </a:moveTo>
                    <a:lnTo>
                      <a:pt x="12230" y="2247"/>
                    </a:lnTo>
                    <a:lnTo>
                      <a:pt x="12230" y="2235"/>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494" name="Google Shape;1494;p188"/>
          <p:cNvGrpSpPr/>
          <p:nvPr/>
        </p:nvGrpSpPr>
        <p:grpSpPr>
          <a:xfrm>
            <a:off x="6991482" y="1566823"/>
            <a:ext cx="742258" cy="742355"/>
            <a:chOff x="18646379" y="4754563"/>
            <a:chExt cx="1979613" cy="1979613"/>
          </a:xfrm>
        </p:grpSpPr>
        <p:sp>
          <p:nvSpPr>
            <p:cNvPr id="1495" name="Google Shape;1495;p188"/>
            <p:cNvSpPr/>
            <p:nvPr/>
          </p:nvSpPr>
          <p:spPr>
            <a:xfrm>
              <a:off x="18646379" y="4754563"/>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496" name="Google Shape;1496;p188"/>
            <p:cNvGrpSpPr/>
            <p:nvPr/>
          </p:nvGrpSpPr>
          <p:grpSpPr>
            <a:xfrm>
              <a:off x="19030948" y="5241527"/>
              <a:ext cx="1210475" cy="1005684"/>
              <a:chOff x="3639040" y="7645460"/>
              <a:chExt cx="751610" cy="624450"/>
            </a:xfrm>
          </p:grpSpPr>
          <p:sp>
            <p:nvSpPr>
              <p:cNvPr id="1497" name="Google Shape;1497;p188"/>
              <p:cNvSpPr/>
              <p:nvPr/>
            </p:nvSpPr>
            <p:spPr>
              <a:xfrm>
                <a:off x="3699890" y="7645460"/>
                <a:ext cx="551050" cy="533010"/>
              </a:xfrm>
              <a:custGeom>
                <a:avLst/>
                <a:gdLst/>
                <a:ahLst/>
                <a:cxnLst/>
                <a:rect l="l" t="t" r="r" b="b"/>
                <a:pathLst>
                  <a:path w="55105" h="53301" extrusionOk="0">
                    <a:moveTo>
                      <a:pt x="49225" y="53301"/>
                    </a:moveTo>
                    <a:cubicBezTo>
                      <a:pt x="48602" y="53301"/>
                      <a:pt x="47993" y="53124"/>
                      <a:pt x="47472" y="52768"/>
                    </a:cubicBezTo>
                    <a:cubicBezTo>
                      <a:pt x="41605" y="48907"/>
                      <a:pt x="34112" y="44678"/>
                      <a:pt x="23939" y="39509"/>
                    </a:cubicBezTo>
                    <a:lnTo>
                      <a:pt x="4343" y="39509"/>
                    </a:lnTo>
                    <a:cubicBezTo>
                      <a:pt x="2781" y="39509"/>
                      <a:pt x="1447" y="38404"/>
                      <a:pt x="1206" y="36893"/>
                    </a:cubicBezTo>
                    <a:cubicBezTo>
                      <a:pt x="88" y="29921"/>
                      <a:pt x="0" y="23063"/>
                      <a:pt x="1104" y="16497"/>
                    </a:cubicBezTo>
                    <a:cubicBezTo>
                      <a:pt x="1358" y="14985"/>
                      <a:pt x="2679" y="13881"/>
                      <a:pt x="4241" y="13881"/>
                    </a:cubicBezTo>
                    <a:lnTo>
                      <a:pt x="23774" y="13881"/>
                    </a:lnTo>
                    <a:cubicBezTo>
                      <a:pt x="32092" y="9664"/>
                      <a:pt x="40678" y="5156"/>
                      <a:pt x="47434" y="698"/>
                    </a:cubicBezTo>
                    <a:cubicBezTo>
                      <a:pt x="48336" y="101"/>
                      <a:pt x="49479" y="0"/>
                      <a:pt x="50469" y="431"/>
                    </a:cubicBezTo>
                    <a:cubicBezTo>
                      <a:pt x="51447" y="850"/>
                      <a:pt x="52133" y="1727"/>
                      <a:pt x="52311" y="2768"/>
                    </a:cubicBezTo>
                    <a:cubicBezTo>
                      <a:pt x="55092" y="18719"/>
                      <a:pt x="55105" y="34848"/>
                      <a:pt x="52349" y="50698"/>
                    </a:cubicBezTo>
                    <a:cubicBezTo>
                      <a:pt x="52171" y="51739"/>
                      <a:pt x="51473" y="52616"/>
                      <a:pt x="50495" y="53035"/>
                    </a:cubicBezTo>
                    <a:cubicBezTo>
                      <a:pt x="50088" y="53212"/>
                      <a:pt x="49657" y="53301"/>
                      <a:pt x="49225" y="53301"/>
                    </a:cubicBezTo>
                    <a:close/>
                    <a:moveTo>
                      <a:pt x="24231" y="36741"/>
                    </a:moveTo>
                    <a:cubicBezTo>
                      <a:pt x="24447" y="36741"/>
                      <a:pt x="24663" y="36791"/>
                      <a:pt x="24853" y="36893"/>
                    </a:cubicBezTo>
                    <a:cubicBezTo>
                      <a:pt x="35306" y="42189"/>
                      <a:pt x="42964" y="46507"/>
                      <a:pt x="48983" y="50482"/>
                    </a:cubicBezTo>
                    <a:cubicBezTo>
                      <a:pt x="49161" y="50596"/>
                      <a:pt x="49339" y="50533"/>
                      <a:pt x="49403" y="50507"/>
                    </a:cubicBezTo>
                    <a:cubicBezTo>
                      <a:pt x="49491" y="50469"/>
                      <a:pt x="49618" y="50393"/>
                      <a:pt x="49631" y="50228"/>
                    </a:cubicBezTo>
                    <a:cubicBezTo>
                      <a:pt x="52336" y="34696"/>
                      <a:pt x="52324" y="18884"/>
                      <a:pt x="49618" y="3238"/>
                    </a:cubicBezTo>
                    <a:cubicBezTo>
                      <a:pt x="49580" y="3073"/>
                      <a:pt x="49466" y="2997"/>
                      <a:pt x="49377" y="2959"/>
                    </a:cubicBezTo>
                    <a:cubicBezTo>
                      <a:pt x="49314" y="2920"/>
                      <a:pt x="49136" y="2870"/>
                      <a:pt x="48945" y="2984"/>
                    </a:cubicBezTo>
                    <a:cubicBezTo>
                      <a:pt x="42049" y="7543"/>
                      <a:pt x="33312" y="12128"/>
                      <a:pt x="24892" y="16395"/>
                    </a:cubicBezTo>
                    <a:cubicBezTo>
                      <a:pt x="24676" y="16548"/>
                      <a:pt x="24422" y="16637"/>
                      <a:pt x="24130" y="16637"/>
                    </a:cubicBezTo>
                    <a:lnTo>
                      <a:pt x="4241" y="16637"/>
                    </a:lnTo>
                    <a:cubicBezTo>
                      <a:pt x="4025" y="16637"/>
                      <a:pt x="3848" y="16776"/>
                      <a:pt x="3822" y="16954"/>
                    </a:cubicBezTo>
                    <a:cubicBezTo>
                      <a:pt x="2755" y="23228"/>
                      <a:pt x="2857" y="29806"/>
                      <a:pt x="3911" y="36436"/>
                    </a:cubicBezTo>
                    <a:cubicBezTo>
                      <a:pt x="3937" y="36614"/>
                      <a:pt x="4127" y="36753"/>
                      <a:pt x="4343" y="36753"/>
                    </a:cubicBezTo>
                    <a:lnTo>
                      <a:pt x="24028" y="36753"/>
                    </a:lnTo>
                    <a:cubicBezTo>
                      <a:pt x="24104" y="36741"/>
                      <a:pt x="24168" y="36741"/>
                      <a:pt x="24231" y="36741"/>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98" name="Google Shape;1498;p188"/>
              <p:cNvSpPr/>
              <p:nvPr/>
            </p:nvSpPr>
            <p:spPr>
              <a:xfrm>
                <a:off x="3639040" y="7857560"/>
                <a:ext cx="78880" cy="109980"/>
              </a:xfrm>
              <a:custGeom>
                <a:avLst/>
                <a:gdLst/>
                <a:ahLst/>
                <a:cxnLst/>
                <a:rect l="l" t="t" r="r" b="b"/>
                <a:pathLst>
                  <a:path w="7886" h="10998" extrusionOk="0">
                    <a:moveTo>
                      <a:pt x="7886" y="10998"/>
                    </a:moveTo>
                    <a:lnTo>
                      <a:pt x="3213" y="10998"/>
                    </a:lnTo>
                    <a:cubicBezTo>
                      <a:pt x="1460" y="10998"/>
                      <a:pt x="0" y="9563"/>
                      <a:pt x="0" y="7810"/>
                    </a:cubicBezTo>
                    <a:lnTo>
                      <a:pt x="0" y="3213"/>
                    </a:lnTo>
                    <a:cubicBezTo>
                      <a:pt x="0" y="1447"/>
                      <a:pt x="1409" y="0"/>
                      <a:pt x="3162" y="0"/>
                    </a:cubicBezTo>
                    <a:lnTo>
                      <a:pt x="7835" y="0"/>
                    </a:lnTo>
                    <a:lnTo>
                      <a:pt x="7823" y="2755"/>
                    </a:lnTo>
                    <a:lnTo>
                      <a:pt x="3162" y="2755"/>
                    </a:lnTo>
                    <a:cubicBezTo>
                      <a:pt x="2920" y="2755"/>
                      <a:pt x="2743" y="2959"/>
                      <a:pt x="2743" y="3200"/>
                    </a:cubicBezTo>
                    <a:lnTo>
                      <a:pt x="2743" y="7797"/>
                    </a:lnTo>
                    <a:cubicBezTo>
                      <a:pt x="2743" y="8051"/>
                      <a:pt x="2971" y="8242"/>
                      <a:pt x="3213" y="8242"/>
                    </a:cubicBezTo>
                    <a:lnTo>
                      <a:pt x="7886" y="8254"/>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499" name="Google Shape;1499;p188"/>
              <p:cNvSpPr/>
              <p:nvPr/>
            </p:nvSpPr>
            <p:spPr>
              <a:xfrm>
                <a:off x="3767500" y="8029630"/>
                <a:ext cx="146300" cy="240280"/>
              </a:xfrm>
              <a:custGeom>
                <a:avLst/>
                <a:gdLst/>
                <a:ahLst/>
                <a:cxnLst/>
                <a:rect l="l" t="t" r="r" b="b"/>
                <a:pathLst>
                  <a:path w="14630" h="24028" extrusionOk="0">
                    <a:moveTo>
                      <a:pt x="11455" y="24028"/>
                    </a:moveTo>
                    <a:lnTo>
                      <a:pt x="3175" y="24028"/>
                    </a:lnTo>
                    <a:cubicBezTo>
                      <a:pt x="1422" y="24028"/>
                      <a:pt x="0" y="22593"/>
                      <a:pt x="0" y="20853"/>
                    </a:cubicBezTo>
                    <a:lnTo>
                      <a:pt x="0" y="0"/>
                    </a:lnTo>
                    <a:lnTo>
                      <a:pt x="2743" y="0"/>
                    </a:lnTo>
                    <a:lnTo>
                      <a:pt x="2743" y="20853"/>
                    </a:lnTo>
                    <a:cubicBezTo>
                      <a:pt x="2743" y="21082"/>
                      <a:pt x="2946" y="21272"/>
                      <a:pt x="3187" y="21272"/>
                    </a:cubicBezTo>
                    <a:lnTo>
                      <a:pt x="11455" y="21272"/>
                    </a:lnTo>
                    <a:cubicBezTo>
                      <a:pt x="11696" y="21272"/>
                      <a:pt x="11887" y="21082"/>
                      <a:pt x="11887" y="20853"/>
                    </a:cubicBezTo>
                    <a:lnTo>
                      <a:pt x="11887" y="0"/>
                    </a:lnTo>
                    <a:lnTo>
                      <a:pt x="14630" y="0"/>
                    </a:lnTo>
                    <a:lnTo>
                      <a:pt x="14630" y="20853"/>
                    </a:lnTo>
                    <a:cubicBezTo>
                      <a:pt x="14630" y="22606"/>
                      <a:pt x="13208" y="24028"/>
                      <a:pt x="11455" y="2402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00" name="Google Shape;1500;p188"/>
              <p:cNvSpPr/>
              <p:nvPr/>
            </p:nvSpPr>
            <p:spPr>
              <a:xfrm>
                <a:off x="4280670" y="7903330"/>
                <a:ext cx="109980" cy="27557"/>
              </a:xfrm>
              <a:custGeom>
                <a:avLst/>
                <a:gdLst/>
                <a:ahLst/>
                <a:cxnLst/>
                <a:rect l="l" t="t" r="r" b="b"/>
                <a:pathLst>
                  <a:path w="10998" h="2755" extrusionOk="0">
                    <a:moveTo>
                      <a:pt x="10540" y="2755"/>
                    </a:moveTo>
                    <a:lnTo>
                      <a:pt x="457" y="2755"/>
                    </a:lnTo>
                    <a:cubicBezTo>
                      <a:pt x="203" y="2755"/>
                      <a:pt x="0" y="2552"/>
                      <a:pt x="0" y="2298"/>
                    </a:cubicBezTo>
                    <a:lnTo>
                      <a:pt x="0" y="457"/>
                    </a:lnTo>
                    <a:cubicBezTo>
                      <a:pt x="0" y="203"/>
                      <a:pt x="203" y="0"/>
                      <a:pt x="457" y="0"/>
                    </a:cubicBezTo>
                    <a:lnTo>
                      <a:pt x="10540" y="0"/>
                    </a:lnTo>
                    <a:cubicBezTo>
                      <a:pt x="10795" y="0"/>
                      <a:pt x="10998" y="203"/>
                      <a:pt x="10998" y="457"/>
                    </a:cubicBezTo>
                    <a:lnTo>
                      <a:pt x="10998" y="2298"/>
                    </a:lnTo>
                    <a:cubicBezTo>
                      <a:pt x="10998" y="2552"/>
                      <a:pt x="10795" y="2755"/>
                      <a:pt x="10540"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01" name="Google Shape;1501;p188"/>
              <p:cNvSpPr/>
              <p:nvPr/>
            </p:nvSpPr>
            <p:spPr>
              <a:xfrm>
                <a:off x="4270890" y="7747440"/>
                <a:ext cx="103630" cy="83310"/>
              </a:xfrm>
              <a:custGeom>
                <a:avLst/>
                <a:gdLst/>
                <a:ahLst/>
                <a:cxnLst/>
                <a:rect l="l" t="t" r="r" b="b"/>
                <a:pathLst>
                  <a:path w="10363" h="8331" extrusionOk="0">
                    <a:moveTo>
                      <a:pt x="1193" y="8064"/>
                    </a:moveTo>
                    <a:lnTo>
                      <a:pt x="139" y="6565"/>
                    </a:lnTo>
                    <a:cubicBezTo>
                      <a:pt x="0" y="6362"/>
                      <a:pt x="50" y="6070"/>
                      <a:pt x="254" y="5930"/>
                    </a:cubicBezTo>
                    <a:lnTo>
                      <a:pt x="8521" y="139"/>
                    </a:lnTo>
                    <a:cubicBezTo>
                      <a:pt x="8737" y="0"/>
                      <a:pt x="9017" y="50"/>
                      <a:pt x="9156" y="253"/>
                    </a:cubicBezTo>
                    <a:lnTo>
                      <a:pt x="10210" y="1752"/>
                    </a:lnTo>
                    <a:cubicBezTo>
                      <a:pt x="10363" y="1968"/>
                      <a:pt x="10312" y="2247"/>
                      <a:pt x="10096" y="2387"/>
                    </a:cubicBezTo>
                    <a:lnTo>
                      <a:pt x="1828" y="8178"/>
                    </a:lnTo>
                    <a:cubicBezTo>
                      <a:pt x="1625" y="8331"/>
                      <a:pt x="1346" y="8280"/>
                      <a:pt x="1193" y="806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02" name="Google Shape;1502;p188"/>
              <p:cNvSpPr/>
              <p:nvPr/>
            </p:nvSpPr>
            <p:spPr>
              <a:xfrm>
                <a:off x="4270920" y="8003510"/>
                <a:ext cx="103630" cy="83310"/>
              </a:xfrm>
              <a:custGeom>
                <a:avLst/>
                <a:gdLst/>
                <a:ahLst/>
                <a:cxnLst/>
                <a:rect l="l" t="t" r="r" b="b"/>
                <a:pathLst>
                  <a:path w="10363" h="8331" extrusionOk="0">
                    <a:moveTo>
                      <a:pt x="8521" y="8191"/>
                    </a:moveTo>
                    <a:lnTo>
                      <a:pt x="253" y="2400"/>
                    </a:lnTo>
                    <a:cubicBezTo>
                      <a:pt x="50" y="2260"/>
                      <a:pt x="0" y="1968"/>
                      <a:pt x="139" y="1765"/>
                    </a:cubicBezTo>
                    <a:lnTo>
                      <a:pt x="1193" y="266"/>
                    </a:lnTo>
                    <a:cubicBezTo>
                      <a:pt x="1346" y="50"/>
                      <a:pt x="1625" y="0"/>
                      <a:pt x="1828" y="152"/>
                    </a:cubicBezTo>
                    <a:lnTo>
                      <a:pt x="10096" y="5943"/>
                    </a:lnTo>
                    <a:cubicBezTo>
                      <a:pt x="10312" y="6083"/>
                      <a:pt x="10363" y="6362"/>
                      <a:pt x="10210" y="6578"/>
                    </a:cubicBezTo>
                    <a:lnTo>
                      <a:pt x="9156" y="8077"/>
                    </a:lnTo>
                    <a:cubicBezTo>
                      <a:pt x="9017" y="8280"/>
                      <a:pt x="8737" y="8331"/>
                      <a:pt x="8521" y="8191"/>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503" name="Google Shape;1503;p188"/>
          <p:cNvGrpSpPr/>
          <p:nvPr/>
        </p:nvGrpSpPr>
        <p:grpSpPr>
          <a:xfrm>
            <a:off x="1409218" y="1566823"/>
            <a:ext cx="742258" cy="742355"/>
            <a:chOff x="3758405" y="4754563"/>
            <a:chExt cx="1979613" cy="1979613"/>
          </a:xfrm>
        </p:grpSpPr>
        <p:sp>
          <p:nvSpPr>
            <p:cNvPr id="1504" name="Google Shape;1504;p188"/>
            <p:cNvSpPr/>
            <p:nvPr/>
          </p:nvSpPr>
          <p:spPr>
            <a:xfrm>
              <a:off x="3758405" y="4754563"/>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505" name="Google Shape;1505;p188"/>
            <p:cNvGrpSpPr/>
            <p:nvPr/>
          </p:nvGrpSpPr>
          <p:grpSpPr>
            <a:xfrm>
              <a:off x="4198528" y="5035833"/>
              <a:ext cx="1099366" cy="1213873"/>
              <a:chOff x="14151530" y="7580550"/>
              <a:chExt cx="682620" cy="753720"/>
            </a:xfrm>
          </p:grpSpPr>
          <p:sp>
            <p:nvSpPr>
              <p:cNvPr id="1506" name="Google Shape;1506;p188"/>
              <p:cNvSpPr/>
              <p:nvPr/>
            </p:nvSpPr>
            <p:spPr>
              <a:xfrm>
                <a:off x="14151530" y="7784240"/>
                <a:ext cx="682620" cy="550030"/>
              </a:xfrm>
              <a:custGeom>
                <a:avLst/>
                <a:gdLst/>
                <a:ahLst/>
                <a:cxnLst/>
                <a:rect l="l" t="t" r="r" b="b"/>
                <a:pathLst>
                  <a:path w="68262" h="55003" extrusionOk="0">
                    <a:moveTo>
                      <a:pt x="67462" y="23101"/>
                    </a:moveTo>
                    <a:cubicBezTo>
                      <a:pt x="67462" y="23037"/>
                      <a:pt x="67437" y="22987"/>
                      <a:pt x="67437" y="22923"/>
                    </a:cubicBezTo>
                    <a:lnTo>
                      <a:pt x="63233" y="2654"/>
                    </a:lnTo>
                    <a:cubicBezTo>
                      <a:pt x="62953" y="1117"/>
                      <a:pt x="61633" y="0"/>
                      <a:pt x="60071" y="0"/>
                    </a:cubicBezTo>
                    <a:lnTo>
                      <a:pt x="52895" y="0"/>
                    </a:lnTo>
                    <a:cubicBezTo>
                      <a:pt x="52654" y="0"/>
                      <a:pt x="52438" y="203"/>
                      <a:pt x="52438" y="457"/>
                    </a:cubicBezTo>
                    <a:lnTo>
                      <a:pt x="52438" y="2285"/>
                    </a:lnTo>
                    <a:cubicBezTo>
                      <a:pt x="52438" y="2540"/>
                      <a:pt x="52654" y="2743"/>
                      <a:pt x="52895" y="2743"/>
                    </a:cubicBezTo>
                    <a:lnTo>
                      <a:pt x="60071" y="2743"/>
                    </a:lnTo>
                    <a:cubicBezTo>
                      <a:pt x="60286" y="2743"/>
                      <a:pt x="60477" y="2908"/>
                      <a:pt x="60528" y="3162"/>
                    </a:cubicBezTo>
                    <a:lnTo>
                      <a:pt x="64058" y="20167"/>
                    </a:lnTo>
                    <a:lnTo>
                      <a:pt x="4203" y="20167"/>
                    </a:lnTo>
                    <a:lnTo>
                      <a:pt x="7708" y="3136"/>
                    </a:lnTo>
                    <a:cubicBezTo>
                      <a:pt x="7746" y="2908"/>
                      <a:pt x="7924" y="2743"/>
                      <a:pt x="8153" y="2743"/>
                    </a:cubicBezTo>
                    <a:lnTo>
                      <a:pt x="15316" y="2743"/>
                    </a:lnTo>
                    <a:cubicBezTo>
                      <a:pt x="15570" y="2743"/>
                      <a:pt x="15773" y="2540"/>
                      <a:pt x="15773" y="2285"/>
                    </a:cubicBezTo>
                    <a:lnTo>
                      <a:pt x="15773" y="457"/>
                    </a:lnTo>
                    <a:cubicBezTo>
                      <a:pt x="15773" y="203"/>
                      <a:pt x="15570" y="0"/>
                      <a:pt x="15316" y="0"/>
                    </a:cubicBezTo>
                    <a:lnTo>
                      <a:pt x="8153" y="0"/>
                    </a:lnTo>
                    <a:cubicBezTo>
                      <a:pt x="6591" y="0"/>
                      <a:pt x="5257" y="1117"/>
                      <a:pt x="5003" y="2616"/>
                    </a:cubicBezTo>
                    <a:lnTo>
                      <a:pt x="927" y="22491"/>
                    </a:lnTo>
                    <a:cubicBezTo>
                      <a:pt x="914" y="22542"/>
                      <a:pt x="914" y="22606"/>
                      <a:pt x="901" y="22656"/>
                    </a:cubicBezTo>
                    <a:lnTo>
                      <a:pt x="838" y="22948"/>
                    </a:lnTo>
                    <a:cubicBezTo>
                      <a:pt x="838" y="22999"/>
                      <a:pt x="812" y="23050"/>
                      <a:pt x="812" y="23101"/>
                    </a:cubicBezTo>
                    <a:cubicBezTo>
                      <a:pt x="0" y="32727"/>
                      <a:pt x="12" y="42481"/>
                      <a:pt x="812" y="52095"/>
                    </a:cubicBezTo>
                    <a:cubicBezTo>
                      <a:pt x="952" y="53695"/>
                      <a:pt x="2400" y="55003"/>
                      <a:pt x="4000" y="55003"/>
                    </a:cubicBezTo>
                    <a:lnTo>
                      <a:pt x="64287" y="55003"/>
                    </a:lnTo>
                    <a:cubicBezTo>
                      <a:pt x="65887" y="55003"/>
                      <a:pt x="67322" y="53695"/>
                      <a:pt x="67462" y="52095"/>
                    </a:cubicBezTo>
                    <a:cubicBezTo>
                      <a:pt x="68262" y="42481"/>
                      <a:pt x="68262" y="32727"/>
                      <a:pt x="67462" y="23101"/>
                    </a:cubicBezTo>
                    <a:close/>
                    <a:moveTo>
                      <a:pt x="64719" y="51828"/>
                    </a:moveTo>
                    <a:cubicBezTo>
                      <a:pt x="64706" y="52031"/>
                      <a:pt x="64477" y="52247"/>
                      <a:pt x="64287" y="52247"/>
                    </a:cubicBezTo>
                    <a:lnTo>
                      <a:pt x="4000" y="52247"/>
                    </a:lnTo>
                    <a:cubicBezTo>
                      <a:pt x="3784" y="52247"/>
                      <a:pt x="3581" y="52031"/>
                      <a:pt x="3556" y="51828"/>
                    </a:cubicBezTo>
                    <a:cubicBezTo>
                      <a:pt x="2768" y="42405"/>
                      <a:pt x="2768" y="32842"/>
                      <a:pt x="3556" y="23406"/>
                    </a:cubicBezTo>
                    <a:lnTo>
                      <a:pt x="3581" y="23240"/>
                    </a:lnTo>
                    <a:cubicBezTo>
                      <a:pt x="3644" y="23063"/>
                      <a:pt x="3822" y="22910"/>
                      <a:pt x="4000" y="22910"/>
                    </a:cubicBezTo>
                    <a:lnTo>
                      <a:pt x="64287" y="22910"/>
                    </a:lnTo>
                    <a:cubicBezTo>
                      <a:pt x="64465" y="22910"/>
                      <a:pt x="64655" y="23088"/>
                      <a:pt x="64706" y="23266"/>
                    </a:cubicBezTo>
                    <a:lnTo>
                      <a:pt x="64731" y="23380"/>
                    </a:lnTo>
                    <a:cubicBezTo>
                      <a:pt x="65506" y="32816"/>
                      <a:pt x="65506" y="42392"/>
                      <a:pt x="64719" y="5182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07" name="Google Shape;1507;p188"/>
              <p:cNvSpPr/>
              <p:nvPr/>
            </p:nvSpPr>
            <p:spPr>
              <a:xfrm>
                <a:off x="14309350" y="7580550"/>
                <a:ext cx="366520" cy="331970"/>
              </a:xfrm>
              <a:custGeom>
                <a:avLst/>
                <a:gdLst/>
                <a:ahLst/>
                <a:cxnLst/>
                <a:rect l="l" t="t" r="r" b="b"/>
                <a:pathLst>
                  <a:path w="36652" h="33197" extrusionOk="0">
                    <a:moveTo>
                      <a:pt x="0" y="30911"/>
                    </a:moveTo>
                    <a:lnTo>
                      <a:pt x="0" y="32740"/>
                    </a:lnTo>
                    <a:cubicBezTo>
                      <a:pt x="0" y="32994"/>
                      <a:pt x="190" y="33197"/>
                      <a:pt x="457" y="33197"/>
                    </a:cubicBezTo>
                    <a:lnTo>
                      <a:pt x="36195" y="33197"/>
                    </a:lnTo>
                    <a:cubicBezTo>
                      <a:pt x="36461" y="33197"/>
                      <a:pt x="36652" y="32994"/>
                      <a:pt x="36652" y="32740"/>
                    </a:cubicBezTo>
                    <a:lnTo>
                      <a:pt x="36652" y="30911"/>
                    </a:lnTo>
                    <a:cubicBezTo>
                      <a:pt x="36652" y="30657"/>
                      <a:pt x="36461" y="30454"/>
                      <a:pt x="36195" y="30454"/>
                    </a:cubicBezTo>
                    <a:lnTo>
                      <a:pt x="31534" y="30454"/>
                    </a:lnTo>
                    <a:lnTo>
                      <a:pt x="34798" y="6870"/>
                    </a:lnTo>
                    <a:cubicBezTo>
                      <a:pt x="35052" y="5118"/>
                      <a:pt x="33820" y="3505"/>
                      <a:pt x="32067" y="3263"/>
                    </a:cubicBezTo>
                    <a:lnTo>
                      <a:pt x="10274" y="241"/>
                    </a:lnTo>
                    <a:cubicBezTo>
                      <a:pt x="8521" y="0"/>
                      <a:pt x="6896" y="1231"/>
                      <a:pt x="6654" y="2984"/>
                    </a:cubicBezTo>
                    <a:lnTo>
                      <a:pt x="2857" y="30454"/>
                    </a:lnTo>
                    <a:lnTo>
                      <a:pt x="457" y="30454"/>
                    </a:lnTo>
                    <a:cubicBezTo>
                      <a:pt x="190" y="30454"/>
                      <a:pt x="0" y="30657"/>
                      <a:pt x="0" y="30911"/>
                    </a:cubicBezTo>
                    <a:close/>
                    <a:moveTo>
                      <a:pt x="9385" y="3352"/>
                    </a:moveTo>
                    <a:cubicBezTo>
                      <a:pt x="9410" y="3098"/>
                      <a:pt x="9639" y="2920"/>
                      <a:pt x="9893" y="2959"/>
                    </a:cubicBezTo>
                    <a:lnTo>
                      <a:pt x="31686" y="5981"/>
                    </a:lnTo>
                    <a:cubicBezTo>
                      <a:pt x="31927" y="6007"/>
                      <a:pt x="32118" y="6248"/>
                      <a:pt x="32080" y="6502"/>
                    </a:cubicBezTo>
                    <a:lnTo>
                      <a:pt x="28752" y="30454"/>
                    </a:lnTo>
                    <a:lnTo>
                      <a:pt x="5638" y="30454"/>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sp>
        <p:nvSpPr>
          <p:cNvPr id="1508" name="Google Shape;1508;p188"/>
          <p:cNvSpPr/>
          <p:nvPr/>
        </p:nvSpPr>
        <p:spPr>
          <a:xfrm>
            <a:off x="0" y="-208359"/>
            <a:ext cx="9144000" cy="208500"/>
          </a:xfrm>
          <a:prstGeom prst="rect">
            <a:avLst/>
          </a:prstGeom>
          <a:solidFill>
            <a:srgbClr val="FF0000"/>
          </a:solidFill>
          <a:ln>
            <a:noFill/>
          </a:ln>
        </p:spPr>
        <p:txBody>
          <a:bodyPr spcFirstLastPara="1" wrap="square" lIns="91425" tIns="91425" rIns="91425" bIns="91425" rtlCol="0" anchor="ctr" anchorCtr="0">
            <a:noAutofit/>
          </a:bodyPr>
          <a:lstStyle>
            <a:defPPr>
              <a:defRPr lang="zh-TW"/>
            </a:defPPr>
          </a:lstStyle>
          <a:p>
            <a:pPr marL="0" marR="0" lvl="0" indent="0" algn="ctr" rtl="0">
              <a:lnSpc>
                <a:spcPct val="100000"/>
              </a:lnSpc>
              <a:spcBef>
                <a:spcPts val="0"/>
              </a:spcBef>
              <a:spcAft>
                <a:spcPts val="0"/>
              </a:spcAft>
              <a:buNone/>
            </a:pPr>
            <a:r>
              <a:rPr lang="zh-TW" sz="1000" i="0" u="none" strike="noStrike" cap="none">
                <a:solidFill>
                  <a:schemeClr val="lt2"/>
                </a:solidFill>
                <a:latin typeface="Noto Sans TC"/>
                <a:ea typeface="Noto Sans TC"/>
                <a:cs typeface="Optimistic Text"/>
                <a:sym typeface="Optimistic Text"/>
              </a:rPr>
              <a:t>注意：</a:t>
            </a:r>
            <a:r>
              <a:rPr lang="zh-TW" sz="1000">
                <a:solidFill>
                  <a:schemeClr val="lt2"/>
                </a:solidFill>
                <a:latin typeface="Noto Sans TC"/>
                <a:ea typeface="Noto Sans TC"/>
                <a:cs typeface="Optimistic Text"/>
                <a:sym typeface="Optimistic Text"/>
              </a:rPr>
              <a:t>如果您的國家／地區沒有社會議題政策執行，請移除這張投影片。</a:t>
            </a:r>
            <a:endParaRPr lang="zh-TW" sz="1000" i="0" u="none" strike="noStrike" cap="none">
              <a:solidFill>
                <a:schemeClr val="lt2"/>
              </a:solidFill>
              <a:latin typeface="Noto Sans TC"/>
              <a:ea typeface="Noto Sans TC"/>
              <a:cs typeface="Optimistic Text"/>
              <a:sym typeface="Optimistic Tex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sp>
        <p:nvSpPr>
          <p:cNvPr id="1514" name="Google Shape;1514;p189"/>
          <p:cNvSpPr/>
          <p:nvPr/>
        </p:nvSpPr>
        <p:spPr>
          <a:xfrm>
            <a:off x="210118" y="1209452"/>
            <a:ext cx="8719002" cy="2803327"/>
          </a:xfrm>
          <a:prstGeom prst="roundRect">
            <a:avLst>
              <a:gd name="adj" fmla="val 13601"/>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515" name="Google Shape;1515;p189"/>
          <p:cNvSpPr txBox="1"/>
          <p:nvPr/>
        </p:nvSpPr>
        <p:spPr>
          <a:xfrm>
            <a:off x="6162617" y="3180993"/>
            <a:ext cx="2399988" cy="859581"/>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b="1" i="0" u="none" strike="noStrike" cap="none">
                <a:solidFill>
                  <a:schemeClr val="dk1"/>
                </a:solidFill>
                <a:latin typeface="Noto Sans TC"/>
                <a:ea typeface="Noto Sans TC"/>
                <a:cs typeface="Optimistic Text"/>
                <a:sym typeface="Optimistic Text"/>
              </a:rPr>
              <a:t>負起隱私保護責任</a:t>
            </a:r>
            <a:endParaRPr lang="zh-TW" sz="500" b="1">
              <a:latin typeface="Noto Sans TC"/>
              <a:ea typeface="Noto Sans TC"/>
              <a:cs typeface="Optimistic Text"/>
              <a:sym typeface="Optimistic Text"/>
            </a:endParaRPr>
          </a:p>
        </p:txBody>
      </p:sp>
      <p:sp>
        <p:nvSpPr>
          <p:cNvPr id="1516" name="Google Shape;1516;p189"/>
          <p:cNvSpPr txBox="1"/>
          <p:nvPr/>
        </p:nvSpPr>
        <p:spPr>
          <a:xfrm>
            <a:off x="580354" y="3180993"/>
            <a:ext cx="2399988" cy="1033413"/>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b="1" i="0" u="none" strike="noStrike" cap="none">
                <a:solidFill>
                  <a:schemeClr val="dk1"/>
                </a:solidFill>
                <a:latin typeface="Noto Sans TC"/>
                <a:ea typeface="Noto Sans TC"/>
                <a:cs typeface="Optimistic Text"/>
                <a:sym typeface="Optimistic Text"/>
              </a:rPr>
              <a:t>真實性</a:t>
            </a:r>
            <a:endParaRPr lang="zh-TW" sz="500" b="1">
              <a:latin typeface="Noto Sans TC"/>
              <a:ea typeface="Noto Sans TC"/>
              <a:cs typeface="Optimistic Text"/>
              <a:sym typeface="Optimistic Text"/>
            </a:endParaRPr>
          </a:p>
        </p:txBody>
      </p:sp>
      <p:sp>
        <p:nvSpPr>
          <p:cNvPr id="1517" name="Google Shape;1517;p189"/>
          <p:cNvSpPr txBox="1"/>
          <p:nvPr/>
        </p:nvSpPr>
        <p:spPr>
          <a:xfrm>
            <a:off x="3371485" y="3180993"/>
            <a:ext cx="2399988" cy="933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5000"/>
              </a:lnSpc>
              <a:spcBef>
                <a:spcPts val="0"/>
              </a:spcBef>
              <a:spcAft>
                <a:spcPts val="1300"/>
              </a:spcAft>
              <a:buClr>
                <a:srgbClr val="1C2B33"/>
              </a:buClr>
              <a:buSzPts val="500"/>
              <a:buFont typeface="Arial"/>
              <a:buNone/>
            </a:pPr>
            <a:r>
              <a:rPr lang="zh-TW" sz="1300" b="1" i="0" u="none" strike="noStrike" cap="none">
                <a:solidFill>
                  <a:schemeClr val="dk1"/>
                </a:solidFill>
                <a:latin typeface="Noto Sans TC"/>
                <a:ea typeface="Noto Sans TC"/>
                <a:cs typeface="Optimistic Text"/>
                <a:sym typeface="Optimistic Text"/>
              </a:rPr>
              <a:t>資訊透明化</a:t>
            </a:r>
            <a:endParaRPr lang="zh-TW" sz="500" b="1">
              <a:latin typeface="Noto Sans TC"/>
              <a:ea typeface="Noto Sans TC"/>
              <a:cs typeface="Optimistic Text"/>
              <a:sym typeface="Optimistic Text"/>
            </a:endParaRPr>
          </a:p>
        </p:txBody>
      </p:sp>
      <p:sp>
        <p:nvSpPr>
          <p:cNvPr id="1518" name="Google Shape;1518;p189"/>
          <p:cNvSpPr/>
          <p:nvPr/>
        </p:nvSpPr>
        <p:spPr>
          <a:xfrm>
            <a:off x="361737" y="317925"/>
            <a:ext cx="8141100" cy="4941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ctr"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基本上，我們相信用戶和廣告主應擁有言論自由 </a:t>
            </a:r>
          </a:p>
        </p:txBody>
      </p:sp>
      <p:sp>
        <p:nvSpPr>
          <p:cNvPr id="1519" name="Google Shape;1519;p189"/>
          <p:cNvSpPr txBox="1"/>
          <p:nvPr/>
        </p:nvSpPr>
        <p:spPr>
          <a:xfrm>
            <a:off x="3176174" y="1511074"/>
            <a:ext cx="2693400" cy="252000"/>
          </a:xfrm>
          <a:prstGeom prst="rect">
            <a:avLst/>
          </a:prstGeom>
          <a:noFill/>
          <a:ln>
            <a:noFill/>
          </a:ln>
        </p:spPr>
        <p:txBody>
          <a:bodyPr spcFirstLastPara="1" wrap="square" lIns="51425" tIns="25700" rIns="51425" bIns="25700" rtlCol="0" anchor="t" anchorCtr="0">
            <a:noAutofit/>
          </a:bodyPr>
          <a:lstStyle>
            <a:defPPr>
              <a:defRPr lang="zh-TW"/>
            </a:defPPr>
          </a:lstStyle>
          <a:p>
            <a:pPr marL="0" marR="0" lvl="0" indent="0" algn="ctr" rtl="0">
              <a:lnSpc>
                <a:spcPct val="125000"/>
              </a:lnSpc>
              <a:spcBef>
                <a:spcPts val="700"/>
              </a:spcBef>
              <a:spcAft>
                <a:spcPts val="0"/>
              </a:spcAft>
              <a:buNone/>
            </a:pPr>
            <a:r>
              <a:rPr lang="zh-TW" sz="1300" b="1" i="0" u="none" strike="noStrike" cap="none">
                <a:solidFill>
                  <a:schemeClr val="dk1"/>
                </a:solidFill>
                <a:latin typeface="Noto Sans TC"/>
                <a:ea typeface="Noto Sans TC"/>
                <a:cs typeface="Optimistic Text"/>
                <a:sym typeface="Optimistic Text"/>
              </a:rPr>
              <a:t>我們的決策根植於：</a:t>
            </a:r>
            <a:endParaRPr lang="zh-TW" sz="900" b="1" i="0" u="none" strike="noStrike" cap="none">
              <a:solidFill>
                <a:srgbClr val="000000"/>
              </a:solidFill>
              <a:latin typeface="Noto Sans TC"/>
              <a:ea typeface="Noto Sans TC"/>
              <a:cs typeface="Optimistic Text"/>
              <a:sym typeface="Optimistic Text"/>
            </a:endParaRPr>
          </a:p>
        </p:txBody>
      </p:sp>
      <p:sp>
        <p:nvSpPr>
          <p:cNvPr id="1520" name="Google Shape;1520;p189"/>
          <p:cNvSpPr/>
          <p:nvPr/>
        </p:nvSpPr>
        <p:spPr>
          <a:xfrm>
            <a:off x="2814500" y="2419939"/>
            <a:ext cx="722826" cy="494100"/>
          </a:xfrm>
          <a:prstGeom prst="rect">
            <a:avLst/>
          </a:prstGeom>
          <a:noFill/>
          <a:ln>
            <a:noFill/>
          </a:ln>
        </p:spPr>
        <p:txBody>
          <a:bodyPr spcFirstLastPara="1" wrap="square" lIns="68575" tIns="34275" rIns="68575" bIns="34275" rtlCol="0" anchor="ctr" anchorCtr="0">
            <a:noAutofit/>
          </a:bodyPr>
          <a:lstStyle>
            <a:defPPr>
              <a:defRPr lang="zh-TW"/>
            </a:defPPr>
          </a:lstStyle>
          <a:p>
            <a:pPr marL="0" marR="0" lvl="0" indent="0" algn="ctr" rtl="0">
              <a:lnSpc>
                <a:spcPct val="120000"/>
              </a:lnSpc>
              <a:spcBef>
                <a:spcPts val="0"/>
              </a:spcBef>
              <a:spcAft>
                <a:spcPts val="0"/>
              </a:spcAft>
              <a:buNone/>
            </a:pPr>
            <a:r>
              <a:rPr lang="zh-TW" sz="2700" b="0" i="0" u="none" strike="noStrike" cap="none">
                <a:solidFill>
                  <a:schemeClr val="accent1"/>
                </a:solidFill>
                <a:latin typeface="Noto Sans TC"/>
                <a:ea typeface="Noto Sans TC"/>
                <a:cs typeface="Arial"/>
                <a:sym typeface="Arial"/>
              </a:rPr>
              <a:t>+</a:t>
            </a:r>
          </a:p>
        </p:txBody>
      </p:sp>
      <p:sp>
        <p:nvSpPr>
          <p:cNvPr id="1521" name="Google Shape;1521;p189"/>
          <p:cNvSpPr/>
          <p:nvPr/>
        </p:nvSpPr>
        <p:spPr>
          <a:xfrm>
            <a:off x="5605632" y="2419939"/>
            <a:ext cx="722826" cy="494100"/>
          </a:xfrm>
          <a:prstGeom prst="rect">
            <a:avLst/>
          </a:prstGeom>
          <a:noFill/>
          <a:ln>
            <a:noFill/>
          </a:ln>
        </p:spPr>
        <p:txBody>
          <a:bodyPr spcFirstLastPara="1" wrap="square" lIns="68575" tIns="34275" rIns="68575" bIns="34275" rtlCol="0" anchor="ctr" anchorCtr="0">
            <a:noAutofit/>
          </a:bodyPr>
          <a:lstStyle>
            <a:defPPr>
              <a:defRPr lang="zh-TW"/>
            </a:defPPr>
          </a:lstStyle>
          <a:p>
            <a:pPr marL="0" marR="0" lvl="0" indent="0" algn="ctr" rtl="0">
              <a:lnSpc>
                <a:spcPct val="120000"/>
              </a:lnSpc>
              <a:spcBef>
                <a:spcPts val="0"/>
              </a:spcBef>
              <a:spcAft>
                <a:spcPts val="0"/>
              </a:spcAft>
              <a:buNone/>
            </a:pPr>
            <a:r>
              <a:rPr lang="zh-TW" sz="2700" b="0" i="0" u="none" strike="noStrike" cap="none">
                <a:solidFill>
                  <a:schemeClr val="accent1"/>
                </a:solidFill>
                <a:latin typeface="Noto Sans TC"/>
                <a:ea typeface="Noto Sans TC"/>
                <a:cs typeface="Arial"/>
                <a:sym typeface="Arial"/>
              </a:rPr>
              <a:t>=</a:t>
            </a:r>
          </a:p>
        </p:txBody>
      </p:sp>
      <p:grpSp>
        <p:nvGrpSpPr>
          <p:cNvPr id="1522" name="Google Shape;1522;p189"/>
          <p:cNvGrpSpPr/>
          <p:nvPr/>
        </p:nvGrpSpPr>
        <p:grpSpPr>
          <a:xfrm>
            <a:off x="4200350" y="2295812"/>
            <a:ext cx="742258" cy="742355"/>
            <a:chOff x="11202392" y="6713311"/>
            <a:chExt cx="1979613" cy="1979613"/>
          </a:xfrm>
        </p:grpSpPr>
        <p:sp>
          <p:nvSpPr>
            <p:cNvPr id="1523" name="Google Shape;1523;p189"/>
            <p:cNvSpPr/>
            <p:nvPr/>
          </p:nvSpPr>
          <p:spPr>
            <a:xfrm>
              <a:off x="11202392" y="6713311"/>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524" name="Google Shape;1524;p189"/>
            <p:cNvGrpSpPr/>
            <p:nvPr/>
          </p:nvGrpSpPr>
          <p:grpSpPr>
            <a:xfrm>
              <a:off x="11645929" y="7311948"/>
              <a:ext cx="1092538" cy="782338"/>
              <a:chOff x="1580070" y="5625270"/>
              <a:chExt cx="678380" cy="485770"/>
            </a:xfrm>
          </p:grpSpPr>
          <p:sp>
            <p:nvSpPr>
              <p:cNvPr id="1525" name="Google Shape;1525;p189"/>
              <p:cNvSpPr/>
              <p:nvPr/>
            </p:nvSpPr>
            <p:spPr>
              <a:xfrm>
                <a:off x="1580070" y="5625270"/>
                <a:ext cx="485900" cy="485770"/>
              </a:xfrm>
              <a:custGeom>
                <a:avLst/>
                <a:gdLst/>
                <a:ahLst/>
                <a:cxnLst/>
                <a:rect l="l" t="t" r="r" b="b"/>
                <a:pathLst>
                  <a:path w="48590" h="48577" extrusionOk="0">
                    <a:moveTo>
                      <a:pt x="24295" y="48577"/>
                    </a:moveTo>
                    <a:cubicBezTo>
                      <a:pt x="10896" y="48577"/>
                      <a:pt x="0" y="37693"/>
                      <a:pt x="0" y="24295"/>
                    </a:cubicBezTo>
                    <a:cubicBezTo>
                      <a:pt x="0" y="10909"/>
                      <a:pt x="10896" y="0"/>
                      <a:pt x="24295" y="0"/>
                    </a:cubicBezTo>
                    <a:cubicBezTo>
                      <a:pt x="37693" y="0"/>
                      <a:pt x="48590" y="10909"/>
                      <a:pt x="48590" y="24295"/>
                    </a:cubicBezTo>
                    <a:cubicBezTo>
                      <a:pt x="48590" y="37693"/>
                      <a:pt x="37693" y="48577"/>
                      <a:pt x="24295" y="48577"/>
                    </a:cubicBezTo>
                    <a:close/>
                    <a:moveTo>
                      <a:pt x="24295" y="2755"/>
                    </a:moveTo>
                    <a:cubicBezTo>
                      <a:pt x="12407" y="2755"/>
                      <a:pt x="2755" y="12420"/>
                      <a:pt x="2755" y="24295"/>
                    </a:cubicBezTo>
                    <a:cubicBezTo>
                      <a:pt x="2755" y="36169"/>
                      <a:pt x="12407" y="45834"/>
                      <a:pt x="24295" y="45834"/>
                    </a:cubicBezTo>
                    <a:cubicBezTo>
                      <a:pt x="36169" y="45834"/>
                      <a:pt x="45834" y="36169"/>
                      <a:pt x="45834" y="24295"/>
                    </a:cubicBezTo>
                    <a:cubicBezTo>
                      <a:pt x="45834" y="12420"/>
                      <a:pt x="36169" y="2755"/>
                      <a:pt x="24295"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26" name="Google Shape;1526;p189"/>
              <p:cNvSpPr/>
              <p:nvPr/>
            </p:nvSpPr>
            <p:spPr>
              <a:xfrm>
                <a:off x="1772550" y="5625270"/>
                <a:ext cx="485900" cy="485770"/>
              </a:xfrm>
              <a:custGeom>
                <a:avLst/>
                <a:gdLst/>
                <a:ahLst/>
                <a:cxnLst/>
                <a:rect l="l" t="t" r="r" b="b"/>
                <a:pathLst>
                  <a:path w="48590" h="48577" extrusionOk="0">
                    <a:moveTo>
                      <a:pt x="24295" y="48577"/>
                    </a:moveTo>
                    <a:cubicBezTo>
                      <a:pt x="10896" y="48577"/>
                      <a:pt x="0" y="37693"/>
                      <a:pt x="0" y="24295"/>
                    </a:cubicBezTo>
                    <a:cubicBezTo>
                      <a:pt x="0" y="10909"/>
                      <a:pt x="10896" y="0"/>
                      <a:pt x="24295" y="0"/>
                    </a:cubicBezTo>
                    <a:cubicBezTo>
                      <a:pt x="37693" y="0"/>
                      <a:pt x="48590" y="10909"/>
                      <a:pt x="48590" y="24295"/>
                    </a:cubicBezTo>
                    <a:cubicBezTo>
                      <a:pt x="48590" y="37693"/>
                      <a:pt x="37693" y="48577"/>
                      <a:pt x="24295" y="48577"/>
                    </a:cubicBezTo>
                    <a:close/>
                    <a:moveTo>
                      <a:pt x="24295" y="2755"/>
                    </a:moveTo>
                    <a:cubicBezTo>
                      <a:pt x="12407" y="2755"/>
                      <a:pt x="2755" y="12420"/>
                      <a:pt x="2755" y="24295"/>
                    </a:cubicBezTo>
                    <a:cubicBezTo>
                      <a:pt x="2755" y="36169"/>
                      <a:pt x="12407" y="45834"/>
                      <a:pt x="24295" y="45834"/>
                    </a:cubicBezTo>
                    <a:cubicBezTo>
                      <a:pt x="36169" y="45834"/>
                      <a:pt x="45834" y="36169"/>
                      <a:pt x="45834" y="24295"/>
                    </a:cubicBezTo>
                    <a:cubicBezTo>
                      <a:pt x="45834" y="12420"/>
                      <a:pt x="36169" y="2755"/>
                      <a:pt x="24295"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27" name="Google Shape;1527;p189"/>
              <p:cNvSpPr/>
              <p:nvPr/>
            </p:nvSpPr>
            <p:spPr>
              <a:xfrm>
                <a:off x="1827650" y="5726160"/>
                <a:ext cx="183300" cy="27600"/>
              </a:xfrm>
              <a:prstGeom prst="rect">
                <a:avLst/>
              </a:pr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28" name="Google Shape;1528;p189"/>
              <p:cNvSpPr/>
              <p:nvPr/>
            </p:nvSpPr>
            <p:spPr>
              <a:xfrm>
                <a:off x="1800090" y="5790170"/>
                <a:ext cx="238200" cy="27600"/>
              </a:xfrm>
              <a:prstGeom prst="rect">
                <a:avLst/>
              </a:pr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29" name="Google Shape;1529;p189"/>
              <p:cNvSpPr/>
              <p:nvPr/>
            </p:nvSpPr>
            <p:spPr>
              <a:xfrm>
                <a:off x="1790950" y="5854430"/>
                <a:ext cx="256800" cy="27600"/>
              </a:xfrm>
              <a:prstGeom prst="rect">
                <a:avLst/>
              </a:pr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30" name="Google Shape;1530;p189"/>
              <p:cNvSpPr/>
              <p:nvPr/>
            </p:nvSpPr>
            <p:spPr>
              <a:xfrm>
                <a:off x="1800090" y="5918560"/>
                <a:ext cx="238200" cy="27600"/>
              </a:xfrm>
              <a:prstGeom prst="rect">
                <a:avLst/>
              </a:pr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31" name="Google Shape;1531;p189"/>
              <p:cNvSpPr/>
              <p:nvPr/>
            </p:nvSpPr>
            <p:spPr>
              <a:xfrm>
                <a:off x="1827650" y="5982700"/>
                <a:ext cx="183300" cy="27600"/>
              </a:xfrm>
              <a:prstGeom prst="rect">
                <a:avLst/>
              </a:pr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532" name="Google Shape;1532;p189"/>
          <p:cNvGrpSpPr/>
          <p:nvPr/>
        </p:nvGrpSpPr>
        <p:grpSpPr>
          <a:xfrm>
            <a:off x="1409218" y="2295812"/>
            <a:ext cx="742258" cy="742355"/>
            <a:chOff x="3758405" y="6713311"/>
            <a:chExt cx="1979613" cy="1979613"/>
          </a:xfrm>
        </p:grpSpPr>
        <p:sp>
          <p:nvSpPr>
            <p:cNvPr id="1533" name="Google Shape;1533;p189"/>
            <p:cNvSpPr/>
            <p:nvPr/>
          </p:nvSpPr>
          <p:spPr>
            <a:xfrm>
              <a:off x="3758405" y="6713311"/>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534" name="Google Shape;1534;p189"/>
            <p:cNvGrpSpPr/>
            <p:nvPr/>
          </p:nvGrpSpPr>
          <p:grpSpPr>
            <a:xfrm>
              <a:off x="4232554" y="7215970"/>
              <a:ext cx="1132914" cy="974294"/>
              <a:chOff x="785180" y="350658"/>
              <a:chExt cx="70345" cy="60496"/>
            </a:xfrm>
          </p:grpSpPr>
          <p:sp>
            <p:nvSpPr>
              <p:cNvPr id="1535" name="Google Shape;1535;p189"/>
              <p:cNvSpPr/>
              <p:nvPr/>
            </p:nvSpPr>
            <p:spPr>
              <a:xfrm>
                <a:off x="785180" y="383900"/>
                <a:ext cx="70345" cy="27254"/>
              </a:xfrm>
              <a:custGeom>
                <a:avLst/>
                <a:gdLst/>
                <a:ahLst/>
                <a:cxnLst/>
                <a:rect l="l" t="t" r="r" b="b"/>
                <a:pathLst>
                  <a:path w="70345" h="27254" extrusionOk="0">
                    <a:moveTo>
                      <a:pt x="70116" y="5765"/>
                    </a:moveTo>
                    <a:cubicBezTo>
                      <a:pt x="70078" y="5626"/>
                      <a:pt x="68910" y="2552"/>
                      <a:pt x="65531" y="1143"/>
                    </a:cubicBezTo>
                    <a:cubicBezTo>
                      <a:pt x="62763" y="0"/>
                      <a:pt x="59436" y="304"/>
                      <a:pt x="55638" y="2044"/>
                    </a:cubicBezTo>
                    <a:lnTo>
                      <a:pt x="41744" y="7975"/>
                    </a:lnTo>
                    <a:cubicBezTo>
                      <a:pt x="41338" y="7353"/>
                      <a:pt x="40843" y="6756"/>
                      <a:pt x="40208" y="6223"/>
                    </a:cubicBezTo>
                    <a:cubicBezTo>
                      <a:pt x="38036" y="4432"/>
                      <a:pt x="34963" y="3911"/>
                      <a:pt x="31076" y="4673"/>
                    </a:cubicBezTo>
                    <a:cubicBezTo>
                      <a:pt x="30099" y="4889"/>
                      <a:pt x="28003" y="5334"/>
                      <a:pt x="27076" y="5511"/>
                    </a:cubicBezTo>
                    <a:cubicBezTo>
                      <a:pt x="25793" y="4940"/>
                      <a:pt x="22009" y="3403"/>
                      <a:pt x="17322" y="3403"/>
                    </a:cubicBezTo>
                    <a:cubicBezTo>
                      <a:pt x="12585" y="3403"/>
                      <a:pt x="9182" y="4597"/>
                      <a:pt x="8115" y="5003"/>
                    </a:cubicBezTo>
                    <a:lnTo>
                      <a:pt x="1587" y="4546"/>
                    </a:lnTo>
                    <a:cubicBezTo>
                      <a:pt x="1346" y="4521"/>
                      <a:pt x="1117" y="4724"/>
                      <a:pt x="1104" y="4978"/>
                    </a:cubicBezTo>
                    <a:lnTo>
                      <a:pt x="977" y="6794"/>
                    </a:lnTo>
                    <a:cubicBezTo>
                      <a:pt x="952" y="7061"/>
                      <a:pt x="1143" y="7264"/>
                      <a:pt x="1396" y="7289"/>
                    </a:cubicBezTo>
                    <a:lnTo>
                      <a:pt x="8242" y="7772"/>
                    </a:lnTo>
                    <a:cubicBezTo>
                      <a:pt x="8470" y="7797"/>
                      <a:pt x="8699" y="7746"/>
                      <a:pt x="8915" y="7658"/>
                    </a:cubicBezTo>
                    <a:cubicBezTo>
                      <a:pt x="8940" y="7645"/>
                      <a:pt x="12268" y="6159"/>
                      <a:pt x="17322" y="6159"/>
                    </a:cubicBezTo>
                    <a:cubicBezTo>
                      <a:pt x="22301" y="6159"/>
                      <a:pt x="26225" y="8153"/>
                      <a:pt x="26263" y="8178"/>
                    </a:cubicBezTo>
                    <a:cubicBezTo>
                      <a:pt x="26555" y="8331"/>
                      <a:pt x="26873" y="8369"/>
                      <a:pt x="27190" y="8305"/>
                    </a:cubicBezTo>
                    <a:cubicBezTo>
                      <a:pt x="27190" y="8305"/>
                      <a:pt x="30365" y="7632"/>
                      <a:pt x="31635" y="7365"/>
                    </a:cubicBezTo>
                    <a:cubicBezTo>
                      <a:pt x="34645" y="6769"/>
                      <a:pt x="36931" y="7086"/>
                      <a:pt x="38430" y="8331"/>
                    </a:cubicBezTo>
                    <a:cubicBezTo>
                      <a:pt x="39700" y="9372"/>
                      <a:pt x="40208" y="10896"/>
                      <a:pt x="40398" y="11925"/>
                    </a:cubicBezTo>
                    <a:cubicBezTo>
                      <a:pt x="33083" y="13271"/>
                      <a:pt x="26987" y="14897"/>
                      <a:pt x="25323" y="15354"/>
                    </a:cubicBezTo>
                    <a:cubicBezTo>
                      <a:pt x="25082" y="15417"/>
                      <a:pt x="24942" y="15671"/>
                      <a:pt x="25006" y="15913"/>
                    </a:cubicBezTo>
                    <a:lnTo>
                      <a:pt x="25514" y="17678"/>
                    </a:lnTo>
                    <a:cubicBezTo>
                      <a:pt x="25590" y="17919"/>
                      <a:pt x="25831" y="18059"/>
                      <a:pt x="26073" y="17995"/>
                    </a:cubicBezTo>
                    <a:cubicBezTo>
                      <a:pt x="27787" y="17526"/>
                      <a:pt x="34391" y="15760"/>
                      <a:pt x="42138" y="14414"/>
                    </a:cubicBezTo>
                    <a:cubicBezTo>
                      <a:pt x="42786" y="14300"/>
                      <a:pt x="43268" y="13741"/>
                      <a:pt x="43281" y="13068"/>
                    </a:cubicBezTo>
                    <a:cubicBezTo>
                      <a:pt x="43281" y="12979"/>
                      <a:pt x="43281" y="11874"/>
                      <a:pt x="42875" y="10477"/>
                    </a:cubicBezTo>
                    <a:lnTo>
                      <a:pt x="56756" y="4559"/>
                    </a:lnTo>
                    <a:cubicBezTo>
                      <a:pt x="59829" y="3149"/>
                      <a:pt x="62420" y="2857"/>
                      <a:pt x="64439" y="3670"/>
                    </a:cubicBezTo>
                    <a:cubicBezTo>
                      <a:pt x="65722" y="4190"/>
                      <a:pt x="66535" y="5067"/>
                      <a:pt x="67005" y="5753"/>
                    </a:cubicBezTo>
                    <a:lnTo>
                      <a:pt x="39408" y="23228"/>
                    </a:lnTo>
                    <a:cubicBezTo>
                      <a:pt x="37909" y="24180"/>
                      <a:pt x="36182" y="24612"/>
                      <a:pt x="34417" y="24485"/>
                    </a:cubicBezTo>
                    <a:lnTo>
                      <a:pt x="634" y="22072"/>
                    </a:lnTo>
                    <a:cubicBezTo>
                      <a:pt x="381" y="22059"/>
                      <a:pt x="165" y="22250"/>
                      <a:pt x="152" y="22491"/>
                    </a:cubicBezTo>
                    <a:lnTo>
                      <a:pt x="12" y="24333"/>
                    </a:lnTo>
                    <a:cubicBezTo>
                      <a:pt x="0" y="24574"/>
                      <a:pt x="190" y="24803"/>
                      <a:pt x="444" y="24815"/>
                    </a:cubicBezTo>
                    <a:lnTo>
                      <a:pt x="34213" y="27228"/>
                    </a:lnTo>
                    <a:cubicBezTo>
                      <a:pt x="34480" y="27241"/>
                      <a:pt x="34747" y="27254"/>
                      <a:pt x="35013" y="27254"/>
                    </a:cubicBezTo>
                    <a:cubicBezTo>
                      <a:pt x="37096" y="27254"/>
                      <a:pt x="39103" y="26670"/>
                      <a:pt x="40881" y="25565"/>
                    </a:cubicBezTo>
                    <a:lnTo>
                      <a:pt x="69570" y="7404"/>
                    </a:lnTo>
                    <a:cubicBezTo>
                      <a:pt x="70116" y="7061"/>
                      <a:pt x="70345" y="6375"/>
                      <a:pt x="70116" y="576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36" name="Google Shape;1536;p189"/>
              <p:cNvSpPr/>
              <p:nvPr/>
            </p:nvSpPr>
            <p:spPr>
              <a:xfrm>
                <a:off x="803593" y="350658"/>
                <a:ext cx="33921" cy="30251"/>
              </a:xfrm>
              <a:custGeom>
                <a:avLst/>
                <a:gdLst/>
                <a:ahLst/>
                <a:cxnLst/>
                <a:rect l="l" t="t" r="r" b="b"/>
                <a:pathLst>
                  <a:path w="33921" h="30251" extrusionOk="0">
                    <a:moveTo>
                      <a:pt x="16217" y="30035"/>
                    </a:moveTo>
                    <a:cubicBezTo>
                      <a:pt x="16446" y="30175"/>
                      <a:pt x="16700" y="30251"/>
                      <a:pt x="16954" y="30251"/>
                    </a:cubicBezTo>
                    <a:cubicBezTo>
                      <a:pt x="17208" y="30251"/>
                      <a:pt x="17475" y="30175"/>
                      <a:pt x="17691" y="30035"/>
                    </a:cubicBezTo>
                    <a:cubicBezTo>
                      <a:pt x="23304" y="26466"/>
                      <a:pt x="33921" y="17678"/>
                      <a:pt x="33921" y="9880"/>
                    </a:cubicBezTo>
                    <a:cubicBezTo>
                      <a:pt x="33921" y="3784"/>
                      <a:pt x="30492" y="0"/>
                      <a:pt x="24993" y="0"/>
                    </a:cubicBezTo>
                    <a:cubicBezTo>
                      <a:pt x="21970" y="0"/>
                      <a:pt x="18808" y="2298"/>
                      <a:pt x="17551" y="3517"/>
                    </a:cubicBezTo>
                    <a:lnTo>
                      <a:pt x="16954" y="4076"/>
                    </a:lnTo>
                    <a:lnTo>
                      <a:pt x="16357" y="3517"/>
                    </a:lnTo>
                    <a:cubicBezTo>
                      <a:pt x="16319" y="3479"/>
                      <a:pt x="12687" y="0"/>
                      <a:pt x="8915" y="0"/>
                    </a:cubicBezTo>
                    <a:cubicBezTo>
                      <a:pt x="3416" y="0"/>
                      <a:pt x="0" y="3784"/>
                      <a:pt x="0" y="9880"/>
                    </a:cubicBezTo>
                    <a:cubicBezTo>
                      <a:pt x="0" y="17678"/>
                      <a:pt x="10604" y="26466"/>
                      <a:pt x="16217" y="30035"/>
                    </a:cubicBezTo>
                    <a:close/>
                    <a:moveTo>
                      <a:pt x="8915" y="2755"/>
                    </a:moveTo>
                    <a:cubicBezTo>
                      <a:pt x="10960" y="2755"/>
                      <a:pt x="13525" y="4597"/>
                      <a:pt x="14452" y="5486"/>
                    </a:cubicBezTo>
                    <a:lnTo>
                      <a:pt x="16001" y="6984"/>
                    </a:lnTo>
                    <a:cubicBezTo>
                      <a:pt x="16535" y="7505"/>
                      <a:pt x="17386" y="7505"/>
                      <a:pt x="17907" y="6984"/>
                    </a:cubicBezTo>
                    <a:lnTo>
                      <a:pt x="19469" y="5499"/>
                    </a:lnTo>
                    <a:cubicBezTo>
                      <a:pt x="20383" y="4610"/>
                      <a:pt x="22948" y="2755"/>
                      <a:pt x="24993" y="2755"/>
                    </a:cubicBezTo>
                    <a:cubicBezTo>
                      <a:pt x="28968" y="2755"/>
                      <a:pt x="31165" y="5283"/>
                      <a:pt x="31165" y="9880"/>
                    </a:cubicBezTo>
                    <a:cubicBezTo>
                      <a:pt x="31165" y="15125"/>
                      <a:pt x="23977" y="22593"/>
                      <a:pt x="16954" y="27241"/>
                    </a:cubicBezTo>
                    <a:cubicBezTo>
                      <a:pt x="9944" y="22593"/>
                      <a:pt x="2755" y="15125"/>
                      <a:pt x="2755" y="9880"/>
                    </a:cubicBezTo>
                    <a:cubicBezTo>
                      <a:pt x="2755" y="7226"/>
                      <a:pt x="3556" y="2755"/>
                      <a:pt x="8915"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537" name="Google Shape;1537;p189"/>
          <p:cNvGrpSpPr/>
          <p:nvPr/>
        </p:nvGrpSpPr>
        <p:grpSpPr>
          <a:xfrm>
            <a:off x="6991482" y="2295812"/>
            <a:ext cx="742258" cy="742355"/>
            <a:chOff x="18646379" y="6713311"/>
            <a:chExt cx="1979613" cy="1979613"/>
          </a:xfrm>
        </p:grpSpPr>
        <p:sp>
          <p:nvSpPr>
            <p:cNvPr id="1538" name="Google Shape;1538;p189"/>
            <p:cNvSpPr/>
            <p:nvPr/>
          </p:nvSpPr>
          <p:spPr>
            <a:xfrm>
              <a:off x="18646379" y="6713311"/>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539" name="Google Shape;1539;p189"/>
            <p:cNvGrpSpPr/>
            <p:nvPr/>
          </p:nvGrpSpPr>
          <p:grpSpPr>
            <a:xfrm>
              <a:off x="19089981" y="7156913"/>
              <a:ext cx="1092409" cy="1092409"/>
              <a:chOff x="1580150" y="3442430"/>
              <a:chExt cx="678300" cy="678300"/>
            </a:xfrm>
          </p:grpSpPr>
          <p:sp>
            <p:nvSpPr>
              <p:cNvPr id="1540" name="Google Shape;1540;p189"/>
              <p:cNvSpPr/>
              <p:nvPr/>
            </p:nvSpPr>
            <p:spPr>
              <a:xfrm>
                <a:off x="1580150" y="3442430"/>
                <a:ext cx="678300" cy="678300"/>
              </a:xfrm>
              <a:custGeom>
                <a:avLst/>
                <a:gdLst/>
                <a:ahLst/>
                <a:cxnLst/>
                <a:rect l="l" t="t" r="r" b="b"/>
                <a:pathLst>
                  <a:path w="67830" h="67830" extrusionOk="0">
                    <a:moveTo>
                      <a:pt x="65201" y="39077"/>
                    </a:moveTo>
                    <a:cubicBezTo>
                      <a:pt x="66433" y="37604"/>
                      <a:pt x="67830" y="35953"/>
                      <a:pt x="67830" y="33908"/>
                    </a:cubicBezTo>
                    <a:cubicBezTo>
                      <a:pt x="67830" y="31876"/>
                      <a:pt x="66433" y="30213"/>
                      <a:pt x="65201" y="28765"/>
                    </a:cubicBezTo>
                    <a:cubicBezTo>
                      <a:pt x="64414" y="27825"/>
                      <a:pt x="63588" y="26847"/>
                      <a:pt x="63360" y="26022"/>
                    </a:cubicBezTo>
                    <a:cubicBezTo>
                      <a:pt x="63131" y="25133"/>
                      <a:pt x="63360" y="23837"/>
                      <a:pt x="63576" y="22593"/>
                    </a:cubicBezTo>
                    <a:cubicBezTo>
                      <a:pt x="63919" y="20650"/>
                      <a:pt x="64261" y="18656"/>
                      <a:pt x="63284" y="16954"/>
                    </a:cubicBezTo>
                    <a:cubicBezTo>
                      <a:pt x="62293" y="15227"/>
                      <a:pt x="60274" y="14503"/>
                      <a:pt x="58496" y="13855"/>
                    </a:cubicBezTo>
                    <a:cubicBezTo>
                      <a:pt x="57315" y="13436"/>
                      <a:pt x="56108" y="12992"/>
                      <a:pt x="55473" y="12357"/>
                    </a:cubicBezTo>
                    <a:cubicBezTo>
                      <a:pt x="54838" y="11722"/>
                      <a:pt x="54394" y="10502"/>
                      <a:pt x="53975" y="9334"/>
                    </a:cubicBezTo>
                    <a:cubicBezTo>
                      <a:pt x="53327" y="7556"/>
                      <a:pt x="52603" y="5549"/>
                      <a:pt x="50876" y="4533"/>
                    </a:cubicBezTo>
                    <a:cubicBezTo>
                      <a:pt x="49174" y="3556"/>
                      <a:pt x="47167" y="3911"/>
                      <a:pt x="45237" y="4241"/>
                    </a:cubicBezTo>
                    <a:cubicBezTo>
                      <a:pt x="43992" y="4470"/>
                      <a:pt x="42697" y="4698"/>
                      <a:pt x="41808" y="4457"/>
                    </a:cubicBezTo>
                    <a:cubicBezTo>
                      <a:pt x="40970" y="4229"/>
                      <a:pt x="40005" y="3416"/>
                      <a:pt x="39065" y="2628"/>
                    </a:cubicBezTo>
                    <a:cubicBezTo>
                      <a:pt x="37604" y="1396"/>
                      <a:pt x="35953" y="0"/>
                      <a:pt x="33909" y="0"/>
                    </a:cubicBezTo>
                    <a:cubicBezTo>
                      <a:pt x="31876" y="0"/>
                      <a:pt x="30213" y="1396"/>
                      <a:pt x="28752" y="2628"/>
                    </a:cubicBezTo>
                    <a:cubicBezTo>
                      <a:pt x="27812" y="3416"/>
                      <a:pt x="26847" y="4229"/>
                      <a:pt x="26022" y="4457"/>
                    </a:cubicBezTo>
                    <a:cubicBezTo>
                      <a:pt x="25120" y="4698"/>
                      <a:pt x="23837" y="4470"/>
                      <a:pt x="22593" y="4241"/>
                    </a:cubicBezTo>
                    <a:cubicBezTo>
                      <a:pt x="20650" y="3911"/>
                      <a:pt x="18643" y="3556"/>
                      <a:pt x="16941" y="4533"/>
                    </a:cubicBezTo>
                    <a:cubicBezTo>
                      <a:pt x="15214" y="5549"/>
                      <a:pt x="14490" y="7556"/>
                      <a:pt x="13855" y="9334"/>
                    </a:cubicBezTo>
                    <a:cubicBezTo>
                      <a:pt x="13423" y="10502"/>
                      <a:pt x="12979" y="11722"/>
                      <a:pt x="12344" y="12357"/>
                    </a:cubicBezTo>
                    <a:cubicBezTo>
                      <a:pt x="11722" y="12992"/>
                      <a:pt x="10502" y="13436"/>
                      <a:pt x="9321" y="13855"/>
                    </a:cubicBezTo>
                    <a:cubicBezTo>
                      <a:pt x="7543" y="14503"/>
                      <a:pt x="5537" y="15227"/>
                      <a:pt x="4533" y="16954"/>
                    </a:cubicBezTo>
                    <a:cubicBezTo>
                      <a:pt x="3556" y="18656"/>
                      <a:pt x="3898" y="20650"/>
                      <a:pt x="4241" y="22593"/>
                    </a:cubicBezTo>
                    <a:cubicBezTo>
                      <a:pt x="4457" y="23837"/>
                      <a:pt x="4686" y="25133"/>
                      <a:pt x="4444" y="26022"/>
                    </a:cubicBezTo>
                    <a:cubicBezTo>
                      <a:pt x="4229" y="26847"/>
                      <a:pt x="3416" y="27825"/>
                      <a:pt x="2616" y="28765"/>
                    </a:cubicBezTo>
                    <a:cubicBezTo>
                      <a:pt x="1396" y="30213"/>
                      <a:pt x="0" y="31876"/>
                      <a:pt x="0" y="33908"/>
                    </a:cubicBezTo>
                    <a:cubicBezTo>
                      <a:pt x="0" y="35953"/>
                      <a:pt x="1396" y="37604"/>
                      <a:pt x="2616" y="39077"/>
                    </a:cubicBezTo>
                    <a:cubicBezTo>
                      <a:pt x="3416" y="40004"/>
                      <a:pt x="4229" y="40982"/>
                      <a:pt x="4444" y="41808"/>
                    </a:cubicBezTo>
                    <a:cubicBezTo>
                      <a:pt x="4686" y="42697"/>
                      <a:pt x="4457" y="43992"/>
                      <a:pt x="4241" y="45237"/>
                    </a:cubicBezTo>
                    <a:cubicBezTo>
                      <a:pt x="3898" y="47167"/>
                      <a:pt x="3556" y="49174"/>
                      <a:pt x="4533" y="50876"/>
                    </a:cubicBezTo>
                    <a:cubicBezTo>
                      <a:pt x="5537" y="52603"/>
                      <a:pt x="7543" y="53339"/>
                      <a:pt x="9321" y="53975"/>
                    </a:cubicBezTo>
                    <a:cubicBezTo>
                      <a:pt x="10502" y="54406"/>
                      <a:pt x="11722" y="54838"/>
                      <a:pt x="12344" y="55473"/>
                    </a:cubicBezTo>
                    <a:cubicBezTo>
                      <a:pt x="12979" y="56108"/>
                      <a:pt x="13423" y="57327"/>
                      <a:pt x="13855" y="58496"/>
                    </a:cubicBezTo>
                    <a:cubicBezTo>
                      <a:pt x="14490" y="60274"/>
                      <a:pt x="15214" y="62293"/>
                      <a:pt x="16941" y="63284"/>
                    </a:cubicBezTo>
                    <a:cubicBezTo>
                      <a:pt x="18643" y="64274"/>
                      <a:pt x="20650" y="63919"/>
                      <a:pt x="22593" y="63576"/>
                    </a:cubicBezTo>
                    <a:cubicBezTo>
                      <a:pt x="23837" y="63360"/>
                      <a:pt x="25120" y="63131"/>
                      <a:pt x="26022" y="63372"/>
                    </a:cubicBezTo>
                    <a:cubicBezTo>
                      <a:pt x="26847" y="63601"/>
                      <a:pt x="27812" y="64414"/>
                      <a:pt x="28752" y="65201"/>
                    </a:cubicBezTo>
                    <a:cubicBezTo>
                      <a:pt x="30213" y="66433"/>
                      <a:pt x="31876" y="67830"/>
                      <a:pt x="33909" y="67830"/>
                    </a:cubicBezTo>
                    <a:cubicBezTo>
                      <a:pt x="35953" y="67830"/>
                      <a:pt x="37604" y="66433"/>
                      <a:pt x="39065" y="65201"/>
                    </a:cubicBezTo>
                    <a:cubicBezTo>
                      <a:pt x="40005" y="64414"/>
                      <a:pt x="40970" y="63601"/>
                      <a:pt x="41808" y="63372"/>
                    </a:cubicBezTo>
                    <a:cubicBezTo>
                      <a:pt x="42697" y="63131"/>
                      <a:pt x="43980" y="63360"/>
                      <a:pt x="45237" y="63576"/>
                    </a:cubicBezTo>
                    <a:cubicBezTo>
                      <a:pt x="47167" y="63919"/>
                      <a:pt x="49174" y="64274"/>
                      <a:pt x="50876" y="63284"/>
                    </a:cubicBezTo>
                    <a:cubicBezTo>
                      <a:pt x="52603" y="62293"/>
                      <a:pt x="53327" y="60274"/>
                      <a:pt x="53975" y="58496"/>
                    </a:cubicBezTo>
                    <a:cubicBezTo>
                      <a:pt x="54394" y="57327"/>
                      <a:pt x="54838" y="56108"/>
                      <a:pt x="55473" y="55473"/>
                    </a:cubicBezTo>
                    <a:cubicBezTo>
                      <a:pt x="56095" y="54838"/>
                      <a:pt x="57315" y="54406"/>
                      <a:pt x="58496" y="53975"/>
                    </a:cubicBezTo>
                    <a:cubicBezTo>
                      <a:pt x="60274" y="53339"/>
                      <a:pt x="62293" y="52603"/>
                      <a:pt x="63284" y="50876"/>
                    </a:cubicBezTo>
                    <a:cubicBezTo>
                      <a:pt x="64261" y="49174"/>
                      <a:pt x="63919" y="47167"/>
                      <a:pt x="63576" y="45237"/>
                    </a:cubicBezTo>
                    <a:cubicBezTo>
                      <a:pt x="63360" y="43992"/>
                      <a:pt x="63131" y="42697"/>
                      <a:pt x="63360" y="41808"/>
                    </a:cubicBezTo>
                    <a:cubicBezTo>
                      <a:pt x="63588" y="40982"/>
                      <a:pt x="64414" y="40004"/>
                      <a:pt x="65201" y="39077"/>
                    </a:cubicBezTo>
                    <a:close/>
                    <a:moveTo>
                      <a:pt x="63093" y="37299"/>
                    </a:moveTo>
                    <a:cubicBezTo>
                      <a:pt x="62103" y="38468"/>
                      <a:pt x="61086" y="39674"/>
                      <a:pt x="60718" y="41097"/>
                    </a:cubicBezTo>
                    <a:cubicBezTo>
                      <a:pt x="60312" y="42583"/>
                      <a:pt x="60591" y="44183"/>
                      <a:pt x="60871" y="45719"/>
                    </a:cubicBezTo>
                    <a:cubicBezTo>
                      <a:pt x="61125" y="47167"/>
                      <a:pt x="61391" y="48666"/>
                      <a:pt x="60909" y="49504"/>
                    </a:cubicBezTo>
                    <a:cubicBezTo>
                      <a:pt x="60413" y="50355"/>
                      <a:pt x="58953" y="50888"/>
                      <a:pt x="57556" y="51396"/>
                    </a:cubicBezTo>
                    <a:cubicBezTo>
                      <a:pt x="56095" y="51917"/>
                      <a:pt x="54597" y="52463"/>
                      <a:pt x="53530" y="53530"/>
                    </a:cubicBezTo>
                    <a:cubicBezTo>
                      <a:pt x="52463" y="54597"/>
                      <a:pt x="51917" y="56108"/>
                      <a:pt x="51384" y="57569"/>
                    </a:cubicBezTo>
                    <a:cubicBezTo>
                      <a:pt x="50876" y="58966"/>
                      <a:pt x="50355" y="60413"/>
                      <a:pt x="49491" y="60909"/>
                    </a:cubicBezTo>
                    <a:cubicBezTo>
                      <a:pt x="48653" y="61391"/>
                      <a:pt x="47155" y="61125"/>
                      <a:pt x="45707" y="60871"/>
                    </a:cubicBezTo>
                    <a:cubicBezTo>
                      <a:pt x="44170" y="60604"/>
                      <a:pt x="42570" y="60325"/>
                      <a:pt x="41097" y="60718"/>
                    </a:cubicBezTo>
                    <a:cubicBezTo>
                      <a:pt x="39674" y="61099"/>
                      <a:pt x="38468" y="62115"/>
                      <a:pt x="37287" y="63106"/>
                    </a:cubicBezTo>
                    <a:cubicBezTo>
                      <a:pt x="36131" y="64071"/>
                      <a:pt x="34950" y="65087"/>
                      <a:pt x="33909" y="65087"/>
                    </a:cubicBezTo>
                    <a:cubicBezTo>
                      <a:pt x="32880" y="65087"/>
                      <a:pt x="31673" y="64071"/>
                      <a:pt x="30530" y="63106"/>
                    </a:cubicBezTo>
                    <a:cubicBezTo>
                      <a:pt x="29362" y="62115"/>
                      <a:pt x="28155" y="61099"/>
                      <a:pt x="26720" y="60718"/>
                    </a:cubicBezTo>
                    <a:cubicBezTo>
                      <a:pt x="26200" y="60578"/>
                      <a:pt x="25653" y="60528"/>
                      <a:pt x="25107" y="60528"/>
                    </a:cubicBezTo>
                    <a:cubicBezTo>
                      <a:pt x="24117" y="60528"/>
                      <a:pt x="23101" y="60693"/>
                      <a:pt x="22110" y="60871"/>
                    </a:cubicBezTo>
                    <a:cubicBezTo>
                      <a:pt x="20662" y="61125"/>
                      <a:pt x="19164" y="61391"/>
                      <a:pt x="18326" y="60909"/>
                    </a:cubicBezTo>
                    <a:cubicBezTo>
                      <a:pt x="17462" y="60413"/>
                      <a:pt x="16941" y="58966"/>
                      <a:pt x="16433" y="57569"/>
                    </a:cubicBezTo>
                    <a:cubicBezTo>
                      <a:pt x="15913" y="56108"/>
                      <a:pt x="15354" y="54597"/>
                      <a:pt x="14300" y="53530"/>
                    </a:cubicBezTo>
                    <a:cubicBezTo>
                      <a:pt x="13233" y="52463"/>
                      <a:pt x="11722" y="51917"/>
                      <a:pt x="10261" y="51384"/>
                    </a:cubicBezTo>
                    <a:cubicBezTo>
                      <a:pt x="8851" y="50888"/>
                      <a:pt x="7416" y="50355"/>
                      <a:pt x="6921" y="49504"/>
                    </a:cubicBezTo>
                    <a:cubicBezTo>
                      <a:pt x="6438" y="48666"/>
                      <a:pt x="6692" y="47167"/>
                      <a:pt x="6946" y="45719"/>
                    </a:cubicBezTo>
                    <a:cubicBezTo>
                      <a:pt x="7226" y="44170"/>
                      <a:pt x="7505" y="42583"/>
                      <a:pt x="7111" y="41097"/>
                    </a:cubicBezTo>
                    <a:cubicBezTo>
                      <a:pt x="6731" y="39674"/>
                      <a:pt x="5702" y="38468"/>
                      <a:pt x="4724" y="37299"/>
                    </a:cubicBezTo>
                    <a:cubicBezTo>
                      <a:pt x="3746" y="36144"/>
                      <a:pt x="2743" y="34950"/>
                      <a:pt x="2743" y="33908"/>
                    </a:cubicBezTo>
                    <a:cubicBezTo>
                      <a:pt x="2743" y="32880"/>
                      <a:pt x="3746" y="31686"/>
                      <a:pt x="4724" y="30530"/>
                    </a:cubicBezTo>
                    <a:cubicBezTo>
                      <a:pt x="5702" y="29362"/>
                      <a:pt x="6731" y="28155"/>
                      <a:pt x="7111" y="26733"/>
                    </a:cubicBezTo>
                    <a:cubicBezTo>
                      <a:pt x="7505" y="25247"/>
                      <a:pt x="7226" y="23660"/>
                      <a:pt x="6946" y="22123"/>
                    </a:cubicBezTo>
                    <a:cubicBezTo>
                      <a:pt x="6692" y="20662"/>
                      <a:pt x="6438" y="19164"/>
                      <a:pt x="6921" y="18326"/>
                    </a:cubicBezTo>
                    <a:cubicBezTo>
                      <a:pt x="7416" y="17462"/>
                      <a:pt x="8851" y="16941"/>
                      <a:pt x="10261" y="16433"/>
                    </a:cubicBezTo>
                    <a:cubicBezTo>
                      <a:pt x="11722" y="15913"/>
                      <a:pt x="13233" y="15367"/>
                      <a:pt x="14300" y="14300"/>
                    </a:cubicBezTo>
                    <a:cubicBezTo>
                      <a:pt x="15367" y="13233"/>
                      <a:pt x="15913" y="11722"/>
                      <a:pt x="16433" y="10274"/>
                    </a:cubicBezTo>
                    <a:cubicBezTo>
                      <a:pt x="16941" y="8864"/>
                      <a:pt x="17462" y="7416"/>
                      <a:pt x="18326" y="6921"/>
                    </a:cubicBezTo>
                    <a:cubicBezTo>
                      <a:pt x="19164" y="6438"/>
                      <a:pt x="20662" y="6705"/>
                      <a:pt x="22110" y="6959"/>
                    </a:cubicBezTo>
                    <a:cubicBezTo>
                      <a:pt x="23660" y="7226"/>
                      <a:pt x="25247" y="7505"/>
                      <a:pt x="26720" y="7111"/>
                    </a:cubicBezTo>
                    <a:cubicBezTo>
                      <a:pt x="28155" y="6731"/>
                      <a:pt x="29362" y="5714"/>
                      <a:pt x="30530" y="4737"/>
                    </a:cubicBezTo>
                    <a:cubicBezTo>
                      <a:pt x="31673" y="3759"/>
                      <a:pt x="32880" y="2755"/>
                      <a:pt x="33909" y="2755"/>
                    </a:cubicBezTo>
                    <a:cubicBezTo>
                      <a:pt x="34950" y="2755"/>
                      <a:pt x="36131" y="3759"/>
                      <a:pt x="37287" y="4737"/>
                    </a:cubicBezTo>
                    <a:cubicBezTo>
                      <a:pt x="38468" y="5714"/>
                      <a:pt x="39674" y="6731"/>
                      <a:pt x="41097" y="7111"/>
                    </a:cubicBezTo>
                    <a:cubicBezTo>
                      <a:pt x="42570" y="7505"/>
                      <a:pt x="44170" y="7226"/>
                      <a:pt x="45707" y="6959"/>
                    </a:cubicBezTo>
                    <a:cubicBezTo>
                      <a:pt x="47167" y="6705"/>
                      <a:pt x="48666" y="6438"/>
                      <a:pt x="49491" y="6921"/>
                    </a:cubicBezTo>
                    <a:cubicBezTo>
                      <a:pt x="50355" y="7416"/>
                      <a:pt x="50876" y="8864"/>
                      <a:pt x="51384" y="10274"/>
                    </a:cubicBezTo>
                    <a:cubicBezTo>
                      <a:pt x="51917" y="11722"/>
                      <a:pt x="52463" y="13233"/>
                      <a:pt x="53530" y="14300"/>
                    </a:cubicBezTo>
                    <a:cubicBezTo>
                      <a:pt x="54597" y="15367"/>
                      <a:pt x="56095" y="15913"/>
                      <a:pt x="57556" y="16433"/>
                    </a:cubicBezTo>
                    <a:cubicBezTo>
                      <a:pt x="58953" y="16941"/>
                      <a:pt x="60413" y="17475"/>
                      <a:pt x="60909" y="18326"/>
                    </a:cubicBezTo>
                    <a:cubicBezTo>
                      <a:pt x="61391" y="19164"/>
                      <a:pt x="61125" y="20662"/>
                      <a:pt x="60871" y="22123"/>
                    </a:cubicBezTo>
                    <a:cubicBezTo>
                      <a:pt x="60591" y="23660"/>
                      <a:pt x="60312" y="25247"/>
                      <a:pt x="60718" y="26733"/>
                    </a:cubicBezTo>
                    <a:cubicBezTo>
                      <a:pt x="61086" y="28155"/>
                      <a:pt x="62103" y="29362"/>
                      <a:pt x="63093" y="30530"/>
                    </a:cubicBezTo>
                    <a:cubicBezTo>
                      <a:pt x="64071" y="31686"/>
                      <a:pt x="65074" y="32880"/>
                      <a:pt x="65074" y="33908"/>
                    </a:cubicBezTo>
                    <a:cubicBezTo>
                      <a:pt x="65074" y="34950"/>
                      <a:pt x="64071" y="36144"/>
                      <a:pt x="63093" y="37299"/>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41" name="Google Shape;1541;p189"/>
              <p:cNvSpPr/>
              <p:nvPr/>
            </p:nvSpPr>
            <p:spPr>
              <a:xfrm>
                <a:off x="1749530" y="3664010"/>
                <a:ext cx="338830" cy="245870"/>
              </a:xfrm>
              <a:custGeom>
                <a:avLst/>
                <a:gdLst/>
                <a:ahLst/>
                <a:cxnLst/>
                <a:rect l="l" t="t" r="r" b="b"/>
                <a:pathLst>
                  <a:path w="33883" h="24587" extrusionOk="0">
                    <a:moveTo>
                      <a:pt x="32550" y="215"/>
                    </a:moveTo>
                    <a:cubicBezTo>
                      <a:pt x="32384" y="25"/>
                      <a:pt x="32092" y="0"/>
                      <a:pt x="31902" y="165"/>
                    </a:cubicBezTo>
                    <a:cubicBezTo>
                      <a:pt x="24396" y="6438"/>
                      <a:pt x="17310" y="13487"/>
                      <a:pt x="10223" y="21678"/>
                    </a:cubicBezTo>
                    <a:cubicBezTo>
                      <a:pt x="10109" y="21818"/>
                      <a:pt x="9969" y="21844"/>
                      <a:pt x="9893" y="21844"/>
                    </a:cubicBezTo>
                    <a:cubicBezTo>
                      <a:pt x="9804" y="21856"/>
                      <a:pt x="9677" y="21831"/>
                      <a:pt x="9550" y="21704"/>
                    </a:cubicBezTo>
                    <a:lnTo>
                      <a:pt x="2108" y="14389"/>
                    </a:lnTo>
                    <a:cubicBezTo>
                      <a:pt x="1917" y="14211"/>
                      <a:pt x="1625" y="14211"/>
                      <a:pt x="1447" y="14389"/>
                    </a:cubicBezTo>
                    <a:lnTo>
                      <a:pt x="165" y="15709"/>
                    </a:lnTo>
                    <a:cubicBezTo>
                      <a:pt x="0" y="15887"/>
                      <a:pt x="0" y="16167"/>
                      <a:pt x="177" y="16357"/>
                    </a:cubicBezTo>
                    <a:lnTo>
                      <a:pt x="7607" y="23660"/>
                    </a:lnTo>
                    <a:cubicBezTo>
                      <a:pt x="8204" y="24231"/>
                      <a:pt x="8978" y="24574"/>
                      <a:pt x="9804" y="24587"/>
                    </a:cubicBezTo>
                    <a:lnTo>
                      <a:pt x="9956" y="24587"/>
                    </a:lnTo>
                    <a:cubicBezTo>
                      <a:pt x="10871" y="24561"/>
                      <a:pt x="11734" y="24130"/>
                      <a:pt x="12344" y="23431"/>
                    </a:cubicBezTo>
                    <a:cubicBezTo>
                      <a:pt x="19316" y="15367"/>
                      <a:pt x="26301" y="8445"/>
                      <a:pt x="33667" y="2273"/>
                    </a:cubicBezTo>
                    <a:cubicBezTo>
                      <a:pt x="33858" y="2108"/>
                      <a:pt x="33883" y="1816"/>
                      <a:pt x="33718" y="162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sp>
        <p:nvSpPr>
          <p:cNvPr id="1547" name="Google Shape;1547;p190"/>
          <p:cNvSpPr/>
          <p:nvPr/>
        </p:nvSpPr>
        <p:spPr>
          <a:xfrm>
            <a:off x="397022" y="2324700"/>
            <a:ext cx="3521043" cy="4941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為了制定有效政策，</a:t>
            </a:r>
            <a:br>
              <a:rPr lang="en-US" altLang="zh-TW" sz="2700" i="0" u="none" strike="noStrike" cap="none" dirty="0">
                <a:solidFill>
                  <a:schemeClr val="dk1"/>
                </a:solidFill>
                <a:latin typeface="Noto Sans TC Medium"/>
                <a:ea typeface="Noto Sans TC Medium"/>
                <a:cs typeface="Optimistic Display Medium"/>
                <a:sym typeface="Optimistic Display Medium"/>
              </a:rPr>
            </a:br>
            <a:r>
              <a:rPr lang="zh-TW" sz="2700" i="0" u="none" strike="noStrike" cap="none" dirty="0">
                <a:solidFill>
                  <a:schemeClr val="dk1"/>
                </a:solidFill>
                <a:latin typeface="Noto Sans TC Medium"/>
                <a:ea typeface="Noto Sans TC Medium"/>
                <a:cs typeface="Optimistic Display Medium"/>
                <a:sym typeface="Optimistic Display Medium"/>
              </a:rPr>
              <a:t>我們必須依據更高標準將廣告分類</a:t>
            </a:r>
          </a:p>
        </p:txBody>
      </p:sp>
      <p:sp>
        <p:nvSpPr>
          <p:cNvPr id="1548" name="Google Shape;1548;p190"/>
          <p:cNvSpPr txBox="1"/>
          <p:nvPr/>
        </p:nvSpPr>
        <p:spPr>
          <a:xfrm>
            <a:off x="4952350" y="1536275"/>
            <a:ext cx="3612000" cy="2536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1300" b="1" i="0" u="none" strike="noStrike" cap="none" dirty="0">
                <a:solidFill>
                  <a:schemeClr val="dk1"/>
                </a:solidFill>
                <a:latin typeface="Noto Sans TC"/>
                <a:ea typeface="Noto Sans TC"/>
                <a:cs typeface="Optimistic Text"/>
                <a:sym typeface="Optimistic Text"/>
              </a:rPr>
              <a:t>社會議題、選舉或政治相關廣告為：</a:t>
            </a: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由公職候選人、政治人物、政黨或公職選舉結果支持者所刊登或代表刊登，或內容與上述人士或機關相關</a:t>
            </a: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有關任何選舉、公民投票或投票倡議，包括「動員投票」或選舉競選活動</a:t>
            </a: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受到政治廣告法規管制的任何廣告</a:t>
            </a:r>
          </a:p>
          <a:p>
            <a:pPr marL="342900" marR="0" lvl="0" indent="0" algn="l" rtl="0">
              <a:lnSpc>
                <a:spcPct val="115000"/>
              </a:lnSpc>
              <a:spcBef>
                <a:spcPts val="1300"/>
              </a:spcBef>
              <a:spcAft>
                <a:spcPts val="1300"/>
              </a:spcAft>
              <a:buNone/>
            </a:pPr>
            <a:r>
              <a:rPr lang="zh-TW" sz="900" i="0" u="none" strike="noStrike" cap="none" dirty="0">
                <a:solidFill>
                  <a:schemeClr val="dk1"/>
                </a:solidFill>
                <a:latin typeface="Noto Sans TC"/>
                <a:ea typeface="Noto Sans TC"/>
                <a:cs typeface="Optimistic Text"/>
                <a:sym typeface="Optimistic Text"/>
              </a:rPr>
              <a:t>與社會議題相關；包含在特定國家／地區討論、辯論、倡導或</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反對某些議題的內容</a:t>
            </a:r>
          </a:p>
        </p:txBody>
      </p:sp>
      <p:grpSp>
        <p:nvGrpSpPr>
          <p:cNvPr id="1549" name="Google Shape;1549;p190"/>
          <p:cNvGrpSpPr/>
          <p:nvPr/>
        </p:nvGrpSpPr>
        <p:grpSpPr>
          <a:xfrm>
            <a:off x="4952356" y="1916086"/>
            <a:ext cx="188534" cy="188595"/>
            <a:chOff x="9962790" y="3442390"/>
            <a:chExt cx="678300" cy="678430"/>
          </a:xfrm>
        </p:grpSpPr>
        <p:sp>
          <p:nvSpPr>
            <p:cNvPr id="1550" name="Google Shape;1550;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51" name="Google Shape;1551;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552" name="Google Shape;1552;p190"/>
          <p:cNvGrpSpPr/>
          <p:nvPr/>
        </p:nvGrpSpPr>
        <p:grpSpPr>
          <a:xfrm>
            <a:off x="4952356" y="2386214"/>
            <a:ext cx="188534" cy="188595"/>
            <a:chOff x="9962790" y="3442390"/>
            <a:chExt cx="678300" cy="678430"/>
          </a:xfrm>
        </p:grpSpPr>
        <p:sp>
          <p:nvSpPr>
            <p:cNvPr id="1553" name="Google Shape;1553;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54" name="Google Shape;1554;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555" name="Google Shape;1555;p190"/>
          <p:cNvGrpSpPr/>
          <p:nvPr/>
        </p:nvGrpSpPr>
        <p:grpSpPr>
          <a:xfrm>
            <a:off x="4952356" y="3189307"/>
            <a:ext cx="188534" cy="188595"/>
            <a:chOff x="9962790" y="3442390"/>
            <a:chExt cx="678300" cy="678430"/>
          </a:xfrm>
        </p:grpSpPr>
        <p:sp>
          <p:nvSpPr>
            <p:cNvPr id="1556" name="Google Shape;1556;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57" name="Google Shape;1557;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558" name="Google Shape;1558;p190"/>
          <p:cNvGrpSpPr/>
          <p:nvPr/>
        </p:nvGrpSpPr>
        <p:grpSpPr>
          <a:xfrm>
            <a:off x="4952356" y="2860865"/>
            <a:ext cx="188534" cy="188595"/>
            <a:chOff x="9962790" y="3442390"/>
            <a:chExt cx="678300" cy="678430"/>
          </a:xfrm>
        </p:grpSpPr>
        <p:sp>
          <p:nvSpPr>
            <p:cNvPr id="1559" name="Google Shape;1559;p19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60" name="Google Shape;1560;p19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
        <p:nvSpPr>
          <p:cNvPr id="1561" name="Google Shape;1561;p190"/>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defPPr>
              <a:defRPr lang="zh-TW"/>
            </a:defPPr>
          </a:lstStyle>
          <a:p>
            <a:pPr marL="0" lvl="0" indent="0" algn="ctr" rtl="0">
              <a:spcBef>
                <a:spcPts val="0"/>
              </a:spcBef>
              <a:spcAft>
                <a:spcPts val="0"/>
              </a:spcAft>
              <a:buNone/>
            </a:pPr>
            <a:r>
              <a:rPr lang="zh-TW">
                <a:solidFill>
                  <a:schemeClr val="dk1"/>
                </a:solidFill>
                <a:latin typeface="Noto Sans TC"/>
                <a:ea typeface="Noto Sans TC"/>
                <a:cs typeface="Optimistic Text"/>
                <a:sym typeface="Optimistic Text"/>
              </a:rPr>
              <a:t>如果您是在沒有社會議題廣告政策執行的司法管轄區進行簡報，請移除本投影片提及的社會議題和最後一個項目符號，然後編輯這張投影片。</a:t>
            </a:r>
            <a:endParaRPr lang="zh-TW" dirty="0">
              <a:solidFill>
                <a:schemeClr val="dk1"/>
              </a:solidFill>
              <a:latin typeface="Noto Sans TC"/>
              <a:ea typeface="Noto Sans TC"/>
              <a:cs typeface="Optimistic Text"/>
              <a:sym typeface="Optimistic Tex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191"/>
          <p:cNvSpPr/>
          <p:nvPr/>
        </p:nvSpPr>
        <p:spPr>
          <a:xfrm>
            <a:off x="361737" y="317925"/>
            <a:ext cx="7452227" cy="4941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若要刊登與社會議題、選舉或政治相關的廣告，廣告主需要：</a:t>
            </a:r>
          </a:p>
        </p:txBody>
      </p:sp>
      <p:sp>
        <p:nvSpPr>
          <p:cNvPr id="1568" name="Google Shape;1568;p191"/>
          <p:cNvSpPr txBox="1"/>
          <p:nvPr/>
        </p:nvSpPr>
        <p:spPr>
          <a:xfrm>
            <a:off x="539299" y="2879725"/>
            <a:ext cx="1505632" cy="733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1C2B33"/>
              </a:buClr>
              <a:buSzPts val="300"/>
              <a:buFont typeface="Arial"/>
              <a:buNone/>
            </a:pPr>
            <a:r>
              <a:rPr lang="zh-TW" sz="1300" b="1" i="0" u="none" strike="noStrike" cap="none" dirty="0">
                <a:solidFill>
                  <a:schemeClr val="dk1"/>
                </a:solidFill>
                <a:latin typeface="Noto Sans TC"/>
                <a:ea typeface="Noto Sans TC"/>
                <a:cs typeface="Optimistic Text"/>
                <a:sym typeface="Optimistic Text"/>
              </a:rPr>
              <a:t>授權</a:t>
            </a:r>
            <a:endParaRPr lang="zh-TW" sz="500" b="1" dirty="0">
              <a:latin typeface="Noto Sans TC"/>
              <a:ea typeface="Noto Sans TC"/>
              <a:cs typeface="Optimistic Text"/>
              <a:sym typeface="Optimistic Text"/>
            </a:endParaRPr>
          </a:p>
          <a:p>
            <a:pPr marL="0" marR="0" lvl="0" indent="0" algn="l" rtl="0">
              <a:lnSpc>
                <a:spcPct val="114000"/>
              </a:lnSpc>
              <a:spcBef>
                <a:spcPts val="400"/>
              </a:spcBef>
              <a:spcAft>
                <a:spcPts val="40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在想要刊登廣告的國家／地區完成授權程序。</a:t>
            </a:r>
            <a:endParaRPr lang="zh-TW" sz="500" dirty="0">
              <a:latin typeface="Noto Sans TC"/>
              <a:ea typeface="Noto Sans TC"/>
              <a:cs typeface="Optimistic Text"/>
              <a:sym typeface="Optimistic Text"/>
            </a:endParaRPr>
          </a:p>
        </p:txBody>
      </p:sp>
      <p:sp>
        <p:nvSpPr>
          <p:cNvPr id="1569" name="Google Shape;1569;p191"/>
          <p:cNvSpPr txBox="1"/>
          <p:nvPr/>
        </p:nvSpPr>
        <p:spPr>
          <a:xfrm>
            <a:off x="2713486" y="2879733"/>
            <a:ext cx="1542849" cy="622697"/>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1C2B33"/>
              </a:buClr>
              <a:buSzPts val="300"/>
              <a:buFont typeface="Arial"/>
              <a:buNone/>
            </a:pPr>
            <a:r>
              <a:rPr lang="zh-TW" sz="1300" b="1" i="0" u="none" strike="noStrike" cap="none" dirty="0">
                <a:solidFill>
                  <a:schemeClr val="dk1"/>
                </a:solidFill>
                <a:latin typeface="Noto Sans TC"/>
                <a:ea typeface="Noto Sans TC"/>
                <a:cs typeface="Optimistic Text"/>
                <a:sym typeface="Optimistic Text"/>
              </a:rPr>
              <a:t>身分</a:t>
            </a:r>
            <a:endParaRPr lang="zh-TW" sz="500" b="1" dirty="0">
              <a:latin typeface="Noto Sans TC"/>
              <a:ea typeface="Noto Sans TC"/>
              <a:cs typeface="Optimistic Text"/>
              <a:sym typeface="Optimistic Text"/>
            </a:endParaRPr>
          </a:p>
          <a:p>
            <a:pPr marL="0" marR="0" lvl="0" indent="0" algn="l" rtl="0">
              <a:lnSpc>
                <a:spcPct val="115000"/>
              </a:lnSpc>
              <a:spcBef>
                <a:spcPts val="400"/>
              </a:spcBef>
              <a:spcAft>
                <a:spcPts val="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證明自己的身分及所在地。</a:t>
            </a:r>
            <a:endParaRPr lang="zh-TW" sz="500" dirty="0">
              <a:latin typeface="Noto Sans TC"/>
              <a:ea typeface="Noto Sans TC"/>
              <a:cs typeface="Optimistic Text"/>
              <a:sym typeface="Optimistic Text"/>
            </a:endParaRPr>
          </a:p>
        </p:txBody>
      </p:sp>
      <p:sp>
        <p:nvSpPr>
          <p:cNvPr id="1570" name="Google Shape;1570;p191"/>
          <p:cNvSpPr txBox="1"/>
          <p:nvPr/>
        </p:nvSpPr>
        <p:spPr>
          <a:xfrm>
            <a:off x="4887676" y="2879725"/>
            <a:ext cx="1823466" cy="8349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1C2B33"/>
              </a:buClr>
              <a:buSzPts val="300"/>
              <a:buFont typeface="Arial"/>
              <a:buNone/>
            </a:pPr>
            <a:r>
              <a:rPr lang="zh-TW" sz="1300" b="1" i="0" u="none" strike="noStrike" cap="none" dirty="0">
                <a:solidFill>
                  <a:schemeClr val="dk1"/>
                </a:solidFill>
                <a:latin typeface="Noto Sans TC"/>
                <a:ea typeface="Noto Sans TC"/>
                <a:cs typeface="Optimistic Text"/>
                <a:sym typeface="Optimistic Text"/>
              </a:rPr>
              <a:t>免責聲明</a:t>
            </a:r>
            <a:endParaRPr lang="zh-TW" sz="500" b="1" dirty="0">
              <a:latin typeface="Noto Sans TC"/>
              <a:ea typeface="Noto Sans TC"/>
              <a:cs typeface="Optimistic Text"/>
              <a:sym typeface="Optimistic Text"/>
            </a:endParaRPr>
          </a:p>
          <a:p>
            <a:pPr marL="0" marR="0" lvl="0" indent="0" algn="l" rtl="0">
              <a:lnSpc>
                <a:spcPct val="115000"/>
              </a:lnSpc>
              <a:spcBef>
                <a:spcPts val="400"/>
              </a:spcBef>
              <a:spcAft>
                <a:spcPts val="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在廣告中包含經過驗證的「出資者」免責聲明，以協助我們確認組織的合法性，並向用戶顯示這些有</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影響力的廣告幕後是誰在操盤。</a:t>
            </a:r>
            <a:endParaRPr lang="zh-TW" sz="500" dirty="0">
              <a:latin typeface="Noto Sans TC"/>
              <a:ea typeface="Noto Sans TC"/>
              <a:cs typeface="Optimistic Text"/>
              <a:sym typeface="Optimistic Text"/>
            </a:endParaRPr>
          </a:p>
        </p:txBody>
      </p:sp>
      <p:sp>
        <p:nvSpPr>
          <p:cNvPr id="1571" name="Google Shape;1571;p191"/>
          <p:cNvSpPr txBox="1"/>
          <p:nvPr/>
        </p:nvSpPr>
        <p:spPr>
          <a:xfrm>
            <a:off x="7061844" y="2879733"/>
            <a:ext cx="1542849" cy="960422"/>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1C2B33"/>
              </a:buClr>
              <a:buSzPts val="300"/>
              <a:buFont typeface="Arial"/>
              <a:buNone/>
            </a:pPr>
            <a:r>
              <a:rPr lang="zh-TW" sz="1300" b="1" i="0" u="none" strike="noStrike" cap="none" dirty="0">
                <a:solidFill>
                  <a:schemeClr val="dk1"/>
                </a:solidFill>
                <a:latin typeface="Noto Sans TC"/>
                <a:ea typeface="Noto Sans TC"/>
                <a:cs typeface="Optimistic Text"/>
                <a:sym typeface="Optimistic Text"/>
              </a:rPr>
              <a:t>資訊透明化</a:t>
            </a:r>
            <a:endParaRPr lang="zh-TW" sz="500" b="1" dirty="0">
              <a:latin typeface="Noto Sans TC"/>
              <a:ea typeface="Noto Sans TC"/>
              <a:cs typeface="Optimistic Text"/>
              <a:sym typeface="Optimistic Text"/>
            </a:endParaRPr>
          </a:p>
          <a:p>
            <a:pPr marL="0" marR="0" lvl="0" indent="0" algn="l" rtl="0">
              <a:lnSpc>
                <a:spcPct val="115000"/>
              </a:lnSpc>
              <a:spcBef>
                <a:spcPts val="400"/>
              </a:spcBef>
              <a:spcAft>
                <a:spcPts val="0"/>
              </a:spcAft>
              <a:buClr>
                <a:srgbClr val="1C2B33"/>
              </a:buClr>
              <a:buSzPts val="200"/>
              <a:buFont typeface="Arial"/>
              <a:buNone/>
            </a:pPr>
            <a:r>
              <a:rPr lang="zh-TW" sz="900" i="0" u="none" strike="noStrike" cap="none" dirty="0">
                <a:solidFill>
                  <a:schemeClr val="dk1"/>
                </a:solidFill>
                <a:latin typeface="Noto Sans TC"/>
                <a:ea typeface="Noto Sans TC"/>
                <a:cs typeface="Optimistic Text"/>
                <a:sym typeface="Optimistic Text"/>
              </a:rPr>
              <a:t>若廣告遭標示為</a:t>
            </a:r>
            <a:r>
              <a:rPr lang="zh-TW" sz="900" dirty="0">
                <a:solidFill>
                  <a:schemeClr val="dk1"/>
                </a:solidFill>
                <a:latin typeface="Noto Sans TC"/>
                <a:ea typeface="Noto Sans TC"/>
                <a:cs typeface="Optimistic Text"/>
                <a:sym typeface="Optimistic Text"/>
              </a:rPr>
              <a:t>「</a:t>
            </a:r>
            <a:r>
              <a:rPr lang="zh-TW" sz="900" i="0" u="none" strike="noStrike" cap="none" dirty="0">
                <a:solidFill>
                  <a:schemeClr val="dk1"/>
                </a:solidFill>
                <a:latin typeface="Noto Sans TC"/>
                <a:ea typeface="Noto Sans TC"/>
                <a:cs typeface="Optimistic Text"/>
                <a:sym typeface="Optimistic Text"/>
              </a:rPr>
              <a:t>社會議題、選舉或政治相關廣告</a:t>
            </a:r>
            <a:r>
              <a:rPr lang="zh-TW" sz="900" dirty="0">
                <a:solidFill>
                  <a:schemeClr val="dk1"/>
                </a:solidFill>
                <a:latin typeface="Noto Sans TC"/>
                <a:ea typeface="Noto Sans TC"/>
                <a:cs typeface="Optimistic Text"/>
                <a:sym typeface="Optimistic Text"/>
              </a:rPr>
              <a:t>」</a:t>
            </a:r>
            <a:r>
              <a:rPr lang="zh-TW" sz="900" i="0" u="none" strike="noStrike" cap="none" dirty="0">
                <a:solidFill>
                  <a:schemeClr val="dk1"/>
                </a:solidFill>
                <a:latin typeface="Noto Sans TC"/>
                <a:ea typeface="Noto Sans TC"/>
                <a:cs typeface="Optimistic Text"/>
                <a:sym typeface="Optimistic Text"/>
              </a:rPr>
              <a:t>，</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將會在廣告檔案庫保留七年。</a:t>
            </a:r>
            <a:endParaRPr lang="zh-TW" sz="500" dirty="0">
              <a:latin typeface="Noto Sans TC"/>
              <a:ea typeface="Noto Sans TC"/>
              <a:cs typeface="Optimistic Text"/>
              <a:sym typeface="Optimistic Text"/>
            </a:endParaRPr>
          </a:p>
        </p:txBody>
      </p:sp>
      <p:grpSp>
        <p:nvGrpSpPr>
          <p:cNvPr id="1572" name="Google Shape;1572;p191"/>
          <p:cNvGrpSpPr/>
          <p:nvPr/>
        </p:nvGrpSpPr>
        <p:grpSpPr>
          <a:xfrm>
            <a:off x="7061844" y="1962843"/>
            <a:ext cx="742258" cy="742355"/>
            <a:chOff x="18834036" y="5234249"/>
            <a:chExt cx="1979613" cy="1979613"/>
          </a:xfrm>
        </p:grpSpPr>
        <p:sp>
          <p:nvSpPr>
            <p:cNvPr id="1573" name="Google Shape;1573;p191"/>
            <p:cNvSpPr/>
            <p:nvPr/>
          </p:nvSpPr>
          <p:spPr>
            <a:xfrm>
              <a:off x="18834036"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574" name="Google Shape;1574;p191"/>
            <p:cNvGrpSpPr/>
            <p:nvPr/>
          </p:nvGrpSpPr>
          <p:grpSpPr>
            <a:xfrm>
              <a:off x="19270374" y="5677746"/>
              <a:ext cx="1106936" cy="1092618"/>
              <a:chOff x="3671170" y="5524440"/>
              <a:chExt cx="687320" cy="678430"/>
            </a:xfrm>
          </p:grpSpPr>
          <p:sp>
            <p:nvSpPr>
              <p:cNvPr id="1575" name="Google Shape;1575;p191"/>
              <p:cNvSpPr/>
              <p:nvPr/>
            </p:nvSpPr>
            <p:spPr>
              <a:xfrm>
                <a:off x="3886580" y="5607050"/>
                <a:ext cx="192400" cy="27430"/>
              </a:xfrm>
              <a:custGeom>
                <a:avLst/>
                <a:gdLst/>
                <a:ahLst/>
                <a:cxnLst/>
                <a:rect l="l" t="t" r="r" b="b"/>
                <a:pathLst>
                  <a:path w="19240" h="2743" extrusionOk="0">
                    <a:moveTo>
                      <a:pt x="18783" y="2743"/>
                    </a:moveTo>
                    <a:lnTo>
                      <a:pt x="457" y="2743"/>
                    </a:lnTo>
                    <a:cubicBezTo>
                      <a:pt x="203" y="2743"/>
                      <a:pt x="0" y="2540"/>
                      <a:pt x="0" y="2285"/>
                    </a:cubicBezTo>
                    <a:lnTo>
                      <a:pt x="0" y="444"/>
                    </a:lnTo>
                    <a:cubicBezTo>
                      <a:pt x="0" y="203"/>
                      <a:pt x="203" y="0"/>
                      <a:pt x="457" y="0"/>
                    </a:cubicBezTo>
                    <a:lnTo>
                      <a:pt x="18783" y="0"/>
                    </a:lnTo>
                    <a:cubicBezTo>
                      <a:pt x="19037" y="0"/>
                      <a:pt x="19240" y="203"/>
                      <a:pt x="19240" y="444"/>
                    </a:cubicBezTo>
                    <a:lnTo>
                      <a:pt x="19240" y="2285"/>
                    </a:lnTo>
                    <a:cubicBezTo>
                      <a:pt x="19240" y="2540"/>
                      <a:pt x="19037" y="2743"/>
                      <a:pt x="18783"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76" name="Google Shape;1576;p191"/>
              <p:cNvSpPr/>
              <p:nvPr/>
            </p:nvSpPr>
            <p:spPr>
              <a:xfrm>
                <a:off x="3671170" y="5524440"/>
                <a:ext cx="687320" cy="678430"/>
              </a:xfrm>
              <a:custGeom>
                <a:avLst/>
                <a:gdLst/>
                <a:ahLst/>
                <a:cxnLst/>
                <a:rect l="l" t="t" r="r" b="b"/>
                <a:pathLst>
                  <a:path w="68732" h="67843" extrusionOk="0">
                    <a:moveTo>
                      <a:pt x="63538" y="67843"/>
                    </a:moveTo>
                    <a:lnTo>
                      <a:pt x="5194" y="67843"/>
                    </a:lnTo>
                    <a:cubicBezTo>
                      <a:pt x="3467" y="67843"/>
                      <a:pt x="1981" y="66484"/>
                      <a:pt x="1828" y="64757"/>
                    </a:cubicBezTo>
                    <a:cubicBezTo>
                      <a:pt x="0" y="44297"/>
                      <a:pt x="0" y="23545"/>
                      <a:pt x="1828" y="3086"/>
                    </a:cubicBezTo>
                    <a:cubicBezTo>
                      <a:pt x="1981" y="1358"/>
                      <a:pt x="3467" y="0"/>
                      <a:pt x="5194" y="0"/>
                    </a:cubicBezTo>
                    <a:lnTo>
                      <a:pt x="63538" y="0"/>
                    </a:lnTo>
                    <a:cubicBezTo>
                      <a:pt x="65278" y="0"/>
                      <a:pt x="66751" y="1358"/>
                      <a:pt x="66903" y="3086"/>
                    </a:cubicBezTo>
                    <a:cubicBezTo>
                      <a:pt x="68732" y="23545"/>
                      <a:pt x="68732" y="44297"/>
                      <a:pt x="66903" y="64744"/>
                    </a:cubicBezTo>
                    <a:cubicBezTo>
                      <a:pt x="66751" y="66484"/>
                      <a:pt x="65278" y="67843"/>
                      <a:pt x="63538" y="67843"/>
                    </a:cubicBezTo>
                    <a:close/>
                    <a:moveTo>
                      <a:pt x="5194" y="2755"/>
                    </a:moveTo>
                    <a:cubicBezTo>
                      <a:pt x="4889" y="2755"/>
                      <a:pt x="4597" y="3022"/>
                      <a:pt x="4559" y="3327"/>
                    </a:cubicBezTo>
                    <a:cubicBezTo>
                      <a:pt x="2755" y="23634"/>
                      <a:pt x="2755" y="44208"/>
                      <a:pt x="4559" y="64503"/>
                    </a:cubicBezTo>
                    <a:cubicBezTo>
                      <a:pt x="4597" y="64808"/>
                      <a:pt x="4889" y="65087"/>
                      <a:pt x="5194" y="65087"/>
                    </a:cubicBezTo>
                    <a:lnTo>
                      <a:pt x="63538" y="65087"/>
                    </a:lnTo>
                    <a:cubicBezTo>
                      <a:pt x="63842" y="65087"/>
                      <a:pt x="64147" y="64808"/>
                      <a:pt x="64173" y="64503"/>
                    </a:cubicBezTo>
                    <a:cubicBezTo>
                      <a:pt x="65989" y="44208"/>
                      <a:pt x="65989" y="23634"/>
                      <a:pt x="64173" y="3327"/>
                    </a:cubicBezTo>
                    <a:cubicBezTo>
                      <a:pt x="64147" y="3022"/>
                      <a:pt x="63842" y="2755"/>
                      <a:pt x="63538"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77" name="Google Shape;1577;p191"/>
              <p:cNvSpPr/>
              <p:nvPr/>
            </p:nvSpPr>
            <p:spPr>
              <a:xfrm>
                <a:off x="4078990" y="6065250"/>
                <a:ext cx="201670" cy="91690"/>
              </a:xfrm>
              <a:custGeom>
                <a:avLst/>
                <a:gdLst/>
                <a:ahLst/>
                <a:cxnLst/>
                <a:rect l="l" t="t" r="r" b="b"/>
                <a:pathLst>
                  <a:path w="20167" h="9169" extrusionOk="0">
                    <a:moveTo>
                      <a:pt x="16967" y="9169"/>
                    </a:moveTo>
                    <a:lnTo>
                      <a:pt x="3213" y="9169"/>
                    </a:lnTo>
                    <a:cubicBezTo>
                      <a:pt x="1435" y="9169"/>
                      <a:pt x="0" y="7734"/>
                      <a:pt x="0" y="5956"/>
                    </a:cubicBezTo>
                    <a:lnTo>
                      <a:pt x="0" y="3213"/>
                    </a:lnTo>
                    <a:cubicBezTo>
                      <a:pt x="0" y="1435"/>
                      <a:pt x="1435" y="0"/>
                      <a:pt x="3213" y="0"/>
                    </a:cubicBezTo>
                    <a:lnTo>
                      <a:pt x="16967" y="0"/>
                    </a:lnTo>
                    <a:cubicBezTo>
                      <a:pt x="18732" y="0"/>
                      <a:pt x="20167" y="1435"/>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08" y="6426"/>
                      <a:pt x="17424" y="6210"/>
                      <a:pt x="17424" y="5956"/>
                    </a:cubicBezTo>
                    <a:lnTo>
                      <a:pt x="17424" y="3213"/>
                    </a:lnTo>
                    <a:cubicBezTo>
                      <a:pt x="17424" y="2959"/>
                      <a:pt x="17208" y="2755"/>
                      <a:pt x="16967"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78" name="Google Shape;1578;p191"/>
              <p:cNvSpPr/>
              <p:nvPr/>
            </p:nvSpPr>
            <p:spPr>
              <a:xfrm>
                <a:off x="3749040" y="5570270"/>
                <a:ext cx="100830" cy="100830"/>
              </a:xfrm>
              <a:custGeom>
                <a:avLst/>
                <a:gdLst/>
                <a:ahLst/>
                <a:cxnLst/>
                <a:rect l="l" t="t" r="r" b="b"/>
                <a:pathLst>
                  <a:path w="10083" h="10083" extrusionOk="0">
                    <a:moveTo>
                      <a:pt x="5041" y="10083"/>
                    </a:moveTo>
                    <a:cubicBezTo>
                      <a:pt x="2260" y="10083"/>
                      <a:pt x="0" y="7823"/>
                      <a:pt x="0" y="5041"/>
                    </a:cubicBezTo>
                    <a:cubicBezTo>
                      <a:pt x="0" y="2260"/>
                      <a:pt x="2260" y="0"/>
                      <a:pt x="5041" y="0"/>
                    </a:cubicBezTo>
                    <a:cubicBezTo>
                      <a:pt x="7823" y="0"/>
                      <a:pt x="10083" y="2260"/>
                      <a:pt x="10083" y="5041"/>
                    </a:cubicBezTo>
                    <a:cubicBezTo>
                      <a:pt x="10083" y="7823"/>
                      <a:pt x="7823" y="10083"/>
                      <a:pt x="5041" y="10083"/>
                    </a:cubicBezTo>
                    <a:close/>
                    <a:moveTo>
                      <a:pt x="5041" y="2755"/>
                    </a:moveTo>
                    <a:cubicBezTo>
                      <a:pt x="3771" y="2755"/>
                      <a:pt x="2743" y="3784"/>
                      <a:pt x="2743" y="5041"/>
                    </a:cubicBezTo>
                    <a:cubicBezTo>
                      <a:pt x="2743" y="6311"/>
                      <a:pt x="3771" y="7340"/>
                      <a:pt x="5041" y="7340"/>
                    </a:cubicBezTo>
                    <a:cubicBezTo>
                      <a:pt x="6311" y="7340"/>
                      <a:pt x="7327" y="6311"/>
                      <a:pt x="7327" y="5041"/>
                    </a:cubicBezTo>
                    <a:cubicBezTo>
                      <a:pt x="7327" y="3784"/>
                      <a:pt x="6311" y="2755"/>
                      <a:pt x="5041"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79" name="Google Shape;1579;p191"/>
              <p:cNvSpPr/>
              <p:nvPr/>
            </p:nvSpPr>
            <p:spPr>
              <a:xfrm>
                <a:off x="3976120" y="5790280"/>
                <a:ext cx="76089" cy="201670"/>
              </a:xfrm>
              <a:custGeom>
                <a:avLst/>
                <a:gdLst/>
                <a:ahLst/>
                <a:cxnLst/>
                <a:rect l="l" t="t" r="r" b="b"/>
                <a:pathLst>
                  <a:path w="7607" h="20167" extrusionOk="0">
                    <a:moveTo>
                      <a:pt x="4787" y="19710"/>
                    </a:moveTo>
                    <a:cubicBezTo>
                      <a:pt x="4787" y="19964"/>
                      <a:pt x="4584" y="20167"/>
                      <a:pt x="4330" y="20167"/>
                    </a:cubicBezTo>
                    <a:lnTo>
                      <a:pt x="1435" y="20167"/>
                    </a:lnTo>
                    <a:cubicBezTo>
                      <a:pt x="1015" y="20167"/>
                      <a:pt x="609" y="19977"/>
                      <a:pt x="342" y="19634"/>
                    </a:cubicBezTo>
                    <a:cubicBezTo>
                      <a:pt x="88" y="19291"/>
                      <a:pt x="0" y="18846"/>
                      <a:pt x="114" y="18427"/>
                    </a:cubicBezTo>
                    <a:lnTo>
                      <a:pt x="4368" y="2755"/>
                    </a:lnTo>
                    <a:lnTo>
                      <a:pt x="3416" y="2755"/>
                    </a:lnTo>
                    <a:cubicBezTo>
                      <a:pt x="3162" y="2755"/>
                      <a:pt x="2959" y="2540"/>
                      <a:pt x="2959" y="2285"/>
                    </a:cubicBezTo>
                    <a:lnTo>
                      <a:pt x="2959" y="457"/>
                    </a:lnTo>
                    <a:cubicBezTo>
                      <a:pt x="2959" y="203"/>
                      <a:pt x="3162" y="0"/>
                      <a:pt x="3416" y="0"/>
                    </a:cubicBezTo>
                    <a:lnTo>
                      <a:pt x="6159" y="0"/>
                    </a:lnTo>
                    <a:cubicBezTo>
                      <a:pt x="6591" y="0"/>
                      <a:pt x="6997" y="203"/>
                      <a:pt x="7251" y="546"/>
                    </a:cubicBezTo>
                    <a:cubicBezTo>
                      <a:pt x="7518" y="889"/>
                      <a:pt x="7607" y="1320"/>
                      <a:pt x="7492" y="1739"/>
                    </a:cubicBezTo>
                    <a:lnTo>
                      <a:pt x="3238" y="17411"/>
                    </a:lnTo>
                    <a:lnTo>
                      <a:pt x="4330" y="17411"/>
                    </a:lnTo>
                    <a:cubicBezTo>
                      <a:pt x="4584" y="17411"/>
                      <a:pt x="4787" y="17614"/>
                      <a:pt x="4787" y="1786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80" name="Google Shape;1580;p191"/>
              <p:cNvSpPr/>
              <p:nvPr/>
            </p:nvSpPr>
            <p:spPr>
              <a:xfrm>
                <a:off x="4023950" y="5744520"/>
                <a:ext cx="27557" cy="27430"/>
              </a:xfrm>
              <a:custGeom>
                <a:avLst/>
                <a:gdLst/>
                <a:ahLst/>
                <a:cxnLst/>
                <a:rect l="l" t="t" r="r" b="b"/>
                <a:pathLst>
                  <a:path w="2755" h="2743" extrusionOk="0">
                    <a:moveTo>
                      <a:pt x="2298" y="2743"/>
                    </a:moveTo>
                    <a:lnTo>
                      <a:pt x="457" y="2743"/>
                    </a:lnTo>
                    <a:cubicBezTo>
                      <a:pt x="203" y="2743"/>
                      <a:pt x="0" y="2540"/>
                      <a:pt x="0" y="2285"/>
                    </a:cubicBezTo>
                    <a:lnTo>
                      <a:pt x="0" y="457"/>
                    </a:lnTo>
                    <a:cubicBezTo>
                      <a:pt x="0" y="203"/>
                      <a:pt x="203" y="0"/>
                      <a:pt x="457" y="0"/>
                    </a:cubicBezTo>
                    <a:lnTo>
                      <a:pt x="2298" y="0"/>
                    </a:lnTo>
                    <a:cubicBezTo>
                      <a:pt x="2552" y="0"/>
                      <a:pt x="2755" y="203"/>
                      <a:pt x="2755" y="457"/>
                    </a:cubicBezTo>
                    <a:lnTo>
                      <a:pt x="2755" y="2285"/>
                    </a:lnTo>
                    <a:cubicBezTo>
                      <a:pt x="2755" y="2540"/>
                      <a:pt x="2552" y="2743"/>
                      <a:pt x="2298"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581" name="Google Shape;1581;p191"/>
          <p:cNvGrpSpPr/>
          <p:nvPr/>
        </p:nvGrpSpPr>
        <p:grpSpPr>
          <a:xfrm>
            <a:off x="4887665" y="1962843"/>
            <a:ext cx="742258" cy="742355"/>
            <a:chOff x="13035471" y="5234249"/>
            <a:chExt cx="1979613" cy="1979613"/>
          </a:xfrm>
        </p:grpSpPr>
        <p:sp>
          <p:nvSpPr>
            <p:cNvPr id="1582" name="Google Shape;1582;p191"/>
            <p:cNvSpPr/>
            <p:nvPr/>
          </p:nvSpPr>
          <p:spPr>
            <a:xfrm>
              <a:off x="13035471"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583" name="Google Shape;1583;p191"/>
            <p:cNvGrpSpPr/>
            <p:nvPr/>
          </p:nvGrpSpPr>
          <p:grpSpPr>
            <a:xfrm>
              <a:off x="13495666" y="5599600"/>
              <a:ext cx="1160823" cy="1147311"/>
              <a:chOff x="1624462" y="131357"/>
              <a:chExt cx="72078" cy="71239"/>
            </a:xfrm>
          </p:grpSpPr>
          <p:sp>
            <p:nvSpPr>
              <p:cNvPr id="1584" name="Google Shape;1584;p191"/>
              <p:cNvSpPr/>
              <p:nvPr/>
            </p:nvSpPr>
            <p:spPr>
              <a:xfrm>
                <a:off x="1665236" y="188845"/>
                <a:ext cx="20167" cy="9169"/>
              </a:xfrm>
              <a:custGeom>
                <a:avLst/>
                <a:gdLst/>
                <a:ahLst/>
                <a:cxnLst/>
                <a:rect l="l" t="t" r="r" b="b"/>
                <a:pathLst>
                  <a:path w="20167" h="9169" extrusionOk="0">
                    <a:moveTo>
                      <a:pt x="16967" y="9169"/>
                    </a:moveTo>
                    <a:lnTo>
                      <a:pt x="3213" y="9169"/>
                    </a:lnTo>
                    <a:cubicBezTo>
                      <a:pt x="1435" y="9169"/>
                      <a:pt x="0" y="7734"/>
                      <a:pt x="0" y="5956"/>
                    </a:cubicBezTo>
                    <a:lnTo>
                      <a:pt x="0" y="3213"/>
                    </a:lnTo>
                    <a:cubicBezTo>
                      <a:pt x="0" y="1447"/>
                      <a:pt x="1435" y="0"/>
                      <a:pt x="3213" y="0"/>
                    </a:cubicBezTo>
                    <a:lnTo>
                      <a:pt x="16967" y="0"/>
                    </a:lnTo>
                    <a:cubicBezTo>
                      <a:pt x="18732" y="0"/>
                      <a:pt x="20167" y="1447"/>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21" y="6426"/>
                      <a:pt x="17424" y="6210"/>
                      <a:pt x="17424" y="5956"/>
                    </a:cubicBezTo>
                    <a:lnTo>
                      <a:pt x="17424" y="3213"/>
                    </a:lnTo>
                    <a:cubicBezTo>
                      <a:pt x="17424" y="2959"/>
                      <a:pt x="17221" y="2755"/>
                      <a:pt x="16967"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85" name="Google Shape;1585;p191"/>
              <p:cNvSpPr/>
              <p:nvPr/>
            </p:nvSpPr>
            <p:spPr>
              <a:xfrm>
                <a:off x="1645996" y="143024"/>
                <a:ext cx="19240" cy="2743"/>
              </a:xfrm>
              <a:custGeom>
                <a:avLst/>
                <a:gdLst/>
                <a:ahLst/>
                <a:cxnLst/>
                <a:rect l="l" t="t" r="r" b="b"/>
                <a:pathLst>
                  <a:path w="19240" h="2743" extrusionOk="0">
                    <a:moveTo>
                      <a:pt x="18783" y="2743"/>
                    </a:moveTo>
                    <a:lnTo>
                      <a:pt x="457" y="2743"/>
                    </a:lnTo>
                    <a:cubicBezTo>
                      <a:pt x="203" y="2743"/>
                      <a:pt x="0" y="2539"/>
                      <a:pt x="0" y="2285"/>
                    </a:cubicBezTo>
                    <a:lnTo>
                      <a:pt x="0" y="457"/>
                    </a:lnTo>
                    <a:cubicBezTo>
                      <a:pt x="0" y="203"/>
                      <a:pt x="203" y="0"/>
                      <a:pt x="457" y="0"/>
                    </a:cubicBezTo>
                    <a:lnTo>
                      <a:pt x="18783" y="0"/>
                    </a:lnTo>
                    <a:cubicBezTo>
                      <a:pt x="19050" y="0"/>
                      <a:pt x="19240" y="203"/>
                      <a:pt x="19240" y="457"/>
                    </a:cubicBezTo>
                    <a:lnTo>
                      <a:pt x="19240" y="2285"/>
                    </a:lnTo>
                    <a:cubicBezTo>
                      <a:pt x="19240" y="2539"/>
                      <a:pt x="19050" y="2743"/>
                      <a:pt x="18783"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86" name="Google Shape;1586;p191"/>
              <p:cNvSpPr/>
              <p:nvPr/>
            </p:nvSpPr>
            <p:spPr>
              <a:xfrm>
                <a:off x="1632253" y="139346"/>
                <a:ext cx="10071" cy="10083"/>
              </a:xfrm>
              <a:custGeom>
                <a:avLst/>
                <a:gdLst/>
                <a:ahLst/>
                <a:cxnLst/>
                <a:rect l="l" t="t" r="r" b="b"/>
                <a:pathLst>
                  <a:path w="10071" h="10083" extrusionOk="0">
                    <a:moveTo>
                      <a:pt x="5029" y="10083"/>
                    </a:moveTo>
                    <a:cubicBezTo>
                      <a:pt x="2247" y="10083"/>
                      <a:pt x="0" y="7823"/>
                      <a:pt x="0" y="5041"/>
                    </a:cubicBezTo>
                    <a:cubicBezTo>
                      <a:pt x="0" y="2260"/>
                      <a:pt x="2247" y="0"/>
                      <a:pt x="5029" y="0"/>
                    </a:cubicBezTo>
                    <a:cubicBezTo>
                      <a:pt x="7810" y="0"/>
                      <a:pt x="10071" y="2260"/>
                      <a:pt x="10071" y="5041"/>
                    </a:cubicBezTo>
                    <a:cubicBezTo>
                      <a:pt x="10071" y="7823"/>
                      <a:pt x="7810" y="10083"/>
                      <a:pt x="5029" y="10083"/>
                    </a:cubicBezTo>
                    <a:close/>
                    <a:moveTo>
                      <a:pt x="5029" y="2755"/>
                    </a:moveTo>
                    <a:cubicBezTo>
                      <a:pt x="3759" y="2755"/>
                      <a:pt x="2730" y="3784"/>
                      <a:pt x="2730" y="5041"/>
                    </a:cubicBezTo>
                    <a:cubicBezTo>
                      <a:pt x="2730" y="6311"/>
                      <a:pt x="3759" y="7340"/>
                      <a:pt x="5029" y="7340"/>
                    </a:cubicBezTo>
                    <a:cubicBezTo>
                      <a:pt x="6299" y="7340"/>
                      <a:pt x="7327" y="6311"/>
                      <a:pt x="7327" y="5041"/>
                    </a:cubicBezTo>
                    <a:cubicBezTo>
                      <a:pt x="7327" y="3784"/>
                      <a:pt x="6299" y="2755"/>
                      <a:pt x="5029"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87" name="Google Shape;1587;p191"/>
              <p:cNvSpPr/>
              <p:nvPr/>
            </p:nvSpPr>
            <p:spPr>
              <a:xfrm>
                <a:off x="1664181" y="131357"/>
                <a:ext cx="32359" cy="28155"/>
              </a:xfrm>
              <a:custGeom>
                <a:avLst/>
                <a:gdLst/>
                <a:ahLst/>
                <a:cxnLst/>
                <a:rect l="l" t="t" r="r" b="b"/>
                <a:pathLst>
                  <a:path w="32359" h="28155" extrusionOk="0">
                    <a:moveTo>
                      <a:pt x="29260" y="28155"/>
                    </a:moveTo>
                    <a:lnTo>
                      <a:pt x="3098" y="28155"/>
                    </a:lnTo>
                    <a:cubicBezTo>
                      <a:pt x="2019" y="28155"/>
                      <a:pt x="1066" y="27609"/>
                      <a:pt x="533" y="26669"/>
                    </a:cubicBezTo>
                    <a:cubicBezTo>
                      <a:pt x="0" y="25742"/>
                      <a:pt x="0" y="24625"/>
                      <a:pt x="546" y="23698"/>
                    </a:cubicBezTo>
                    <a:lnTo>
                      <a:pt x="13627" y="1473"/>
                    </a:lnTo>
                    <a:cubicBezTo>
                      <a:pt x="14160" y="546"/>
                      <a:pt x="15125" y="0"/>
                      <a:pt x="16192" y="0"/>
                    </a:cubicBezTo>
                    <a:cubicBezTo>
                      <a:pt x="17246" y="0"/>
                      <a:pt x="18199" y="546"/>
                      <a:pt x="18732" y="1473"/>
                    </a:cubicBezTo>
                    <a:lnTo>
                      <a:pt x="31813" y="23698"/>
                    </a:lnTo>
                    <a:cubicBezTo>
                      <a:pt x="32359" y="24625"/>
                      <a:pt x="32359" y="25742"/>
                      <a:pt x="31826" y="26669"/>
                    </a:cubicBezTo>
                    <a:cubicBezTo>
                      <a:pt x="31292" y="27609"/>
                      <a:pt x="30340" y="28155"/>
                      <a:pt x="29260" y="28155"/>
                    </a:cubicBezTo>
                    <a:close/>
                    <a:moveTo>
                      <a:pt x="16001" y="2857"/>
                    </a:moveTo>
                    <a:lnTo>
                      <a:pt x="2920" y="25095"/>
                    </a:lnTo>
                    <a:cubicBezTo>
                      <a:pt x="2908" y="25120"/>
                      <a:pt x="2857" y="25196"/>
                      <a:pt x="2920" y="25311"/>
                    </a:cubicBezTo>
                    <a:cubicBezTo>
                      <a:pt x="2984" y="25412"/>
                      <a:pt x="3073" y="25412"/>
                      <a:pt x="3098" y="25412"/>
                    </a:cubicBezTo>
                    <a:lnTo>
                      <a:pt x="29260" y="25412"/>
                    </a:lnTo>
                    <a:cubicBezTo>
                      <a:pt x="29298" y="25412"/>
                      <a:pt x="29387" y="25412"/>
                      <a:pt x="29451" y="25311"/>
                    </a:cubicBezTo>
                    <a:cubicBezTo>
                      <a:pt x="29502" y="25196"/>
                      <a:pt x="29463" y="25120"/>
                      <a:pt x="29451" y="25095"/>
                    </a:cubicBezTo>
                    <a:lnTo>
                      <a:pt x="16357" y="2857"/>
                    </a:lnTo>
                    <a:cubicBezTo>
                      <a:pt x="16344" y="2832"/>
                      <a:pt x="16294" y="2755"/>
                      <a:pt x="16192" y="2755"/>
                    </a:cubicBezTo>
                    <a:cubicBezTo>
                      <a:pt x="16065" y="2755"/>
                      <a:pt x="16014" y="2832"/>
                      <a:pt x="16001" y="285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88" name="Google Shape;1588;p191"/>
              <p:cNvSpPr/>
              <p:nvPr/>
            </p:nvSpPr>
            <p:spPr>
              <a:xfrm>
                <a:off x="1678992" y="140268"/>
                <a:ext cx="2743" cy="9169"/>
              </a:xfrm>
              <a:custGeom>
                <a:avLst/>
                <a:gdLst/>
                <a:ahLst/>
                <a:cxnLst/>
                <a:rect l="l" t="t" r="r" b="b"/>
                <a:pathLst>
                  <a:path w="2743" h="9169" extrusionOk="0">
                    <a:moveTo>
                      <a:pt x="0" y="457"/>
                    </a:moveTo>
                    <a:lnTo>
                      <a:pt x="0" y="8699"/>
                    </a:lnTo>
                    <a:cubicBezTo>
                      <a:pt x="0" y="8953"/>
                      <a:pt x="203" y="9169"/>
                      <a:pt x="457" y="9169"/>
                    </a:cubicBezTo>
                    <a:lnTo>
                      <a:pt x="2286" y="9169"/>
                    </a:lnTo>
                    <a:cubicBezTo>
                      <a:pt x="2539" y="9169"/>
                      <a:pt x="2743" y="8953"/>
                      <a:pt x="2743" y="8699"/>
                    </a:cubicBezTo>
                    <a:lnTo>
                      <a:pt x="2743" y="457"/>
                    </a:lnTo>
                    <a:cubicBezTo>
                      <a:pt x="2743" y="203"/>
                      <a:pt x="2539" y="0"/>
                      <a:pt x="2286" y="0"/>
                    </a:cubicBezTo>
                    <a:lnTo>
                      <a:pt x="457" y="0"/>
                    </a:lnTo>
                    <a:cubicBezTo>
                      <a:pt x="203" y="0"/>
                      <a:pt x="0" y="203"/>
                      <a:pt x="0" y="45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89" name="Google Shape;1589;p191"/>
              <p:cNvSpPr/>
              <p:nvPr/>
            </p:nvSpPr>
            <p:spPr>
              <a:xfrm>
                <a:off x="1678993" y="151272"/>
                <a:ext cx="2743" cy="2743"/>
              </a:xfrm>
              <a:custGeom>
                <a:avLst/>
                <a:gdLst/>
                <a:ahLst/>
                <a:cxnLst/>
                <a:rect l="l" t="t" r="r" b="b"/>
                <a:pathLst>
                  <a:path w="2743" h="2743" extrusionOk="0">
                    <a:moveTo>
                      <a:pt x="457" y="2743"/>
                    </a:moveTo>
                    <a:lnTo>
                      <a:pt x="2286" y="2743"/>
                    </a:lnTo>
                    <a:cubicBezTo>
                      <a:pt x="2539" y="2743"/>
                      <a:pt x="2743" y="2539"/>
                      <a:pt x="2743" y="2285"/>
                    </a:cubicBezTo>
                    <a:lnTo>
                      <a:pt x="2743" y="457"/>
                    </a:lnTo>
                    <a:cubicBezTo>
                      <a:pt x="2743" y="203"/>
                      <a:pt x="2539" y="0"/>
                      <a:pt x="2286" y="0"/>
                    </a:cubicBezTo>
                    <a:lnTo>
                      <a:pt x="457" y="0"/>
                    </a:lnTo>
                    <a:cubicBezTo>
                      <a:pt x="190" y="0"/>
                      <a:pt x="0" y="203"/>
                      <a:pt x="0" y="457"/>
                    </a:cubicBezTo>
                    <a:lnTo>
                      <a:pt x="0" y="2285"/>
                    </a:lnTo>
                    <a:cubicBezTo>
                      <a:pt x="0" y="2539"/>
                      <a:pt x="190" y="2743"/>
                      <a:pt x="457"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90" name="Google Shape;1590;p191"/>
              <p:cNvSpPr/>
              <p:nvPr/>
            </p:nvSpPr>
            <p:spPr>
              <a:xfrm>
                <a:off x="1624462" y="134766"/>
                <a:ext cx="68389" cy="67830"/>
              </a:xfrm>
              <a:custGeom>
                <a:avLst/>
                <a:gdLst/>
                <a:ahLst/>
                <a:cxnLst/>
                <a:rect l="l" t="t" r="r" b="b"/>
                <a:pathLst>
                  <a:path w="68389" h="67830" extrusionOk="0">
                    <a:moveTo>
                      <a:pt x="65468" y="28879"/>
                    </a:moveTo>
                    <a:cubicBezTo>
                      <a:pt x="65646" y="40779"/>
                      <a:pt x="65214" y="52692"/>
                      <a:pt x="64160" y="64503"/>
                    </a:cubicBezTo>
                    <a:cubicBezTo>
                      <a:pt x="64147" y="64820"/>
                      <a:pt x="63855" y="65087"/>
                      <a:pt x="63538" y="65087"/>
                    </a:cubicBezTo>
                    <a:lnTo>
                      <a:pt x="5194" y="65087"/>
                    </a:lnTo>
                    <a:cubicBezTo>
                      <a:pt x="4876" y="65087"/>
                      <a:pt x="4584" y="64808"/>
                      <a:pt x="4559" y="64503"/>
                    </a:cubicBezTo>
                    <a:cubicBezTo>
                      <a:pt x="2755" y="44208"/>
                      <a:pt x="2755" y="23621"/>
                      <a:pt x="4559" y="3327"/>
                    </a:cubicBezTo>
                    <a:cubicBezTo>
                      <a:pt x="4584" y="3009"/>
                      <a:pt x="4876" y="2755"/>
                      <a:pt x="5194" y="2755"/>
                    </a:cubicBezTo>
                    <a:lnTo>
                      <a:pt x="45808" y="2755"/>
                    </a:lnTo>
                    <a:cubicBezTo>
                      <a:pt x="46139" y="2755"/>
                      <a:pt x="46431" y="2578"/>
                      <a:pt x="46608" y="2298"/>
                    </a:cubicBezTo>
                    <a:lnTo>
                      <a:pt x="47548" y="698"/>
                    </a:lnTo>
                    <a:cubicBezTo>
                      <a:pt x="47726" y="393"/>
                      <a:pt x="47510" y="0"/>
                      <a:pt x="47155" y="0"/>
                    </a:cubicBezTo>
                    <a:lnTo>
                      <a:pt x="5194" y="0"/>
                    </a:lnTo>
                    <a:cubicBezTo>
                      <a:pt x="3454" y="0"/>
                      <a:pt x="1981" y="1358"/>
                      <a:pt x="1816" y="3086"/>
                    </a:cubicBezTo>
                    <a:cubicBezTo>
                      <a:pt x="0" y="23545"/>
                      <a:pt x="0" y="44284"/>
                      <a:pt x="1816" y="64757"/>
                    </a:cubicBezTo>
                    <a:cubicBezTo>
                      <a:pt x="1981" y="66471"/>
                      <a:pt x="3454" y="67830"/>
                      <a:pt x="5194" y="67830"/>
                    </a:cubicBezTo>
                    <a:lnTo>
                      <a:pt x="63538" y="67830"/>
                    </a:lnTo>
                    <a:cubicBezTo>
                      <a:pt x="65278" y="67830"/>
                      <a:pt x="66751" y="66497"/>
                      <a:pt x="66903" y="64769"/>
                    </a:cubicBezTo>
                    <a:cubicBezTo>
                      <a:pt x="67970" y="52857"/>
                      <a:pt x="68389" y="40855"/>
                      <a:pt x="68224" y="28879"/>
                    </a:cubicBezTo>
                    <a:cubicBezTo>
                      <a:pt x="68224" y="28613"/>
                      <a:pt x="68008" y="28422"/>
                      <a:pt x="67767" y="28422"/>
                    </a:cubicBezTo>
                    <a:lnTo>
                      <a:pt x="65925" y="28422"/>
                    </a:lnTo>
                    <a:cubicBezTo>
                      <a:pt x="65671" y="28422"/>
                      <a:pt x="65468" y="28625"/>
                      <a:pt x="65468" y="28879"/>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591" name="Google Shape;1591;p191"/>
          <p:cNvGrpSpPr/>
          <p:nvPr/>
        </p:nvGrpSpPr>
        <p:grpSpPr>
          <a:xfrm>
            <a:off x="2713486" y="1962843"/>
            <a:ext cx="742258" cy="742355"/>
            <a:chOff x="7236905" y="5234249"/>
            <a:chExt cx="1979613" cy="1979613"/>
          </a:xfrm>
        </p:grpSpPr>
        <p:sp>
          <p:nvSpPr>
            <p:cNvPr id="1592" name="Google Shape;1592;p191"/>
            <p:cNvSpPr/>
            <p:nvPr/>
          </p:nvSpPr>
          <p:spPr>
            <a:xfrm>
              <a:off x="7236905"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593" name="Google Shape;1593;p191"/>
            <p:cNvGrpSpPr/>
            <p:nvPr/>
          </p:nvGrpSpPr>
          <p:grpSpPr>
            <a:xfrm>
              <a:off x="7616384" y="5751677"/>
              <a:ext cx="1220655" cy="944757"/>
              <a:chOff x="1540330" y="3442390"/>
              <a:chExt cx="757930" cy="586620"/>
            </a:xfrm>
          </p:grpSpPr>
          <p:sp>
            <p:nvSpPr>
              <p:cNvPr id="1594" name="Google Shape;1594;p191"/>
              <p:cNvSpPr/>
              <p:nvPr/>
            </p:nvSpPr>
            <p:spPr>
              <a:xfrm>
                <a:off x="1946710" y="3653300"/>
                <a:ext cx="219960" cy="82420"/>
              </a:xfrm>
              <a:custGeom>
                <a:avLst/>
                <a:gdLst/>
                <a:ahLst/>
                <a:cxnLst/>
                <a:rect l="l" t="t" r="r" b="b"/>
                <a:pathLst>
                  <a:path w="21996" h="8242" extrusionOk="0">
                    <a:moveTo>
                      <a:pt x="18795" y="8242"/>
                    </a:moveTo>
                    <a:lnTo>
                      <a:pt x="3213" y="8242"/>
                    </a:lnTo>
                    <a:cubicBezTo>
                      <a:pt x="1435" y="8242"/>
                      <a:pt x="0" y="6807"/>
                      <a:pt x="0" y="5041"/>
                    </a:cubicBezTo>
                    <a:lnTo>
                      <a:pt x="0" y="3200"/>
                    </a:lnTo>
                    <a:cubicBezTo>
                      <a:pt x="0" y="1435"/>
                      <a:pt x="1435" y="0"/>
                      <a:pt x="3213" y="0"/>
                    </a:cubicBezTo>
                    <a:lnTo>
                      <a:pt x="18795" y="0"/>
                    </a:lnTo>
                    <a:cubicBezTo>
                      <a:pt x="20561" y="0"/>
                      <a:pt x="21996" y="1435"/>
                      <a:pt x="21996" y="3200"/>
                    </a:cubicBezTo>
                    <a:lnTo>
                      <a:pt x="21996" y="5041"/>
                    </a:lnTo>
                    <a:cubicBezTo>
                      <a:pt x="21996" y="6807"/>
                      <a:pt x="20561" y="8242"/>
                      <a:pt x="18795" y="8242"/>
                    </a:cubicBezTo>
                    <a:close/>
                    <a:moveTo>
                      <a:pt x="3213" y="2743"/>
                    </a:moveTo>
                    <a:cubicBezTo>
                      <a:pt x="2959" y="2743"/>
                      <a:pt x="2755" y="2946"/>
                      <a:pt x="2755" y="3200"/>
                    </a:cubicBezTo>
                    <a:lnTo>
                      <a:pt x="2755" y="5041"/>
                    </a:lnTo>
                    <a:cubicBezTo>
                      <a:pt x="2755" y="5295"/>
                      <a:pt x="2959" y="5499"/>
                      <a:pt x="3213" y="5499"/>
                    </a:cubicBezTo>
                    <a:lnTo>
                      <a:pt x="18795" y="5499"/>
                    </a:lnTo>
                    <a:cubicBezTo>
                      <a:pt x="19050" y="5499"/>
                      <a:pt x="19253" y="5295"/>
                      <a:pt x="19253" y="5041"/>
                    </a:cubicBezTo>
                    <a:lnTo>
                      <a:pt x="19253" y="3200"/>
                    </a:lnTo>
                    <a:cubicBezTo>
                      <a:pt x="19253" y="2946"/>
                      <a:pt x="19050" y="2743"/>
                      <a:pt x="18795"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95" name="Google Shape;1595;p191"/>
              <p:cNvSpPr/>
              <p:nvPr/>
            </p:nvSpPr>
            <p:spPr>
              <a:xfrm>
                <a:off x="1946780" y="3790720"/>
                <a:ext cx="274950" cy="27557"/>
              </a:xfrm>
              <a:custGeom>
                <a:avLst/>
                <a:gdLst/>
                <a:ahLst/>
                <a:cxnLst/>
                <a:rect l="l" t="t" r="r" b="b"/>
                <a:pathLst>
                  <a:path w="27495" h="2755" extrusionOk="0">
                    <a:moveTo>
                      <a:pt x="27038" y="2755"/>
                    </a:moveTo>
                    <a:lnTo>
                      <a:pt x="457" y="2755"/>
                    </a:lnTo>
                    <a:cubicBezTo>
                      <a:pt x="203" y="2755"/>
                      <a:pt x="0" y="2539"/>
                      <a:pt x="0" y="2298"/>
                    </a:cubicBezTo>
                    <a:lnTo>
                      <a:pt x="0" y="457"/>
                    </a:lnTo>
                    <a:cubicBezTo>
                      <a:pt x="0" y="203"/>
                      <a:pt x="203" y="0"/>
                      <a:pt x="457" y="0"/>
                    </a:cubicBezTo>
                    <a:lnTo>
                      <a:pt x="27038" y="0"/>
                    </a:lnTo>
                    <a:cubicBezTo>
                      <a:pt x="27292" y="0"/>
                      <a:pt x="27495" y="203"/>
                      <a:pt x="27495" y="457"/>
                    </a:cubicBezTo>
                    <a:lnTo>
                      <a:pt x="27495" y="2298"/>
                    </a:lnTo>
                    <a:cubicBezTo>
                      <a:pt x="27495" y="2539"/>
                      <a:pt x="27292" y="2755"/>
                      <a:pt x="27038"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96" name="Google Shape;1596;p191"/>
              <p:cNvSpPr/>
              <p:nvPr/>
            </p:nvSpPr>
            <p:spPr>
              <a:xfrm>
                <a:off x="1946780" y="3854970"/>
                <a:ext cx="274950" cy="27430"/>
              </a:xfrm>
              <a:custGeom>
                <a:avLst/>
                <a:gdLst/>
                <a:ahLst/>
                <a:cxnLst/>
                <a:rect l="l" t="t" r="r" b="b"/>
                <a:pathLst>
                  <a:path w="27495" h="2743" extrusionOk="0">
                    <a:moveTo>
                      <a:pt x="27038" y="2743"/>
                    </a:moveTo>
                    <a:lnTo>
                      <a:pt x="457" y="2743"/>
                    </a:lnTo>
                    <a:cubicBezTo>
                      <a:pt x="203" y="2743"/>
                      <a:pt x="0" y="2540"/>
                      <a:pt x="0" y="2285"/>
                    </a:cubicBezTo>
                    <a:lnTo>
                      <a:pt x="0" y="457"/>
                    </a:lnTo>
                    <a:cubicBezTo>
                      <a:pt x="0" y="203"/>
                      <a:pt x="203" y="0"/>
                      <a:pt x="457" y="0"/>
                    </a:cubicBezTo>
                    <a:lnTo>
                      <a:pt x="27038" y="0"/>
                    </a:lnTo>
                    <a:cubicBezTo>
                      <a:pt x="27292" y="0"/>
                      <a:pt x="27495" y="203"/>
                      <a:pt x="27495" y="457"/>
                    </a:cubicBezTo>
                    <a:lnTo>
                      <a:pt x="27495" y="2285"/>
                    </a:lnTo>
                    <a:cubicBezTo>
                      <a:pt x="27495" y="2540"/>
                      <a:pt x="27292" y="2743"/>
                      <a:pt x="27038"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97" name="Google Shape;1597;p191"/>
              <p:cNvSpPr/>
              <p:nvPr/>
            </p:nvSpPr>
            <p:spPr>
              <a:xfrm>
                <a:off x="194678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98" name="Google Shape;1598;p191"/>
              <p:cNvSpPr/>
              <p:nvPr/>
            </p:nvSpPr>
            <p:spPr>
              <a:xfrm>
                <a:off x="210261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599" name="Google Shape;1599;p191"/>
              <p:cNvSpPr/>
              <p:nvPr/>
            </p:nvSpPr>
            <p:spPr>
              <a:xfrm>
                <a:off x="1685540" y="3644060"/>
                <a:ext cx="155700" cy="154170"/>
              </a:xfrm>
              <a:custGeom>
                <a:avLst/>
                <a:gdLst/>
                <a:ahLst/>
                <a:cxnLst/>
                <a:rect l="l" t="t" r="r" b="b"/>
                <a:pathLst>
                  <a:path w="15570" h="15417" extrusionOk="0">
                    <a:moveTo>
                      <a:pt x="7924" y="15417"/>
                    </a:moveTo>
                    <a:lnTo>
                      <a:pt x="7658" y="15417"/>
                    </a:lnTo>
                    <a:cubicBezTo>
                      <a:pt x="5676" y="15417"/>
                      <a:pt x="3924" y="14808"/>
                      <a:pt x="2578" y="13665"/>
                    </a:cubicBezTo>
                    <a:cubicBezTo>
                      <a:pt x="914" y="12255"/>
                      <a:pt x="0" y="10147"/>
                      <a:pt x="0" y="7708"/>
                    </a:cubicBezTo>
                    <a:cubicBezTo>
                      <a:pt x="0" y="3175"/>
                      <a:pt x="3149" y="0"/>
                      <a:pt x="7658" y="0"/>
                    </a:cubicBezTo>
                    <a:lnTo>
                      <a:pt x="7924" y="0"/>
                    </a:lnTo>
                    <a:cubicBezTo>
                      <a:pt x="12420" y="0"/>
                      <a:pt x="15570" y="3175"/>
                      <a:pt x="15570" y="7708"/>
                    </a:cubicBezTo>
                    <a:cubicBezTo>
                      <a:pt x="15570" y="10121"/>
                      <a:pt x="14681" y="12217"/>
                      <a:pt x="13042" y="13614"/>
                    </a:cubicBezTo>
                    <a:cubicBezTo>
                      <a:pt x="11696" y="14795"/>
                      <a:pt x="9918" y="15417"/>
                      <a:pt x="7924" y="15417"/>
                    </a:cubicBezTo>
                    <a:close/>
                    <a:moveTo>
                      <a:pt x="7658" y="2755"/>
                    </a:moveTo>
                    <a:cubicBezTo>
                      <a:pt x="4673" y="2755"/>
                      <a:pt x="2755" y="4698"/>
                      <a:pt x="2755" y="7708"/>
                    </a:cubicBezTo>
                    <a:cubicBezTo>
                      <a:pt x="2755" y="9321"/>
                      <a:pt x="3327" y="10693"/>
                      <a:pt x="4356" y="11569"/>
                    </a:cubicBezTo>
                    <a:cubicBezTo>
                      <a:pt x="5207" y="12280"/>
                      <a:pt x="6337" y="12661"/>
                      <a:pt x="7658" y="12661"/>
                    </a:cubicBezTo>
                    <a:lnTo>
                      <a:pt x="7924" y="12661"/>
                    </a:lnTo>
                    <a:cubicBezTo>
                      <a:pt x="9245" y="12661"/>
                      <a:pt x="10401" y="12280"/>
                      <a:pt x="11252" y="11544"/>
                    </a:cubicBezTo>
                    <a:cubicBezTo>
                      <a:pt x="12268" y="10667"/>
                      <a:pt x="12826" y="9309"/>
                      <a:pt x="12826" y="7708"/>
                    </a:cubicBezTo>
                    <a:cubicBezTo>
                      <a:pt x="12826" y="4698"/>
                      <a:pt x="10896" y="2755"/>
                      <a:pt x="7924"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00" name="Google Shape;1600;p191"/>
              <p:cNvSpPr/>
              <p:nvPr/>
            </p:nvSpPr>
            <p:spPr>
              <a:xfrm>
                <a:off x="1616820" y="3770690"/>
                <a:ext cx="293240" cy="175640"/>
              </a:xfrm>
              <a:custGeom>
                <a:avLst/>
                <a:gdLst/>
                <a:ahLst/>
                <a:cxnLst/>
                <a:rect l="l" t="t" r="r" b="b"/>
                <a:pathLst>
                  <a:path w="29324" h="17564" extrusionOk="0">
                    <a:moveTo>
                      <a:pt x="28867" y="17564"/>
                    </a:moveTo>
                    <a:lnTo>
                      <a:pt x="27025" y="17564"/>
                    </a:lnTo>
                    <a:cubicBezTo>
                      <a:pt x="26784" y="17564"/>
                      <a:pt x="26581" y="17360"/>
                      <a:pt x="26581" y="17106"/>
                    </a:cubicBezTo>
                    <a:lnTo>
                      <a:pt x="26581" y="14630"/>
                    </a:lnTo>
                    <a:cubicBezTo>
                      <a:pt x="26581" y="8077"/>
                      <a:pt x="21221" y="2755"/>
                      <a:pt x="14655" y="2755"/>
                    </a:cubicBezTo>
                    <a:cubicBezTo>
                      <a:pt x="8089" y="2755"/>
                      <a:pt x="2743" y="8077"/>
                      <a:pt x="2743" y="14630"/>
                    </a:cubicBezTo>
                    <a:lnTo>
                      <a:pt x="2743" y="17106"/>
                    </a:lnTo>
                    <a:cubicBezTo>
                      <a:pt x="2743" y="17360"/>
                      <a:pt x="2539" y="17564"/>
                      <a:pt x="2285" y="17564"/>
                    </a:cubicBezTo>
                    <a:lnTo>
                      <a:pt x="457" y="17564"/>
                    </a:lnTo>
                    <a:cubicBezTo>
                      <a:pt x="203" y="17564"/>
                      <a:pt x="0" y="17360"/>
                      <a:pt x="0" y="17106"/>
                    </a:cubicBezTo>
                    <a:lnTo>
                      <a:pt x="0" y="14630"/>
                    </a:lnTo>
                    <a:cubicBezTo>
                      <a:pt x="0" y="6565"/>
                      <a:pt x="6578" y="0"/>
                      <a:pt x="14655" y="0"/>
                    </a:cubicBezTo>
                    <a:cubicBezTo>
                      <a:pt x="22745" y="0"/>
                      <a:pt x="29324" y="6565"/>
                      <a:pt x="29324" y="14630"/>
                    </a:cubicBezTo>
                    <a:lnTo>
                      <a:pt x="29324" y="17106"/>
                    </a:lnTo>
                    <a:cubicBezTo>
                      <a:pt x="29324" y="17360"/>
                      <a:pt x="29121" y="17564"/>
                      <a:pt x="28867" y="1756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01" name="Google Shape;1601;p191"/>
              <p:cNvSpPr/>
              <p:nvPr/>
            </p:nvSpPr>
            <p:spPr>
              <a:xfrm>
                <a:off x="1540330" y="3534100"/>
                <a:ext cx="757930" cy="494910"/>
              </a:xfrm>
              <a:custGeom>
                <a:avLst/>
                <a:gdLst/>
                <a:ahLst/>
                <a:cxnLst/>
                <a:rect l="l" t="t" r="r" b="b"/>
                <a:pathLst>
                  <a:path w="75793" h="49491" extrusionOk="0">
                    <a:moveTo>
                      <a:pt x="74536" y="3086"/>
                    </a:moveTo>
                    <a:cubicBezTo>
                      <a:pt x="74383" y="1358"/>
                      <a:pt x="72910" y="0"/>
                      <a:pt x="71170" y="0"/>
                    </a:cubicBezTo>
                    <a:lnTo>
                      <a:pt x="44767" y="0"/>
                    </a:lnTo>
                    <a:lnTo>
                      <a:pt x="44767" y="2755"/>
                    </a:lnTo>
                    <a:lnTo>
                      <a:pt x="71170" y="2755"/>
                    </a:lnTo>
                    <a:cubicBezTo>
                      <a:pt x="71462" y="2755"/>
                      <a:pt x="71767" y="3022"/>
                      <a:pt x="71793" y="3327"/>
                    </a:cubicBezTo>
                    <a:cubicBezTo>
                      <a:pt x="73037" y="17538"/>
                      <a:pt x="73037" y="31953"/>
                      <a:pt x="71793" y="46177"/>
                    </a:cubicBezTo>
                    <a:cubicBezTo>
                      <a:pt x="71767" y="46482"/>
                      <a:pt x="71462" y="46748"/>
                      <a:pt x="71170" y="46748"/>
                    </a:cubicBezTo>
                    <a:lnTo>
                      <a:pt x="4622" y="46748"/>
                    </a:lnTo>
                    <a:cubicBezTo>
                      <a:pt x="4317" y="46748"/>
                      <a:pt x="4013" y="46482"/>
                      <a:pt x="3987" y="46177"/>
                    </a:cubicBezTo>
                    <a:cubicBezTo>
                      <a:pt x="2755" y="31953"/>
                      <a:pt x="2755" y="17538"/>
                      <a:pt x="3987" y="3327"/>
                    </a:cubicBezTo>
                    <a:cubicBezTo>
                      <a:pt x="4013" y="3022"/>
                      <a:pt x="4317" y="2755"/>
                      <a:pt x="4622" y="2755"/>
                    </a:cubicBezTo>
                    <a:lnTo>
                      <a:pt x="31940" y="2755"/>
                    </a:lnTo>
                    <a:lnTo>
                      <a:pt x="31940" y="0"/>
                    </a:lnTo>
                    <a:lnTo>
                      <a:pt x="4622" y="0"/>
                    </a:lnTo>
                    <a:cubicBezTo>
                      <a:pt x="2882" y="0"/>
                      <a:pt x="1396" y="1358"/>
                      <a:pt x="1244" y="3086"/>
                    </a:cubicBezTo>
                    <a:cubicBezTo>
                      <a:pt x="0" y="17462"/>
                      <a:pt x="0" y="32042"/>
                      <a:pt x="1244" y="46418"/>
                    </a:cubicBezTo>
                    <a:cubicBezTo>
                      <a:pt x="1396" y="48145"/>
                      <a:pt x="2882" y="49491"/>
                      <a:pt x="4622" y="49491"/>
                    </a:cubicBezTo>
                    <a:lnTo>
                      <a:pt x="71170" y="49491"/>
                    </a:lnTo>
                    <a:cubicBezTo>
                      <a:pt x="72910" y="49491"/>
                      <a:pt x="74383" y="48145"/>
                      <a:pt x="74536" y="46418"/>
                    </a:cubicBezTo>
                    <a:cubicBezTo>
                      <a:pt x="75793" y="32042"/>
                      <a:pt x="75793" y="17462"/>
                      <a:pt x="74536" y="3086"/>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02" name="Google Shape;1602;p191"/>
              <p:cNvSpPr/>
              <p:nvPr/>
            </p:nvSpPr>
            <p:spPr>
              <a:xfrm>
                <a:off x="1845890" y="3442390"/>
                <a:ext cx="155820" cy="174240"/>
              </a:xfrm>
              <a:custGeom>
                <a:avLst/>
                <a:gdLst/>
                <a:ahLst/>
                <a:cxnLst/>
                <a:rect l="l" t="t" r="r" b="b"/>
                <a:pathLst>
                  <a:path w="15582" h="17424" extrusionOk="0">
                    <a:moveTo>
                      <a:pt x="12382" y="17424"/>
                    </a:moveTo>
                    <a:lnTo>
                      <a:pt x="3213" y="17424"/>
                    </a:lnTo>
                    <a:cubicBezTo>
                      <a:pt x="1435" y="17424"/>
                      <a:pt x="0" y="15989"/>
                      <a:pt x="0" y="14211"/>
                    </a:cubicBezTo>
                    <a:lnTo>
                      <a:pt x="0" y="3213"/>
                    </a:lnTo>
                    <a:cubicBezTo>
                      <a:pt x="0" y="1435"/>
                      <a:pt x="1435" y="0"/>
                      <a:pt x="3213" y="0"/>
                    </a:cubicBezTo>
                    <a:lnTo>
                      <a:pt x="12382" y="0"/>
                    </a:lnTo>
                    <a:cubicBezTo>
                      <a:pt x="14147" y="0"/>
                      <a:pt x="15582" y="1435"/>
                      <a:pt x="15582" y="3213"/>
                    </a:cubicBezTo>
                    <a:lnTo>
                      <a:pt x="15582" y="14211"/>
                    </a:lnTo>
                    <a:cubicBezTo>
                      <a:pt x="15582" y="15989"/>
                      <a:pt x="14147" y="17424"/>
                      <a:pt x="12382" y="17424"/>
                    </a:cubicBezTo>
                    <a:close/>
                    <a:moveTo>
                      <a:pt x="3213" y="2755"/>
                    </a:moveTo>
                    <a:cubicBezTo>
                      <a:pt x="2959" y="2755"/>
                      <a:pt x="2755" y="2959"/>
                      <a:pt x="2755" y="3213"/>
                    </a:cubicBezTo>
                    <a:lnTo>
                      <a:pt x="2755" y="14211"/>
                    </a:lnTo>
                    <a:cubicBezTo>
                      <a:pt x="2755" y="14465"/>
                      <a:pt x="2959" y="14668"/>
                      <a:pt x="3213" y="14668"/>
                    </a:cubicBezTo>
                    <a:lnTo>
                      <a:pt x="12382" y="14668"/>
                    </a:lnTo>
                    <a:cubicBezTo>
                      <a:pt x="12623" y="14668"/>
                      <a:pt x="12839" y="14465"/>
                      <a:pt x="12839" y="14211"/>
                    </a:cubicBezTo>
                    <a:lnTo>
                      <a:pt x="12839" y="3213"/>
                    </a:lnTo>
                    <a:cubicBezTo>
                      <a:pt x="12839" y="2959"/>
                      <a:pt x="12623" y="2755"/>
                      <a:pt x="12382"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603" name="Google Shape;1603;p191"/>
          <p:cNvGrpSpPr/>
          <p:nvPr/>
        </p:nvGrpSpPr>
        <p:grpSpPr>
          <a:xfrm>
            <a:off x="539307" y="1962843"/>
            <a:ext cx="742258" cy="742355"/>
            <a:chOff x="1438339" y="5234249"/>
            <a:chExt cx="1979613" cy="1979613"/>
          </a:xfrm>
        </p:grpSpPr>
        <p:sp>
          <p:nvSpPr>
            <p:cNvPr id="1604" name="Google Shape;1604;p191"/>
            <p:cNvSpPr/>
            <p:nvPr/>
          </p:nvSpPr>
          <p:spPr>
            <a:xfrm>
              <a:off x="1438339"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605" name="Google Shape;1605;p191"/>
            <p:cNvGrpSpPr/>
            <p:nvPr/>
          </p:nvGrpSpPr>
          <p:grpSpPr>
            <a:xfrm>
              <a:off x="2006192" y="5664049"/>
              <a:ext cx="843907" cy="1120012"/>
              <a:chOff x="1423062" y="760206"/>
              <a:chExt cx="52400" cy="69544"/>
            </a:xfrm>
          </p:grpSpPr>
          <p:sp>
            <p:nvSpPr>
              <p:cNvPr id="1606" name="Google Shape;1606;p191"/>
              <p:cNvSpPr/>
              <p:nvPr/>
            </p:nvSpPr>
            <p:spPr>
              <a:xfrm>
                <a:off x="1437444" y="773010"/>
                <a:ext cx="23634" cy="23647"/>
              </a:xfrm>
              <a:custGeom>
                <a:avLst/>
                <a:gdLst/>
                <a:ahLst/>
                <a:cxnLst/>
                <a:rect l="l" t="t" r="r" b="b"/>
                <a:pathLst>
                  <a:path w="23634" h="23647" extrusionOk="0">
                    <a:moveTo>
                      <a:pt x="13258" y="22745"/>
                    </a:moveTo>
                    <a:cubicBezTo>
                      <a:pt x="6070" y="23647"/>
                      <a:pt x="0" y="17576"/>
                      <a:pt x="914" y="10388"/>
                    </a:cubicBezTo>
                    <a:cubicBezTo>
                      <a:pt x="1536" y="5499"/>
                      <a:pt x="5499" y="1549"/>
                      <a:pt x="10388" y="914"/>
                    </a:cubicBezTo>
                    <a:cubicBezTo>
                      <a:pt x="17576" y="0"/>
                      <a:pt x="23634" y="6070"/>
                      <a:pt x="22732" y="13258"/>
                    </a:cubicBezTo>
                    <a:cubicBezTo>
                      <a:pt x="22097" y="18160"/>
                      <a:pt x="18160" y="22110"/>
                      <a:pt x="13258" y="22745"/>
                    </a:cubicBezTo>
                    <a:close/>
                    <a:moveTo>
                      <a:pt x="13220" y="3695"/>
                    </a:moveTo>
                    <a:cubicBezTo>
                      <a:pt x="7581" y="2755"/>
                      <a:pt x="2755" y="7594"/>
                      <a:pt x="3682" y="13220"/>
                    </a:cubicBezTo>
                    <a:cubicBezTo>
                      <a:pt x="4254" y="16649"/>
                      <a:pt x="7010" y="19392"/>
                      <a:pt x="10413" y="19964"/>
                    </a:cubicBezTo>
                    <a:cubicBezTo>
                      <a:pt x="16065" y="20891"/>
                      <a:pt x="20891" y="16065"/>
                      <a:pt x="19951" y="10426"/>
                    </a:cubicBezTo>
                    <a:cubicBezTo>
                      <a:pt x="19380" y="7010"/>
                      <a:pt x="16637" y="4254"/>
                      <a:pt x="13220" y="369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07" name="Google Shape;1607;p191"/>
              <p:cNvSpPr/>
              <p:nvPr/>
            </p:nvSpPr>
            <p:spPr>
              <a:xfrm>
                <a:off x="1424066" y="814650"/>
                <a:ext cx="50406" cy="15100"/>
              </a:xfrm>
              <a:custGeom>
                <a:avLst/>
                <a:gdLst/>
                <a:ahLst/>
                <a:cxnLst/>
                <a:rect l="l" t="t" r="r" b="b"/>
                <a:pathLst>
                  <a:path w="50406" h="15100" extrusionOk="0">
                    <a:moveTo>
                      <a:pt x="25196" y="15100"/>
                    </a:moveTo>
                    <a:cubicBezTo>
                      <a:pt x="12674" y="15100"/>
                      <a:pt x="0" y="12344"/>
                      <a:pt x="0" y="7086"/>
                    </a:cubicBezTo>
                    <a:cubicBezTo>
                      <a:pt x="0" y="2857"/>
                      <a:pt x="7708" y="863"/>
                      <a:pt x="12636" y="38"/>
                    </a:cubicBezTo>
                    <a:cubicBezTo>
                      <a:pt x="12877" y="0"/>
                      <a:pt x="13119" y="165"/>
                      <a:pt x="13157" y="419"/>
                    </a:cubicBezTo>
                    <a:lnTo>
                      <a:pt x="13449" y="2222"/>
                    </a:lnTo>
                    <a:cubicBezTo>
                      <a:pt x="13487" y="2476"/>
                      <a:pt x="13309" y="2705"/>
                      <a:pt x="13068" y="2755"/>
                    </a:cubicBezTo>
                    <a:cubicBezTo>
                      <a:pt x="5283" y="4076"/>
                      <a:pt x="2730" y="6222"/>
                      <a:pt x="2730" y="7086"/>
                    </a:cubicBezTo>
                    <a:cubicBezTo>
                      <a:pt x="2730" y="8864"/>
                      <a:pt x="10655" y="12357"/>
                      <a:pt x="25196" y="12357"/>
                    </a:cubicBezTo>
                    <a:cubicBezTo>
                      <a:pt x="39738" y="12357"/>
                      <a:pt x="47663" y="8864"/>
                      <a:pt x="47663" y="7086"/>
                    </a:cubicBezTo>
                    <a:cubicBezTo>
                      <a:pt x="47663" y="6222"/>
                      <a:pt x="45110" y="4076"/>
                      <a:pt x="37325" y="2755"/>
                    </a:cubicBezTo>
                    <a:cubicBezTo>
                      <a:pt x="37084" y="2705"/>
                      <a:pt x="36906" y="2476"/>
                      <a:pt x="36956" y="2222"/>
                    </a:cubicBezTo>
                    <a:lnTo>
                      <a:pt x="37236" y="419"/>
                    </a:lnTo>
                    <a:cubicBezTo>
                      <a:pt x="37274" y="165"/>
                      <a:pt x="37515" y="0"/>
                      <a:pt x="37757" y="38"/>
                    </a:cubicBezTo>
                    <a:cubicBezTo>
                      <a:pt x="42684" y="863"/>
                      <a:pt x="50406" y="2857"/>
                      <a:pt x="50406" y="7086"/>
                    </a:cubicBezTo>
                    <a:cubicBezTo>
                      <a:pt x="50406" y="12344"/>
                      <a:pt x="37718" y="15100"/>
                      <a:pt x="25196" y="1510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08" name="Google Shape;1608;p191"/>
              <p:cNvSpPr/>
              <p:nvPr/>
            </p:nvSpPr>
            <p:spPr>
              <a:xfrm>
                <a:off x="1423062" y="760206"/>
                <a:ext cx="52400" cy="61887"/>
              </a:xfrm>
              <a:custGeom>
                <a:avLst/>
                <a:gdLst/>
                <a:ahLst/>
                <a:cxnLst/>
                <a:rect l="l" t="t" r="r" b="b"/>
                <a:pathLst>
                  <a:path w="52400" h="61887" extrusionOk="0">
                    <a:moveTo>
                      <a:pt x="26200" y="61887"/>
                    </a:moveTo>
                    <a:cubicBezTo>
                      <a:pt x="25171" y="61887"/>
                      <a:pt x="24231" y="61417"/>
                      <a:pt x="23621" y="60591"/>
                    </a:cubicBezTo>
                    <a:lnTo>
                      <a:pt x="7505" y="38823"/>
                    </a:lnTo>
                    <a:cubicBezTo>
                      <a:pt x="0" y="28676"/>
                      <a:pt x="1866" y="14592"/>
                      <a:pt x="11747" y="6756"/>
                    </a:cubicBezTo>
                    <a:cubicBezTo>
                      <a:pt x="20256" y="0"/>
                      <a:pt x="32143" y="0"/>
                      <a:pt x="40652" y="6756"/>
                    </a:cubicBezTo>
                    <a:cubicBezTo>
                      <a:pt x="50546" y="14592"/>
                      <a:pt x="52400" y="28676"/>
                      <a:pt x="44907" y="38823"/>
                    </a:cubicBezTo>
                    <a:lnTo>
                      <a:pt x="28778" y="60591"/>
                    </a:lnTo>
                    <a:cubicBezTo>
                      <a:pt x="28168" y="61417"/>
                      <a:pt x="27228" y="61887"/>
                      <a:pt x="26200" y="61887"/>
                    </a:cubicBezTo>
                    <a:close/>
                    <a:moveTo>
                      <a:pt x="26200" y="4444"/>
                    </a:moveTo>
                    <a:cubicBezTo>
                      <a:pt x="21704" y="4444"/>
                      <a:pt x="17208" y="5930"/>
                      <a:pt x="13462" y="8902"/>
                    </a:cubicBezTo>
                    <a:cubicBezTo>
                      <a:pt x="4749" y="15824"/>
                      <a:pt x="3098" y="28244"/>
                      <a:pt x="9715" y="37185"/>
                    </a:cubicBezTo>
                    <a:lnTo>
                      <a:pt x="25831" y="58953"/>
                    </a:lnTo>
                    <a:cubicBezTo>
                      <a:pt x="25946" y="59118"/>
                      <a:pt x="26111" y="59143"/>
                      <a:pt x="26200" y="59143"/>
                    </a:cubicBezTo>
                    <a:cubicBezTo>
                      <a:pt x="26289" y="59143"/>
                      <a:pt x="26454" y="59118"/>
                      <a:pt x="26568" y="58953"/>
                    </a:cubicBezTo>
                    <a:lnTo>
                      <a:pt x="42684" y="37185"/>
                    </a:lnTo>
                    <a:cubicBezTo>
                      <a:pt x="49301" y="28244"/>
                      <a:pt x="47663" y="15824"/>
                      <a:pt x="38950" y="8902"/>
                    </a:cubicBezTo>
                    <a:cubicBezTo>
                      <a:pt x="35191" y="5930"/>
                      <a:pt x="30695" y="4444"/>
                      <a:pt x="26200" y="444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sp>
        <p:nvSpPr>
          <p:cNvPr id="1609" name="Google Shape;1609;p191"/>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defPPr>
              <a:defRPr lang="zh-TW"/>
            </a:defPPr>
          </a:lstStyle>
          <a:p>
            <a:pPr marL="0" lvl="0" indent="0" algn="ctr" rtl="0">
              <a:spcBef>
                <a:spcPts val="0"/>
              </a:spcBef>
              <a:spcAft>
                <a:spcPts val="0"/>
              </a:spcAft>
              <a:buNone/>
            </a:pPr>
            <a:r>
              <a:rPr lang="zh-TW" dirty="0">
                <a:solidFill>
                  <a:schemeClr val="dk1"/>
                </a:solidFill>
                <a:latin typeface="Noto Sans TC"/>
                <a:ea typeface="Noto Sans TC"/>
                <a:cs typeface="Optimistic Text"/>
                <a:sym typeface="Optimistic Text"/>
              </a:rPr>
              <a:t>如果您是在沒有社會議題廣告政策執行的司法管轄區進行簡報，請移除提及的社會議題後編輯</a:t>
            </a:r>
            <a:br>
              <a:rPr lang="en-US" altLang="zh-TW" dirty="0">
                <a:solidFill>
                  <a:schemeClr val="dk1"/>
                </a:solidFill>
                <a:latin typeface="Noto Sans TC"/>
                <a:ea typeface="Noto Sans TC"/>
                <a:cs typeface="Optimistic Text"/>
                <a:sym typeface="Optimistic Text"/>
              </a:rPr>
            </a:br>
            <a:r>
              <a:rPr lang="zh-TW" dirty="0">
                <a:solidFill>
                  <a:schemeClr val="dk1"/>
                </a:solidFill>
                <a:latin typeface="Noto Sans TC"/>
                <a:ea typeface="Noto Sans TC"/>
                <a:cs typeface="Optimistic Text"/>
                <a:sym typeface="Optimistic Text"/>
              </a:rPr>
              <a:t>這張投影片。</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sp>
        <p:nvSpPr>
          <p:cNvPr id="1614" name="Google Shape;1614;p192"/>
          <p:cNvSpPr/>
          <p:nvPr/>
        </p:nvSpPr>
        <p:spPr>
          <a:xfrm>
            <a:off x="4942832" y="1792667"/>
            <a:ext cx="3704743" cy="1589632"/>
          </a:xfrm>
          <a:prstGeom prst="roundRect">
            <a:avLst>
              <a:gd name="adj" fmla="val 11408"/>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615" name="Google Shape;1615;p192"/>
          <p:cNvSpPr txBox="1">
            <a:spLocks noGrp="1"/>
          </p:cNvSpPr>
          <p:nvPr>
            <p:ph type="title" idx="4294967295"/>
          </p:nvPr>
        </p:nvSpPr>
        <p:spPr>
          <a:xfrm>
            <a:off x="410472" y="1387786"/>
            <a:ext cx="3879982" cy="2367928"/>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15000"/>
              </a:lnSpc>
              <a:spcBef>
                <a:spcPts val="0"/>
              </a:spcBef>
              <a:spcAft>
                <a:spcPts val="0"/>
              </a:spcAft>
              <a:buNone/>
            </a:pPr>
            <a:r>
              <a:rPr lang="zh-TW" dirty="0">
                <a:latin typeface="Noto Sans TC Medium"/>
                <a:ea typeface="Noto Sans TC Medium"/>
                <a:cs typeface="Optimistic Display Medium"/>
                <a:sym typeface="Optimistic Display Medium"/>
              </a:rPr>
              <a:t>粉絲專頁資訊透明度</a:t>
            </a:r>
          </a:p>
          <a:p>
            <a:pPr marL="0" lvl="0" indent="0" algn="l" rtl="0">
              <a:lnSpc>
                <a:spcPct val="115000"/>
              </a:lnSpc>
              <a:spcBef>
                <a:spcPts val="400"/>
              </a:spcBef>
              <a:spcAft>
                <a:spcPts val="0"/>
              </a:spcAft>
              <a:buNone/>
            </a:pPr>
            <a:r>
              <a:rPr lang="zh-TW" sz="1300" dirty="0">
                <a:latin typeface="Noto Sans TC"/>
                <a:ea typeface="Noto Sans TC"/>
                <a:cs typeface="Optimistic Text"/>
                <a:sym typeface="Optimistic Text"/>
              </a:rPr>
              <a:t>我們採取許多措施來確保粉絲專頁資訊的真實性和</a:t>
            </a:r>
            <a:br>
              <a:rPr lang="en-US" altLang="zh-TW" sz="1300" dirty="0">
                <a:latin typeface="Noto Sans TC"/>
                <a:ea typeface="Noto Sans TC"/>
                <a:cs typeface="Optimistic Text"/>
                <a:sym typeface="Optimistic Text"/>
              </a:rPr>
            </a:br>
            <a:r>
              <a:rPr lang="zh-TW" sz="1300" dirty="0">
                <a:latin typeface="Noto Sans TC"/>
                <a:ea typeface="Noto Sans TC"/>
                <a:cs typeface="Optimistic Text"/>
                <a:sym typeface="Optimistic Text"/>
              </a:rPr>
              <a:t>公開透明，包括向用戶顯示粉絲專頁管理人員所在的主要國家／地區，以及粉絲專頁是否與其他專頁合併。這讓用戶能夠更清楚地瞭解該粉絲專頁的背景資料，以及隱身在幕後的人。</a:t>
            </a:r>
          </a:p>
        </p:txBody>
      </p:sp>
      <p:sp>
        <p:nvSpPr>
          <p:cNvPr id="1616" name="Google Shape;1616;p192"/>
          <p:cNvSpPr/>
          <p:nvPr/>
        </p:nvSpPr>
        <p:spPr>
          <a:xfrm>
            <a:off x="210119" y="208359"/>
            <a:ext cx="1607598"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sp>
        <p:nvSpPr>
          <p:cNvPr id="1617" name="Google Shape;1617;p192"/>
          <p:cNvSpPr txBox="1"/>
          <p:nvPr/>
        </p:nvSpPr>
        <p:spPr>
          <a:xfrm>
            <a:off x="5142829" y="1691693"/>
            <a:ext cx="3474697" cy="1758328"/>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None/>
            </a:pPr>
            <a:r>
              <a:rPr lang="zh-TW" sz="1300" b="1" i="0" u="none" strike="noStrike" cap="none" dirty="0">
                <a:solidFill>
                  <a:schemeClr val="dk1"/>
                </a:solidFill>
                <a:latin typeface="Noto Sans TC"/>
                <a:ea typeface="Noto Sans TC"/>
                <a:cs typeface="Optimistic Text"/>
                <a:sym typeface="Optimistic Text"/>
              </a:rPr>
              <a:t>對用戶的意義</a:t>
            </a:r>
            <a:endParaRPr lang="zh-TW" sz="500" b="1" dirty="0">
              <a:latin typeface="Noto Sans TC"/>
              <a:ea typeface="Noto Sans TC"/>
              <a:cs typeface="Optimistic Text"/>
              <a:sym typeface="Optimistic Text"/>
            </a:endParaRPr>
          </a:p>
          <a:p>
            <a:pPr marL="0" marR="0" lvl="0" indent="0" algn="l" rtl="0">
              <a:lnSpc>
                <a:spcPct val="115000"/>
              </a:lnSpc>
              <a:spcBef>
                <a:spcPts val="400"/>
              </a:spcBef>
              <a:spcAft>
                <a:spcPts val="0"/>
              </a:spcAft>
              <a:buNone/>
            </a:pPr>
            <a:r>
              <a:rPr lang="zh-TW" sz="900" i="0" u="none" strike="noStrike" cap="none" dirty="0">
                <a:solidFill>
                  <a:schemeClr val="dk1"/>
                </a:solidFill>
                <a:latin typeface="Noto Sans TC"/>
                <a:ea typeface="Noto Sans TC"/>
                <a:cs typeface="Optimistic Text"/>
                <a:sym typeface="Optimistic Text"/>
              </a:rPr>
              <a:t>我們發現有越來越多人刻意隱藏粉絲專頁背後的經營組織，</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讓用戶認為粉絲專頁的運作獨立於組織之外。為了解決這個問題，</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我們加入更多有關粉絲專頁經營組織的資訊，包括新的「粉絲</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專頁的管理組織」頁籤，它會顯示粉絲專頁經過確認的「粉絲</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專頁擁有者」，包括組織的法定名稱、經過查證的城市、電話</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號碼或網站。 </a:t>
            </a:r>
            <a:endParaRPr lang="zh-TW" sz="500" dirty="0">
              <a:latin typeface="Noto Sans TC"/>
              <a:ea typeface="Noto Sans TC"/>
              <a:cs typeface="Optimistic Text"/>
              <a:sym typeface="Optimistic Tex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sp>
        <p:nvSpPr>
          <p:cNvPr id="1623" name="Google Shape;1623;p193"/>
          <p:cNvSpPr/>
          <p:nvPr/>
        </p:nvSpPr>
        <p:spPr>
          <a:xfrm>
            <a:off x="392363" y="727071"/>
            <a:ext cx="8164037" cy="494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400"/>
              </a:spcAft>
              <a:buNone/>
            </a:pPr>
            <a:r>
              <a:rPr lang="zh-TW" sz="2700" i="0" u="none" strike="noStrike" cap="none" dirty="0">
                <a:solidFill>
                  <a:schemeClr val="dk1"/>
                </a:solidFill>
                <a:latin typeface="Noto Sans TC Medium"/>
                <a:ea typeface="Noto Sans TC Medium"/>
                <a:cs typeface="Optimistic Display Medium"/>
                <a:sym typeface="Optimistic Display Medium"/>
              </a:rPr>
              <a:t>美國廣告授權程序</a:t>
            </a:r>
          </a:p>
        </p:txBody>
      </p:sp>
      <p:sp>
        <p:nvSpPr>
          <p:cNvPr id="1625" name="Google Shape;1625;p193"/>
          <p:cNvSpPr txBox="1"/>
          <p:nvPr/>
        </p:nvSpPr>
        <p:spPr>
          <a:xfrm>
            <a:off x="6346569" y="2316313"/>
            <a:ext cx="2399988" cy="657596"/>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500"/>
              <a:buFont typeface="Arial"/>
              <a:buNone/>
            </a:pPr>
            <a:r>
              <a:rPr lang="zh-TW" sz="900" b="1" i="0" u="none" strike="noStrike" cap="none" dirty="0">
                <a:solidFill>
                  <a:schemeClr val="dk1"/>
                </a:solidFill>
                <a:latin typeface="Noto Sans TC"/>
                <a:ea typeface="Noto Sans TC"/>
                <a:cs typeface="Optimistic Text"/>
                <a:sym typeface="Optimistic Text"/>
              </a:rPr>
              <a:t>步驟 3</a:t>
            </a:r>
            <a:endParaRPr lang="zh-TW" sz="500" b="1" dirty="0">
              <a:latin typeface="Noto Sans TC"/>
              <a:ea typeface="Noto Sans TC"/>
              <a:cs typeface="Optimistic Text"/>
              <a:sym typeface="Optimistic Text"/>
            </a:endParaRPr>
          </a:p>
          <a:p>
            <a:pPr marL="0" marR="0" lvl="0" indent="0" algn="l" rtl="0">
              <a:lnSpc>
                <a:spcPct val="115000"/>
              </a:lnSpc>
              <a:spcBef>
                <a:spcPts val="200"/>
              </a:spcBef>
              <a:spcAft>
                <a:spcPts val="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辨別議題、選舉或政治相關廣告</a:t>
            </a:r>
            <a:endParaRPr lang="zh-TW" sz="500" b="1" dirty="0">
              <a:latin typeface="Noto Sans TC"/>
              <a:ea typeface="Noto Sans TC"/>
              <a:cs typeface="Optimistic Text"/>
              <a:sym typeface="Optimistic Text"/>
            </a:endParaRPr>
          </a:p>
          <a:p>
            <a:pPr marL="177800" marR="0" lvl="0" indent="-171450" algn="l" rtl="0">
              <a:lnSpc>
                <a:spcPct val="125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若廣告遭標示為</a:t>
            </a:r>
            <a:r>
              <a:rPr lang="zh-TW" sz="900" dirty="0">
                <a:solidFill>
                  <a:schemeClr val="dk1"/>
                </a:solidFill>
                <a:latin typeface="Noto Sans TC"/>
                <a:ea typeface="Noto Sans TC"/>
                <a:cs typeface="Optimistic Text"/>
                <a:sym typeface="Optimistic Text"/>
              </a:rPr>
              <a:t>「</a:t>
            </a:r>
            <a:r>
              <a:rPr lang="zh-TW" sz="900" i="0" u="none" strike="noStrike" cap="none" dirty="0">
                <a:solidFill>
                  <a:schemeClr val="dk1"/>
                </a:solidFill>
                <a:latin typeface="Noto Sans TC"/>
                <a:ea typeface="Noto Sans TC"/>
                <a:cs typeface="Optimistic Text"/>
                <a:sym typeface="Optimistic Text"/>
              </a:rPr>
              <a:t>社會議題、選舉或政治</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相關廣告</a:t>
            </a:r>
            <a:r>
              <a:rPr lang="zh-TW" sz="900" dirty="0">
                <a:solidFill>
                  <a:schemeClr val="dk1"/>
                </a:solidFill>
                <a:latin typeface="Noto Sans TC"/>
                <a:ea typeface="Noto Sans TC"/>
                <a:cs typeface="Optimistic Text"/>
                <a:sym typeface="Optimistic Text"/>
              </a:rPr>
              <a:t>」</a:t>
            </a:r>
            <a:r>
              <a:rPr lang="zh-TW" sz="900" i="0" u="none" strike="noStrike" cap="none" dirty="0">
                <a:solidFill>
                  <a:schemeClr val="dk1"/>
                </a:solidFill>
                <a:latin typeface="Noto Sans TC"/>
                <a:ea typeface="Noto Sans TC"/>
                <a:cs typeface="Optimistic Text"/>
                <a:sym typeface="Optimistic Text"/>
              </a:rPr>
              <a:t>，將會在廣告檔案庫保留七年。</a:t>
            </a:r>
            <a:endParaRPr lang="zh-TW" sz="500" dirty="0">
              <a:latin typeface="Noto Sans TC"/>
              <a:ea typeface="Noto Sans TC"/>
              <a:cs typeface="Optimistic Text"/>
              <a:sym typeface="Optimistic Text"/>
            </a:endParaRPr>
          </a:p>
          <a:p>
            <a:pPr marL="177800" marR="0" lvl="0" indent="-171450" algn="l" rtl="0">
              <a:lnSpc>
                <a:spcPct val="125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如果廣告與此類主題相關，Meta 會主動</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偵測內容，並在收到通報時進行審查。即便廣告缺少免責聲明，也會在廣告檔案庫中</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供大眾瀏覽。</a:t>
            </a:r>
            <a:endParaRPr lang="zh-TW" sz="500" dirty="0">
              <a:latin typeface="Noto Sans TC"/>
              <a:ea typeface="Noto Sans TC"/>
              <a:cs typeface="Optimistic Text"/>
              <a:sym typeface="Optimistic Text"/>
            </a:endParaRPr>
          </a:p>
          <a:p>
            <a:pPr marL="0" marR="0" lvl="0" indent="0" algn="l" rtl="0">
              <a:lnSpc>
                <a:spcPct val="115000"/>
              </a:lnSpc>
              <a:spcBef>
                <a:spcPts val="400"/>
              </a:spcBef>
              <a:spcAft>
                <a:spcPts val="1300"/>
              </a:spcAft>
              <a:buClr>
                <a:srgbClr val="1C2B33"/>
              </a:buClr>
              <a:buSzPts val="500"/>
              <a:buFont typeface="Arial"/>
              <a:buNone/>
            </a:pPr>
            <a:endParaRPr lang="zh-TW" sz="1300" i="0" u="none" strike="noStrike" cap="none" dirty="0">
              <a:solidFill>
                <a:schemeClr val="dk1"/>
              </a:solidFill>
              <a:latin typeface="Noto Sans TC"/>
              <a:ea typeface="Noto Sans TC"/>
              <a:cs typeface="Optimistic Text"/>
              <a:sym typeface="Optimistic Text"/>
            </a:endParaRPr>
          </a:p>
        </p:txBody>
      </p:sp>
      <p:sp>
        <p:nvSpPr>
          <p:cNvPr id="1626" name="Google Shape;1626;p193"/>
          <p:cNvSpPr txBox="1"/>
          <p:nvPr/>
        </p:nvSpPr>
        <p:spPr>
          <a:xfrm>
            <a:off x="410712" y="2316313"/>
            <a:ext cx="2310321" cy="657596"/>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500"/>
              <a:buFont typeface="Arial"/>
              <a:buNone/>
            </a:pPr>
            <a:r>
              <a:rPr lang="zh-TW" sz="900" b="1" i="0" u="none" strike="noStrike" cap="none" dirty="0">
                <a:solidFill>
                  <a:schemeClr val="dk1"/>
                </a:solidFill>
                <a:latin typeface="Noto Sans TC"/>
                <a:ea typeface="Noto Sans TC"/>
                <a:cs typeface="Optimistic Text"/>
                <a:sym typeface="Optimistic Text"/>
              </a:rPr>
              <a:t>步驟 1</a:t>
            </a:r>
            <a:endParaRPr lang="zh-TW" sz="500" b="1" dirty="0">
              <a:latin typeface="Noto Sans TC"/>
              <a:ea typeface="Noto Sans TC"/>
              <a:cs typeface="Optimistic Text"/>
              <a:sym typeface="Optimistic Text"/>
            </a:endParaRPr>
          </a:p>
          <a:p>
            <a:pPr marL="0" marR="0" lvl="0" indent="0" algn="l" rtl="0">
              <a:lnSpc>
                <a:spcPct val="114000"/>
              </a:lnSpc>
              <a:spcBef>
                <a:spcPts val="200"/>
              </a:spcBef>
              <a:spcAft>
                <a:spcPts val="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在美國確認用戶身分和地點</a:t>
            </a:r>
            <a:endParaRPr lang="zh-TW" sz="500" b="1" dirty="0">
              <a:latin typeface="Noto Sans TC"/>
              <a:ea typeface="Noto Sans TC"/>
              <a:cs typeface="Optimistic Text"/>
              <a:sym typeface="Optimistic Text"/>
            </a:endParaRPr>
          </a:p>
          <a:p>
            <a:pPr marL="177800" marR="0" lvl="0" indent="-171450" algn="l" rtl="0">
              <a:lnSpc>
                <a:spcPct val="114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設定雙重驗證。</a:t>
            </a:r>
            <a:endParaRPr lang="zh-TW" sz="500" dirty="0">
              <a:latin typeface="Noto Sans TC"/>
              <a:ea typeface="Noto Sans TC"/>
              <a:cs typeface="Optimistic Text"/>
              <a:sym typeface="Optimistic Text"/>
            </a:endParaRPr>
          </a:p>
          <a:p>
            <a:pPr marL="177800" marR="0" lvl="0" indent="-171450" algn="l" rtl="0">
              <a:lnSpc>
                <a:spcPct val="114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提交美國身分證件進行驗證。</a:t>
            </a:r>
            <a:endParaRPr lang="zh-TW" sz="500" dirty="0">
              <a:latin typeface="Noto Sans TC"/>
              <a:ea typeface="Noto Sans TC"/>
              <a:cs typeface="Optimistic Text"/>
              <a:sym typeface="Optimistic Text"/>
            </a:endParaRPr>
          </a:p>
          <a:p>
            <a:pPr marL="177800" marR="0" lvl="0" indent="-171450" algn="l" rtl="0">
              <a:lnSpc>
                <a:spcPct val="114000"/>
              </a:lnSpc>
              <a:spcBef>
                <a:spcPts val="400"/>
              </a:spcBef>
              <a:spcAft>
                <a:spcPts val="40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透過郵件接收字母代碼後輸入，驗證您在美國的地點。</a:t>
            </a:r>
          </a:p>
        </p:txBody>
      </p:sp>
      <p:sp>
        <p:nvSpPr>
          <p:cNvPr id="1627" name="Google Shape;1627;p193"/>
          <p:cNvSpPr txBox="1"/>
          <p:nvPr/>
        </p:nvSpPr>
        <p:spPr>
          <a:xfrm>
            <a:off x="3371485" y="2316313"/>
            <a:ext cx="2399988" cy="691801"/>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500"/>
              <a:buFont typeface="Arial"/>
              <a:buNone/>
            </a:pPr>
            <a:r>
              <a:rPr lang="zh-TW" sz="900" b="1" i="0" u="none" strike="noStrike" cap="none" dirty="0">
                <a:solidFill>
                  <a:schemeClr val="dk1"/>
                </a:solidFill>
                <a:latin typeface="Noto Sans TC"/>
                <a:ea typeface="Noto Sans TC"/>
                <a:cs typeface="Optimistic Text"/>
                <a:sym typeface="Optimistic Text"/>
              </a:rPr>
              <a:t>步驟 2</a:t>
            </a:r>
            <a:endParaRPr lang="zh-TW" sz="500" b="1" dirty="0">
              <a:latin typeface="Noto Sans TC"/>
              <a:ea typeface="Noto Sans TC"/>
              <a:cs typeface="Optimistic Text"/>
              <a:sym typeface="Optimistic Text"/>
            </a:endParaRPr>
          </a:p>
          <a:p>
            <a:pPr marL="0" marR="0" lvl="0" indent="0" algn="l" rtl="0">
              <a:lnSpc>
                <a:spcPct val="115000"/>
              </a:lnSpc>
              <a:spcBef>
                <a:spcPts val="200"/>
              </a:spcBef>
              <a:spcAft>
                <a:spcPts val="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管理免責聲明和連結廣告帳號</a:t>
            </a:r>
            <a:endParaRPr lang="zh-TW" sz="500" b="1" dirty="0">
              <a:latin typeface="Noto Sans TC"/>
              <a:ea typeface="Noto Sans TC"/>
              <a:cs typeface="Optimistic Text"/>
              <a:sym typeface="Optimistic Text"/>
            </a:endParaRPr>
          </a:p>
          <a:p>
            <a:pPr marL="177800" marR="0" lvl="0" indent="-171450" algn="l" rtl="0">
              <a:lnSpc>
                <a:spcPct val="114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設定「出資者」免責聲明：凡是想要刊登</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社會議題、選舉或政治相關廣告的廣告主，皆須提供更多關於其組織的資訊。</a:t>
            </a:r>
            <a:endParaRPr lang="zh-TW" sz="500" dirty="0">
              <a:latin typeface="Noto Sans TC"/>
              <a:ea typeface="Noto Sans TC"/>
              <a:cs typeface="Optimistic Text"/>
              <a:sym typeface="Optimistic Text"/>
            </a:endParaRPr>
          </a:p>
          <a:p>
            <a:pPr marL="177800" marR="0" lvl="0" indent="-171450" algn="l" rtl="0">
              <a:lnSpc>
                <a:spcPct val="114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將免責聲明連結到廣告帳號。</a:t>
            </a:r>
            <a:endParaRPr lang="zh-TW" sz="500" dirty="0">
              <a:latin typeface="Noto Sans TC"/>
              <a:ea typeface="Noto Sans TC"/>
              <a:cs typeface="Optimistic Text"/>
              <a:sym typeface="Optimistic Text"/>
            </a:endParaRPr>
          </a:p>
          <a:p>
            <a:pPr marL="0" marR="0" lvl="0" indent="0" algn="l" rtl="0">
              <a:lnSpc>
                <a:spcPct val="115000"/>
              </a:lnSpc>
              <a:spcBef>
                <a:spcPts val="400"/>
              </a:spcBef>
              <a:spcAft>
                <a:spcPts val="1300"/>
              </a:spcAft>
              <a:buClr>
                <a:srgbClr val="1C2B33"/>
              </a:buClr>
              <a:buSzPts val="500"/>
              <a:buFont typeface="Arial"/>
              <a:buNone/>
            </a:pPr>
            <a:endParaRPr lang="zh-TW" sz="1300" i="0" u="none" strike="noStrike" cap="none" dirty="0">
              <a:solidFill>
                <a:schemeClr val="dk1"/>
              </a:solidFill>
              <a:latin typeface="Noto Sans TC"/>
              <a:ea typeface="Noto Sans TC"/>
              <a:cs typeface="Optimistic Text"/>
              <a:sym typeface="Optimistic Text"/>
            </a:endParaRPr>
          </a:p>
        </p:txBody>
      </p:sp>
      <p:grpSp>
        <p:nvGrpSpPr>
          <p:cNvPr id="1628" name="Google Shape;1628;p193"/>
          <p:cNvGrpSpPr/>
          <p:nvPr/>
        </p:nvGrpSpPr>
        <p:grpSpPr>
          <a:xfrm>
            <a:off x="410712" y="1431131"/>
            <a:ext cx="742258" cy="742355"/>
            <a:chOff x="1095375" y="3816350"/>
            <a:chExt cx="1979613" cy="1979613"/>
          </a:xfrm>
        </p:grpSpPr>
        <p:sp>
          <p:nvSpPr>
            <p:cNvPr id="1629" name="Google Shape;1629;p193"/>
            <p:cNvSpPr/>
            <p:nvPr/>
          </p:nvSpPr>
          <p:spPr>
            <a:xfrm>
              <a:off x="1095375"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630" name="Google Shape;1630;p193"/>
            <p:cNvGrpSpPr/>
            <p:nvPr/>
          </p:nvGrpSpPr>
          <p:grpSpPr>
            <a:xfrm>
              <a:off x="1538977" y="4259952"/>
              <a:ext cx="1092409" cy="1092409"/>
              <a:chOff x="996279" y="761926"/>
              <a:chExt cx="67830" cy="67830"/>
            </a:xfrm>
          </p:grpSpPr>
          <p:sp>
            <p:nvSpPr>
              <p:cNvPr id="1631" name="Google Shape;1631;p193"/>
              <p:cNvSpPr/>
              <p:nvPr/>
            </p:nvSpPr>
            <p:spPr>
              <a:xfrm>
                <a:off x="1009121" y="773821"/>
                <a:ext cx="45567" cy="52450"/>
              </a:xfrm>
              <a:custGeom>
                <a:avLst/>
                <a:gdLst/>
                <a:ahLst/>
                <a:cxnLst/>
                <a:rect l="l" t="t" r="r" b="b"/>
                <a:pathLst>
                  <a:path w="45567" h="52450" extrusionOk="0">
                    <a:moveTo>
                      <a:pt x="32054" y="52450"/>
                    </a:moveTo>
                    <a:lnTo>
                      <a:pt x="29311" y="52450"/>
                    </a:lnTo>
                    <a:lnTo>
                      <a:pt x="29311" y="50711"/>
                    </a:lnTo>
                    <a:cubicBezTo>
                      <a:pt x="29311" y="50571"/>
                      <a:pt x="29184" y="50444"/>
                      <a:pt x="29044" y="50444"/>
                    </a:cubicBezTo>
                    <a:lnTo>
                      <a:pt x="25209" y="50444"/>
                    </a:lnTo>
                    <a:cubicBezTo>
                      <a:pt x="24815" y="50444"/>
                      <a:pt x="24434" y="50279"/>
                      <a:pt x="24180" y="49987"/>
                    </a:cubicBezTo>
                    <a:lnTo>
                      <a:pt x="20980" y="46342"/>
                    </a:lnTo>
                    <a:cubicBezTo>
                      <a:pt x="20675" y="46050"/>
                      <a:pt x="20193" y="45846"/>
                      <a:pt x="19684" y="45846"/>
                    </a:cubicBezTo>
                    <a:lnTo>
                      <a:pt x="16979" y="45846"/>
                    </a:lnTo>
                    <a:cubicBezTo>
                      <a:pt x="15747" y="45846"/>
                      <a:pt x="14579" y="45364"/>
                      <a:pt x="13703" y="44488"/>
                    </a:cubicBezTo>
                    <a:lnTo>
                      <a:pt x="5841" y="35902"/>
                    </a:lnTo>
                    <a:cubicBezTo>
                      <a:pt x="5600" y="35648"/>
                      <a:pt x="5461" y="35318"/>
                      <a:pt x="5461" y="34975"/>
                    </a:cubicBezTo>
                    <a:lnTo>
                      <a:pt x="5461" y="29311"/>
                    </a:lnTo>
                    <a:lnTo>
                      <a:pt x="4737" y="23672"/>
                    </a:lnTo>
                    <a:cubicBezTo>
                      <a:pt x="4622" y="23050"/>
                      <a:pt x="4660" y="22326"/>
                      <a:pt x="4838" y="21640"/>
                    </a:cubicBezTo>
                    <a:cubicBezTo>
                      <a:pt x="5181" y="20446"/>
                      <a:pt x="5753" y="17932"/>
                      <a:pt x="5753" y="14503"/>
                    </a:cubicBezTo>
                    <a:cubicBezTo>
                      <a:pt x="5753" y="9321"/>
                      <a:pt x="3898" y="9321"/>
                      <a:pt x="3022" y="9321"/>
                    </a:cubicBezTo>
                    <a:cubicBezTo>
                      <a:pt x="1358" y="9321"/>
                      <a:pt x="0" y="7962"/>
                      <a:pt x="0" y="6299"/>
                    </a:cubicBezTo>
                    <a:lnTo>
                      <a:pt x="0" y="5473"/>
                    </a:lnTo>
                    <a:cubicBezTo>
                      <a:pt x="0" y="3809"/>
                      <a:pt x="1358" y="2451"/>
                      <a:pt x="3022" y="2451"/>
                    </a:cubicBezTo>
                    <a:lnTo>
                      <a:pt x="3276" y="2451"/>
                    </a:lnTo>
                    <a:lnTo>
                      <a:pt x="3276" y="2184"/>
                    </a:lnTo>
                    <a:cubicBezTo>
                      <a:pt x="3276" y="977"/>
                      <a:pt x="4267" y="0"/>
                      <a:pt x="5473" y="0"/>
                    </a:cubicBezTo>
                    <a:lnTo>
                      <a:pt x="9397" y="0"/>
                    </a:lnTo>
                    <a:cubicBezTo>
                      <a:pt x="10540" y="0"/>
                      <a:pt x="11582" y="634"/>
                      <a:pt x="12090" y="1663"/>
                    </a:cubicBezTo>
                    <a:lnTo>
                      <a:pt x="12522" y="2666"/>
                    </a:lnTo>
                    <a:cubicBezTo>
                      <a:pt x="12534" y="2692"/>
                      <a:pt x="12636" y="2743"/>
                      <a:pt x="12738" y="2743"/>
                    </a:cubicBezTo>
                    <a:lnTo>
                      <a:pt x="13500" y="2743"/>
                    </a:lnTo>
                    <a:cubicBezTo>
                      <a:pt x="14312" y="2743"/>
                      <a:pt x="15062" y="3060"/>
                      <a:pt x="15633" y="3632"/>
                    </a:cubicBezTo>
                    <a:lnTo>
                      <a:pt x="17373" y="5435"/>
                    </a:lnTo>
                    <a:cubicBezTo>
                      <a:pt x="17411" y="5473"/>
                      <a:pt x="17475" y="5499"/>
                      <a:pt x="17538" y="5499"/>
                    </a:cubicBezTo>
                    <a:lnTo>
                      <a:pt x="22618" y="5499"/>
                    </a:lnTo>
                    <a:cubicBezTo>
                      <a:pt x="24282" y="5499"/>
                      <a:pt x="25628" y="6857"/>
                      <a:pt x="25628" y="8521"/>
                    </a:cubicBezTo>
                    <a:cubicBezTo>
                      <a:pt x="25628" y="9461"/>
                      <a:pt x="25171" y="10363"/>
                      <a:pt x="24409" y="10934"/>
                    </a:cubicBezTo>
                    <a:lnTo>
                      <a:pt x="22097" y="12649"/>
                    </a:lnTo>
                    <a:cubicBezTo>
                      <a:pt x="22034" y="12687"/>
                      <a:pt x="21996" y="12763"/>
                      <a:pt x="21996" y="12852"/>
                    </a:cubicBezTo>
                    <a:lnTo>
                      <a:pt x="21996" y="13741"/>
                    </a:lnTo>
                    <a:cubicBezTo>
                      <a:pt x="22034" y="13754"/>
                      <a:pt x="22110" y="13754"/>
                      <a:pt x="22199" y="13754"/>
                    </a:cubicBezTo>
                    <a:lnTo>
                      <a:pt x="25133" y="13766"/>
                    </a:lnTo>
                    <a:cubicBezTo>
                      <a:pt x="25361" y="13766"/>
                      <a:pt x="25615" y="13576"/>
                      <a:pt x="25653" y="13474"/>
                    </a:cubicBezTo>
                    <a:lnTo>
                      <a:pt x="25641" y="13106"/>
                    </a:lnTo>
                    <a:cubicBezTo>
                      <a:pt x="25641" y="12306"/>
                      <a:pt x="25971" y="11544"/>
                      <a:pt x="26530" y="10972"/>
                    </a:cubicBezTo>
                    <a:cubicBezTo>
                      <a:pt x="27089" y="10401"/>
                      <a:pt x="27863" y="10096"/>
                      <a:pt x="28663" y="10096"/>
                    </a:cubicBezTo>
                    <a:lnTo>
                      <a:pt x="31000" y="10096"/>
                    </a:lnTo>
                    <a:cubicBezTo>
                      <a:pt x="31699" y="10096"/>
                      <a:pt x="32384" y="10248"/>
                      <a:pt x="33007" y="10540"/>
                    </a:cubicBezTo>
                    <a:lnTo>
                      <a:pt x="38531" y="12953"/>
                    </a:lnTo>
                    <a:cubicBezTo>
                      <a:pt x="39458" y="13385"/>
                      <a:pt x="40081" y="14211"/>
                      <a:pt x="40259" y="15176"/>
                    </a:cubicBezTo>
                    <a:cubicBezTo>
                      <a:pt x="40411" y="16141"/>
                      <a:pt x="40106" y="17132"/>
                      <a:pt x="39408" y="17818"/>
                    </a:cubicBezTo>
                    <a:cubicBezTo>
                      <a:pt x="39369" y="17856"/>
                      <a:pt x="39344" y="17881"/>
                      <a:pt x="39306" y="17906"/>
                    </a:cubicBezTo>
                    <a:lnTo>
                      <a:pt x="39865" y="18402"/>
                    </a:lnTo>
                    <a:cubicBezTo>
                      <a:pt x="40170" y="18668"/>
                      <a:pt x="40322" y="19037"/>
                      <a:pt x="40322" y="19430"/>
                    </a:cubicBezTo>
                    <a:lnTo>
                      <a:pt x="40322" y="21551"/>
                    </a:lnTo>
                    <a:cubicBezTo>
                      <a:pt x="40322" y="22313"/>
                      <a:pt x="39712" y="22936"/>
                      <a:pt x="38950" y="22936"/>
                    </a:cubicBezTo>
                    <a:lnTo>
                      <a:pt x="36360" y="22936"/>
                    </a:lnTo>
                    <a:lnTo>
                      <a:pt x="32994" y="25806"/>
                    </a:lnTo>
                    <a:lnTo>
                      <a:pt x="32994" y="26822"/>
                    </a:lnTo>
                    <a:cubicBezTo>
                      <a:pt x="32994" y="27114"/>
                      <a:pt x="32893" y="27406"/>
                      <a:pt x="32727" y="27635"/>
                    </a:cubicBezTo>
                    <a:lnTo>
                      <a:pt x="31165" y="29730"/>
                    </a:lnTo>
                    <a:lnTo>
                      <a:pt x="31165" y="32981"/>
                    </a:lnTo>
                    <a:cubicBezTo>
                      <a:pt x="31165" y="34023"/>
                      <a:pt x="30302" y="34874"/>
                      <a:pt x="29260" y="34874"/>
                    </a:cubicBezTo>
                    <a:lnTo>
                      <a:pt x="27571" y="34874"/>
                    </a:lnTo>
                    <a:cubicBezTo>
                      <a:pt x="26517" y="34874"/>
                      <a:pt x="25679" y="34023"/>
                      <a:pt x="25679" y="32981"/>
                    </a:cubicBezTo>
                    <a:lnTo>
                      <a:pt x="25679" y="32372"/>
                    </a:lnTo>
                    <a:cubicBezTo>
                      <a:pt x="25679" y="32232"/>
                      <a:pt x="25552" y="32105"/>
                      <a:pt x="25412" y="32105"/>
                    </a:cubicBezTo>
                    <a:lnTo>
                      <a:pt x="21081" y="32092"/>
                    </a:lnTo>
                    <a:cubicBezTo>
                      <a:pt x="20053" y="32092"/>
                      <a:pt x="19240" y="32931"/>
                      <a:pt x="19240" y="34010"/>
                    </a:cubicBezTo>
                    <a:lnTo>
                      <a:pt x="19240" y="35674"/>
                    </a:lnTo>
                    <a:cubicBezTo>
                      <a:pt x="19240" y="35940"/>
                      <a:pt x="19354" y="36194"/>
                      <a:pt x="19545" y="36385"/>
                    </a:cubicBezTo>
                    <a:cubicBezTo>
                      <a:pt x="19723" y="36575"/>
                      <a:pt x="19989" y="36677"/>
                      <a:pt x="20243" y="36677"/>
                    </a:cubicBezTo>
                    <a:lnTo>
                      <a:pt x="20256" y="36677"/>
                    </a:lnTo>
                    <a:lnTo>
                      <a:pt x="21729" y="36677"/>
                    </a:lnTo>
                    <a:cubicBezTo>
                      <a:pt x="23482" y="36677"/>
                      <a:pt x="24765" y="38036"/>
                      <a:pt x="24765" y="39916"/>
                    </a:cubicBezTo>
                    <a:lnTo>
                      <a:pt x="24765" y="40119"/>
                    </a:lnTo>
                    <a:lnTo>
                      <a:pt x="28193" y="43154"/>
                    </a:lnTo>
                    <a:lnTo>
                      <a:pt x="30594" y="43129"/>
                    </a:lnTo>
                    <a:cubicBezTo>
                      <a:pt x="30708" y="43129"/>
                      <a:pt x="30797" y="43078"/>
                      <a:pt x="30873" y="43014"/>
                    </a:cubicBezTo>
                    <a:cubicBezTo>
                      <a:pt x="31470" y="42468"/>
                      <a:pt x="32245" y="42176"/>
                      <a:pt x="33032" y="42176"/>
                    </a:cubicBezTo>
                    <a:lnTo>
                      <a:pt x="45567" y="42189"/>
                    </a:lnTo>
                    <a:lnTo>
                      <a:pt x="45567" y="44945"/>
                    </a:lnTo>
                    <a:lnTo>
                      <a:pt x="33032" y="44932"/>
                    </a:lnTo>
                    <a:cubicBezTo>
                      <a:pt x="32918" y="44932"/>
                      <a:pt x="32816" y="44970"/>
                      <a:pt x="32740" y="45046"/>
                    </a:cubicBezTo>
                    <a:cubicBezTo>
                      <a:pt x="32143" y="45580"/>
                      <a:pt x="31381" y="45872"/>
                      <a:pt x="30594" y="45872"/>
                    </a:cubicBezTo>
                    <a:lnTo>
                      <a:pt x="28117" y="45872"/>
                    </a:lnTo>
                    <a:cubicBezTo>
                      <a:pt x="27482" y="45872"/>
                      <a:pt x="26860" y="45631"/>
                      <a:pt x="26377" y="45212"/>
                    </a:cubicBezTo>
                    <a:lnTo>
                      <a:pt x="22466" y="41770"/>
                    </a:lnTo>
                    <a:cubicBezTo>
                      <a:pt x="22174" y="41503"/>
                      <a:pt x="22009" y="41122"/>
                      <a:pt x="22009" y="40741"/>
                    </a:cubicBezTo>
                    <a:lnTo>
                      <a:pt x="22009" y="39916"/>
                    </a:lnTo>
                    <a:cubicBezTo>
                      <a:pt x="22009" y="39433"/>
                      <a:pt x="21805" y="39433"/>
                      <a:pt x="21729" y="39433"/>
                    </a:cubicBezTo>
                    <a:lnTo>
                      <a:pt x="20256" y="39433"/>
                    </a:lnTo>
                    <a:cubicBezTo>
                      <a:pt x="19253" y="39433"/>
                      <a:pt x="18313" y="39039"/>
                      <a:pt x="17589" y="38341"/>
                    </a:cubicBezTo>
                    <a:cubicBezTo>
                      <a:pt x="16890" y="37630"/>
                      <a:pt x="16484" y="36677"/>
                      <a:pt x="16484" y="35674"/>
                    </a:cubicBezTo>
                    <a:lnTo>
                      <a:pt x="16484" y="34010"/>
                    </a:lnTo>
                    <a:cubicBezTo>
                      <a:pt x="16484" y="31394"/>
                      <a:pt x="18516" y="29349"/>
                      <a:pt x="21081" y="29349"/>
                    </a:cubicBezTo>
                    <a:lnTo>
                      <a:pt x="25412" y="29362"/>
                    </a:lnTo>
                    <a:cubicBezTo>
                      <a:pt x="26974" y="29362"/>
                      <a:pt x="28257" y="30543"/>
                      <a:pt x="28409" y="32067"/>
                    </a:cubicBezTo>
                    <a:lnTo>
                      <a:pt x="28409" y="29286"/>
                    </a:lnTo>
                    <a:cubicBezTo>
                      <a:pt x="28409" y="28981"/>
                      <a:pt x="28511" y="28701"/>
                      <a:pt x="28676" y="28460"/>
                    </a:cubicBezTo>
                    <a:lnTo>
                      <a:pt x="30238" y="26365"/>
                    </a:lnTo>
                    <a:lnTo>
                      <a:pt x="30238" y="25184"/>
                    </a:lnTo>
                    <a:cubicBezTo>
                      <a:pt x="30238" y="24777"/>
                      <a:pt x="30416" y="24396"/>
                      <a:pt x="30734" y="24142"/>
                    </a:cubicBezTo>
                    <a:lnTo>
                      <a:pt x="34963" y="20510"/>
                    </a:lnTo>
                    <a:cubicBezTo>
                      <a:pt x="35204" y="20294"/>
                      <a:pt x="35521" y="20180"/>
                      <a:pt x="35852" y="20180"/>
                    </a:cubicBezTo>
                    <a:lnTo>
                      <a:pt x="37579" y="20180"/>
                    </a:lnTo>
                    <a:lnTo>
                      <a:pt x="37579" y="20053"/>
                    </a:lnTo>
                    <a:lnTo>
                      <a:pt x="36194" y="18821"/>
                    </a:lnTo>
                    <a:cubicBezTo>
                      <a:pt x="35890" y="18541"/>
                      <a:pt x="35725" y="18135"/>
                      <a:pt x="35750" y="17716"/>
                    </a:cubicBezTo>
                    <a:cubicBezTo>
                      <a:pt x="35763" y="17297"/>
                      <a:pt x="35979" y="16916"/>
                      <a:pt x="36321" y="16675"/>
                    </a:cubicBezTo>
                    <a:lnTo>
                      <a:pt x="37515" y="15824"/>
                    </a:lnTo>
                    <a:cubicBezTo>
                      <a:pt x="37553" y="15760"/>
                      <a:pt x="37553" y="15684"/>
                      <a:pt x="37541" y="15646"/>
                    </a:cubicBezTo>
                    <a:cubicBezTo>
                      <a:pt x="37528" y="15582"/>
                      <a:pt x="37503" y="15493"/>
                      <a:pt x="37388" y="15443"/>
                    </a:cubicBezTo>
                    <a:lnTo>
                      <a:pt x="31864" y="13042"/>
                    </a:lnTo>
                    <a:cubicBezTo>
                      <a:pt x="31572" y="12903"/>
                      <a:pt x="31280" y="12839"/>
                      <a:pt x="31000" y="12839"/>
                    </a:cubicBezTo>
                    <a:lnTo>
                      <a:pt x="28663" y="12839"/>
                    </a:lnTo>
                    <a:cubicBezTo>
                      <a:pt x="28575" y="12839"/>
                      <a:pt x="28511" y="12877"/>
                      <a:pt x="28473" y="12915"/>
                    </a:cubicBezTo>
                    <a:cubicBezTo>
                      <a:pt x="28447" y="12953"/>
                      <a:pt x="28397" y="13017"/>
                      <a:pt x="28397" y="13106"/>
                    </a:cubicBezTo>
                    <a:lnTo>
                      <a:pt x="28397" y="13500"/>
                    </a:lnTo>
                    <a:cubicBezTo>
                      <a:pt x="28397" y="15278"/>
                      <a:pt x="26669" y="16522"/>
                      <a:pt x="25133" y="16522"/>
                    </a:cubicBezTo>
                    <a:lnTo>
                      <a:pt x="22186" y="16509"/>
                    </a:lnTo>
                    <a:cubicBezTo>
                      <a:pt x="20459" y="16509"/>
                      <a:pt x="19240" y="15379"/>
                      <a:pt x="19240" y="13766"/>
                    </a:cubicBezTo>
                    <a:lnTo>
                      <a:pt x="19240" y="12852"/>
                    </a:lnTo>
                    <a:cubicBezTo>
                      <a:pt x="19240" y="11912"/>
                      <a:pt x="19684" y="11010"/>
                      <a:pt x="20446" y="10439"/>
                    </a:cubicBezTo>
                    <a:lnTo>
                      <a:pt x="22783" y="8724"/>
                    </a:lnTo>
                    <a:cubicBezTo>
                      <a:pt x="22834" y="8686"/>
                      <a:pt x="22872" y="8597"/>
                      <a:pt x="22872" y="8521"/>
                    </a:cubicBezTo>
                    <a:cubicBezTo>
                      <a:pt x="22872" y="8369"/>
                      <a:pt x="22758" y="8254"/>
                      <a:pt x="22618" y="8254"/>
                    </a:cubicBezTo>
                    <a:lnTo>
                      <a:pt x="17538" y="8254"/>
                    </a:lnTo>
                    <a:cubicBezTo>
                      <a:pt x="16738" y="8254"/>
                      <a:pt x="15976" y="7937"/>
                      <a:pt x="15405" y="7365"/>
                    </a:cubicBezTo>
                    <a:lnTo>
                      <a:pt x="13677" y="5549"/>
                    </a:lnTo>
                    <a:cubicBezTo>
                      <a:pt x="13639" y="5524"/>
                      <a:pt x="13576" y="5499"/>
                      <a:pt x="13500" y="5499"/>
                    </a:cubicBezTo>
                    <a:lnTo>
                      <a:pt x="12738" y="5499"/>
                    </a:lnTo>
                    <a:cubicBezTo>
                      <a:pt x="11582" y="5499"/>
                      <a:pt x="10553" y="4851"/>
                      <a:pt x="10033" y="3822"/>
                    </a:cubicBezTo>
                    <a:lnTo>
                      <a:pt x="9588" y="2832"/>
                    </a:lnTo>
                    <a:cubicBezTo>
                      <a:pt x="9575" y="2806"/>
                      <a:pt x="9499" y="2743"/>
                      <a:pt x="9397" y="2743"/>
                    </a:cubicBezTo>
                    <a:lnTo>
                      <a:pt x="6032" y="2743"/>
                    </a:lnTo>
                    <a:lnTo>
                      <a:pt x="6032" y="3009"/>
                    </a:lnTo>
                    <a:cubicBezTo>
                      <a:pt x="6032" y="4229"/>
                      <a:pt x="5054" y="5206"/>
                      <a:pt x="3835" y="5206"/>
                    </a:cubicBezTo>
                    <a:lnTo>
                      <a:pt x="3022" y="5206"/>
                    </a:lnTo>
                    <a:cubicBezTo>
                      <a:pt x="2870" y="5206"/>
                      <a:pt x="2743" y="5333"/>
                      <a:pt x="2743" y="5473"/>
                    </a:cubicBezTo>
                    <a:lnTo>
                      <a:pt x="2743" y="6299"/>
                    </a:lnTo>
                    <a:cubicBezTo>
                      <a:pt x="2743" y="6438"/>
                      <a:pt x="2870" y="6565"/>
                      <a:pt x="3022" y="6565"/>
                    </a:cubicBezTo>
                    <a:cubicBezTo>
                      <a:pt x="5511" y="6565"/>
                      <a:pt x="8509" y="7950"/>
                      <a:pt x="8509" y="14503"/>
                    </a:cubicBezTo>
                    <a:cubicBezTo>
                      <a:pt x="8509" y="18262"/>
                      <a:pt x="7874" y="21056"/>
                      <a:pt x="7493" y="22390"/>
                    </a:cubicBezTo>
                    <a:cubicBezTo>
                      <a:pt x="7416" y="22682"/>
                      <a:pt x="7404" y="22974"/>
                      <a:pt x="7454" y="23253"/>
                    </a:cubicBezTo>
                    <a:lnTo>
                      <a:pt x="8204" y="29044"/>
                    </a:lnTo>
                    <a:cubicBezTo>
                      <a:pt x="8216" y="29108"/>
                      <a:pt x="8216" y="29171"/>
                      <a:pt x="8216" y="29222"/>
                    </a:cubicBezTo>
                    <a:lnTo>
                      <a:pt x="8216" y="34442"/>
                    </a:lnTo>
                    <a:lnTo>
                      <a:pt x="15684" y="42583"/>
                    </a:lnTo>
                    <a:cubicBezTo>
                      <a:pt x="16002" y="42900"/>
                      <a:pt x="16471" y="43103"/>
                      <a:pt x="16979" y="43103"/>
                    </a:cubicBezTo>
                    <a:lnTo>
                      <a:pt x="19684" y="43103"/>
                    </a:lnTo>
                    <a:cubicBezTo>
                      <a:pt x="20942" y="43103"/>
                      <a:pt x="22110" y="43586"/>
                      <a:pt x="22987" y="44462"/>
                    </a:cubicBezTo>
                    <a:lnTo>
                      <a:pt x="25831" y="47701"/>
                    </a:lnTo>
                    <a:lnTo>
                      <a:pt x="29044" y="47701"/>
                    </a:lnTo>
                    <a:cubicBezTo>
                      <a:pt x="30708" y="47701"/>
                      <a:pt x="32054" y="49047"/>
                      <a:pt x="32054" y="50711"/>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32" name="Google Shape;1632;p193"/>
              <p:cNvSpPr/>
              <p:nvPr/>
            </p:nvSpPr>
            <p:spPr>
              <a:xfrm>
                <a:off x="1033853" y="768333"/>
                <a:ext cx="15189" cy="14693"/>
              </a:xfrm>
              <a:custGeom>
                <a:avLst/>
                <a:gdLst/>
                <a:ahLst/>
                <a:cxnLst/>
                <a:rect l="l" t="t" r="r" b="b"/>
                <a:pathLst>
                  <a:path w="15189" h="14693" extrusionOk="0">
                    <a:moveTo>
                      <a:pt x="12598" y="14693"/>
                    </a:moveTo>
                    <a:lnTo>
                      <a:pt x="11747" y="14693"/>
                    </a:lnTo>
                    <a:cubicBezTo>
                      <a:pt x="10833" y="14693"/>
                      <a:pt x="9728" y="13817"/>
                      <a:pt x="9398" y="13525"/>
                    </a:cubicBezTo>
                    <a:lnTo>
                      <a:pt x="3416" y="8381"/>
                    </a:lnTo>
                    <a:cubicBezTo>
                      <a:pt x="3390" y="8356"/>
                      <a:pt x="3365" y="8331"/>
                      <a:pt x="3340" y="8305"/>
                    </a:cubicBezTo>
                    <a:cubicBezTo>
                      <a:pt x="3289" y="8255"/>
                      <a:pt x="3213" y="8229"/>
                      <a:pt x="3149" y="8229"/>
                    </a:cubicBezTo>
                    <a:lnTo>
                      <a:pt x="2184" y="8229"/>
                    </a:lnTo>
                    <a:cubicBezTo>
                      <a:pt x="977" y="8229"/>
                      <a:pt x="0" y="7251"/>
                      <a:pt x="0" y="6032"/>
                    </a:cubicBezTo>
                    <a:lnTo>
                      <a:pt x="0" y="4940"/>
                    </a:lnTo>
                    <a:cubicBezTo>
                      <a:pt x="0" y="4470"/>
                      <a:pt x="139" y="4000"/>
                      <a:pt x="431" y="3619"/>
                    </a:cubicBezTo>
                    <a:lnTo>
                      <a:pt x="2235" y="1206"/>
                    </a:lnTo>
                    <a:cubicBezTo>
                      <a:pt x="2793" y="457"/>
                      <a:pt x="3708" y="0"/>
                      <a:pt x="4648" y="0"/>
                    </a:cubicBezTo>
                    <a:lnTo>
                      <a:pt x="6578" y="0"/>
                    </a:lnTo>
                    <a:cubicBezTo>
                      <a:pt x="7213" y="0"/>
                      <a:pt x="7823" y="203"/>
                      <a:pt x="8343" y="558"/>
                    </a:cubicBezTo>
                    <a:lnTo>
                      <a:pt x="13347" y="3835"/>
                    </a:lnTo>
                    <a:cubicBezTo>
                      <a:pt x="14198" y="4445"/>
                      <a:pt x="14668" y="5359"/>
                      <a:pt x="14668" y="6324"/>
                    </a:cubicBezTo>
                    <a:lnTo>
                      <a:pt x="14668" y="10210"/>
                    </a:lnTo>
                    <a:cubicBezTo>
                      <a:pt x="14668" y="10223"/>
                      <a:pt x="14681" y="10299"/>
                      <a:pt x="14681" y="10312"/>
                    </a:cubicBezTo>
                    <a:lnTo>
                      <a:pt x="15049" y="12001"/>
                    </a:lnTo>
                    <a:cubicBezTo>
                      <a:pt x="15189" y="12547"/>
                      <a:pt x="15036" y="13169"/>
                      <a:pt x="14643" y="13677"/>
                    </a:cubicBezTo>
                    <a:cubicBezTo>
                      <a:pt x="14173" y="14300"/>
                      <a:pt x="13360" y="14693"/>
                      <a:pt x="12598" y="14693"/>
                    </a:cubicBezTo>
                    <a:close/>
                    <a:moveTo>
                      <a:pt x="11912" y="11937"/>
                    </a:moveTo>
                    <a:lnTo>
                      <a:pt x="12217" y="11937"/>
                    </a:lnTo>
                    <a:lnTo>
                      <a:pt x="12001" y="10896"/>
                    </a:lnTo>
                    <a:cubicBezTo>
                      <a:pt x="11950" y="10693"/>
                      <a:pt x="11912" y="10452"/>
                      <a:pt x="11912" y="10210"/>
                    </a:cubicBezTo>
                    <a:lnTo>
                      <a:pt x="11912" y="6324"/>
                    </a:lnTo>
                    <a:cubicBezTo>
                      <a:pt x="11912" y="6235"/>
                      <a:pt x="11874" y="6159"/>
                      <a:pt x="11798" y="6108"/>
                    </a:cubicBezTo>
                    <a:lnTo>
                      <a:pt x="6794" y="2832"/>
                    </a:lnTo>
                    <a:cubicBezTo>
                      <a:pt x="6692" y="2768"/>
                      <a:pt x="6642" y="2755"/>
                      <a:pt x="6578" y="2755"/>
                    </a:cubicBezTo>
                    <a:lnTo>
                      <a:pt x="4648" y="2755"/>
                    </a:lnTo>
                    <a:cubicBezTo>
                      <a:pt x="4571" y="2755"/>
                      <a:pt x="4483" y="2793"/>
                      <a:pt x="4432" y="2857"/>
                    </a:cubicBezTo>
                    <a:lnTo>
                      <a:pt x="2743" y="5118"/>
                    </a:lnTo>
                    <a:lnTo>
                      <a:pt x="2743" y="5486"/>
                    </a:lnTo>
                    <a:lnTo>
                      <a:pt x="3149" y="5486"/>
                    </a:lnTo>
                    <a:cubicBezTo>
                      <a:pt x="3937" y="5486"/>
                      <a:pt x="4673" y="5778"/>
                      <a:pt x="5245" y="6324"/>
                    </a:cubicBezTo>
                    <a:lnTo>
                      <a:pt x="11201" y="11455"/>
                    </a:lnTo>
                    <a:cubicBezTo>
                      <a:pt x="11226" y="11480"/>
                      <a:pt x="11252" y="11493"/>
                      <a:pt x="11277" y="11518"/>
                    </a:cubicBezTo>
                    <a:cubicBezTo>
                      <a:pt x="11391" y="11645"/>
                      <a:pt x="11722" y="11849"/>
                      <a:pt x="11912" y="11937"/>
                    </a:cubicBezTo>
                    <a:close/>
                    <a:moveTo>
                      <a:pt x="12357" y="12573"/>
                    </a:moveTo>
                    <a:cubicBezTo>
                      <a:pt x="12357" y="12598"/>
                      <a:pt x="12369" y="12611"/>
                      <a:pt x="12369" y="12636"/>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33" name="Google Shape;1633;p193"/>
              <p:cNvSpPr/>
              <p:nvPr/>
            </p:nvSpPr>
            <p:spPr>
              <a:xfrm>
                <a:off x="1023950" y="769110"/>
                <a:ext cx="8064" cy="7505"/>
              </a:xfrm>
              <a:custGeom>
                <a:avLst/>
                <a:gdLst/>
                <a:ahLst/>
                <a:cxnLst/>
                <a:rect l="l" t="t" r="r" b="b"/>
                <a:pathLst>
                  <a:path w="8064" h="7505" extrusionOk="0">
                    <a:moveTo>
                      <a:pt x="5715" y="7505"/>
                    </a:moveTo>
                    <a:lnTo>
                      <a:pt x="2540" y="7505"/>
                    </a:lnTo>
                    <a:cubicBezTo>
                      <a:pt x="1549" y="7505"/>
                      <a:pt x="685" y="6896"/>
                      <a:pt x="342" y="5968"/>
                    </a:cubicBezTo>
                    <a:cubicBezTo>
                      <a:pt x="0" y="5041"/>
                      <a:pt x="253" y="4025"/>
                      <a:pt x="1015" y="3390"/>
                    </a:cubicBezTo>
                    <a:lnTo>
                      <a:pt x="4203" y="736"/>
                    </a:lnTo>
                    <a:cubicBezTo>
                      <a:pt x="4914" y="139"/>
                      <a:pt x="5867" y="0"/>
                      <a:pt x="6692" y="393"/>
                    </a:cubicBezTo>
                    <a:cubicBezTo>
                      <a:pt x="7543" y="774"/>
                      <a:pt x="8064" y="1587"/>
                      <a:pt x="8064" y="2514"/>
                    </a:cubicBezTo>
                    <a:lnTo>
                      <a:pt x="8064" y="5156"/>
                    </a:lnTo>
                    <a:cubicBezTo>
                      <a:pt x="8064" y="6451"/>
                      <a:pt x="7010" y="7505"/>
                      <a:pt x="5715" y="7505"/>
                    </a:cubicBezTo>
                    <a:close/>
                    <a:moveTo>
                      <a:pt x="3670" y="4749"/>
                    </a:moveTo>
                    <a:lnTo>
                      <a:pt x="5308" y="4749"/>
                    </a:lnTo>
                    <a:lnTo>
                      <a:pt x="5308" y="3390"/>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34" name="Google Shape;1634;p193"/>
              <p:cNvSpPr/>
              <p:nvPr/>
            </p:nvSpPr>
            <p:spPr>
              <a:xfrm>
                <a:off x="996279" y="761926"/>
                <a:ext cx="67830" cy="67830"/>
              </a:xfrm>
              <a:custGeom>
                <a:avLst/>
                <a:gdLst/>
                <a:ahLst/>
                <a:cxnLst/>
                <a:rect l="l" t="t" r="r" b="b"/>
                <a:pathLst>
                  <a:path w="67830" h="67830" extrusionOk="0">
                    <a:moveTo>
                      <a:pt x="33921" y="67830"/>
                    </a:moveTo>
                    <a:cubicBezTo>
                      <a:pt x="15214" y="67830"/>
                      <a:pt x="0" y="52616"/>
                      <a:pt x="0" y="33909"/>
                    </a:cubicBezTo>
                    <a:cubicBezTo>
                      <a:pt x="0" y="15201"/>
                      <a:pt x="15214" y="0"/>
                      <a:pt x="33921" y="0"/>
                    </a:cubicBezTo>
                    <a:cubicBezTo>
                      <a:pt x="52628" y="0"/>
                      <a:pt x="67830" y="15201"/>
                      <a:pt x="67830" y="33909"/>
                    </a:cubicBezTo>
                    <a:cubicBezTo>
                      <a:pt x="67830" y="52616"/>
                      <a:pt x="52628" y="67830"/>
                      <a:pt x="33921" y="67830"/>
                    </a:cubicBezTo>
                    <a:close/>
                    <a:moveTo>
                      <a:pt x="33921" y="2743"/>
                    </a:moveTo>
                    <a:cubicBezTo>
                      <a:pt x="16725" y="2743"/>
                      <a:pt x="2755" y="16725"/>
                      <a:pt x="2755" y="33909"/>
                    </a:cubicBezTo>
                    <a:cubicBezTo>
                      <a:pt x="2755" y="51092"/>
                      <a:pt x="16725" y="65074"/>
                      <a:pt x="33921" y="65074"/>
                    </a:cubicBezTo>
                    <a:cubicBezTo>
                      <a:pt x="51117" y="65074"/>
                      <a:pt x="65087" y="51092"/>
                      <a:pt x="65087" y="33909"/>
                    </a:cubicBezTo>
                    <a:cubicBezTo>
                      <a:pt x="65087" y="16725"/>
                      <a:pt x="51117" y="2743"/>
                      <a:pt x="33921"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635" name="Google Shape;1635;p193"/>
          <p:cNvGrpSpPr/>
          <p:nvPr/>
        </p:nvGrpSpPr>
        <p:grpSpPr>
          <a:xfrm>
            <a:off x="3371485" y="1431131"/>
            <a:ext cx="742258" cy="742355"/>
            <a:chOff x="8991798" y="3816350"/>
            <a:chExt cx="1979613" cy="1979613"/>
          </a:xfrm>
        </p:grpSpPr>
        <p:sp>
          <p:nvSpPr>
            <p:cNvPr id="1636" name="Google Shape;1636;p193"/>
            <p:cNvSpPr/>
            <p:nvPr/>
          </p:nvSpPr>
          <p:spPr>
            <a:xfrm>
              <a:off x="8991798"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637" name="Google Shape;1637;p193"/>
            <p:cNvGrpSpPr/>
            <p:nvPr/>
          </p:nvGrpSpPr>
          <p:grpSpPr>
            <a:xfrm>
              <a:off x="9428136" y="4259847"/>
              <a:ext cx="1106936" cy="1092618"/>
              <a:chOff x="3671170" y="5524440"/>
              <a:chExt cx="687320" cy="678430"/>
            </a:xfrm>
          </p:grpSpPr>
          <p:sp>
            <p:nvSpPr>
              <p:cNvPr id="1638" name="Google Shape;1638;p193"/>
              <p:cNvSpPr/>
              <p:nvPr/>
            </p:nvSpPr>
            <p:spPr>
              <a:xfrm>
                <a:off x="3886580" y="5607050"/>
                <a:ext cx="192400" cy="27430"/>
              </a:xfrm>
              <a:custGeom>
                <a:avLst/>
                <a:gdLst/>
                <a:ahLst/>
                <a:cxnLst/>
                <a:rect l="l" t="t" r="r" b="b"/>
                <a:pathLst>
                  <a:path w="19240" h="2743" extrusionOk="0">
                    <a:moveTo>
                      <a:pt x="18783" y="2743"/>
                    </a:moveTo>
                    <a:lnTo>
                      <a:pt x="457" y="2743"/>
                    </a:lnTo>
                    <a:cubicBezTo>
                      <a:pt x="203" y="2743"/>
                      <a:pt x="0" y="2540"/>
                      <a:pt x="0" y="2285"/>
                    </a:cubicBezTo>
                    <a:lnTo>
                      <a:pt x="0" y="444"/>
                    </a:lnTo>
                    <a:cubicBezTo>
                      <a:pt x="0" y="203"/>
                      <a:pt x="203" y="0"/>
                      <a:pt x="457" y="0"/>
                    </a:cubicBezTo>
                    <a:lnTo>
                      <a:pt x="18783" y="0"/>
                    </a:lnTo>
                    <a:cubicBezTo>
                      <a:pt x="19037" y="0"/>
                      <a:pt x="19240" y="203"/>
                      <a:pt x="19240" y="444"/>
                    </a:cubicBezTo>
                    <a:lnTo>
                      <a:pt x="19240" y="2285"/>
                    </a:lnTo>
                    <a:cubicBezTo>
                      <a:pt x="19240" y="2540"/>
                      <a:pt x="19037" y="2743"/>
                      <a:pt x="18783"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39" name="Google Shape;1639;p193"/>
              <p:cNvSpPr/>
              <p:nvPr/>
            </p:nvSpPr>
            <p:spPr>
              <a:xfrm>
                <a:off x="3671170" y="5524440"/>
                <a:ext cx="687320" cy="678430"/>
              </a:xfrm>
              <a:custGeom>
                <a:avLst/>
                <a:gdLst/>
                <a:ahLst/>
                <a:cxnLst/>
                <a:rect l="l" t="t" r="r" b="b"/>
                <a:pathLst>
                  <a:path w="68732" h="67843" extrusionOk="0">
                    <a:moveTo>
                      <a:pt x="63538" y="67843"/>
                    </a:moveTo>
                    <a:lnTo>
                      <a:pt x="5194" y="67843"/>
                    </a:lnTo>
                    <a:cubicBezTo>
                      <a:pt x="3467" y="67843"/>
                      <a:pt x="1981" y="66484"/>
                      <a:pt x="1828" y="64757"/>
                    </a:cubicBezTo>
                    <a:cubicBezTo>
                      <a:pt x="0" y="44297"/>
                      <a:pt x="0" y="23545"/>
                      <a:pt x="1828" y="3086"/>
                    </a:cubicBezTo>
                    <a:cubicBezTo>
                      <a:pt x="1981" y="1358"/>
                      <a:pt x="3467" y="0"/>
                      <a:pt x="5194" y="0"/>
                    </a:cubicBezTo>
                    <a:lnTo>
                      <a:pt x="63538" y="0"/>
                    </a:lnTo>
                    <a:cubicBezTo>
                      <a:pt x="65278" y="0"/>
                      <a:pt x="66751" y="1358"/>
                      <a:pt x="66903" y="3086"/>
                    </a:cubicBezTo>
                    <a:cubicBezTo>
                      <a:pt x="68732" y="23545"/>
                      <a:pt x="68732" y="44297"/>
                      <a:pt x="66903" y="64744"/>
                    </a:cubicBezTo>
                    <a:cubicBezTo>
                      <a:pt x="66751" y="66484"/>
                      <a:pt x="65278" y="67843"/>
                      <a:pt x="63538" y="67843"/>
                    </a:cubicBezTo>
                    <a:close/>
                    <a:moveTo>
                      <a:pt x="5194" y="2755"/>
                    </a:moveTo>
                    <a:cubicBezTo>
                      <a:pt x="4889" y="2755"/>
                      <a:pt x="4597" y="3022"/>
                      <a:pt x="4559" y="3327"/>
                    </a:cubicBezTo>
                    <a:cubicBezTo>
                      <a:pt x="2755" y="23634"/>
                      <a:pt x="2755" y="44208"/>
                      <a:pt x="4559" y="64503"/>
                    </a:cubicBezTo>
                    <a:cubicBezTo>
                      <a:pt x="4597" y="64808"/>
                      <a:pt x="4889" y="65087"/>
                      <a:pt x="5194" y="65087"/>
                    </a:cubicBezTo>
                    <a:lnTo>
                      <a:pt x="63538" y="65087"/>
                    </a:lnTo>
                    <a:cubicBezTo>
                      <a:pt x="63842" y="65087"/>
                      <a:pt x="64147" y="64808"/>
                      <a:pt x="64173" y="64503"/>
                    </a:cubicBezTo>
                    <a:cubicBezTo>
                      <a:pt x="65989" y="44208"/>
                      <a:pt x="65989" y="23634"/>
                      <a:pt x="64173" y="3327"/>
                    </a:cubicBezTo>
                    <a:cubicBezTo>
                      <a:pt x="64147" y="3022"/>
                      <a:pt x="63842" y="2755"/>
                      <a:pt x="63538"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40" name="Google Shape;1640;p193"/>
              <p:cNvSpPr/>
              <p:nvPr/>
            </p:nvSpPr>
            <p:spPr>
              <a:xfrm>
                <a:off x="4078990" y="6065250"/>
                <a:ext cx="201670" cy="91690"/>
              </a:xfrm>
              <a:custGeom>
                <a:avLst/>
                <a:gdLst/>
                <a:ahLst/>
                <a:cxnLst/>
                <a:rect l="l" t="t" r="r" b="b"/>
                <a:pathLst>
                  <a:path w="20167" h="9169" extrusionOk="0">
                    <a:moveTo>
                      <a:pt x="16967" y="9169"/>
                    </a:moveTo>
                    <a:lnTo>
                      <a:pt x="3213" y="9169"/>
                    </a:lnTo>
                    <a:cubicBezTo>
                      <a:pt x="1435" y="9169"/>
                      <a:pt x="0" y="7734"/>
                      <a:pt x="0" y="5956"/>
                    </a:cubicBezTo>
                    <a:lnTo>
                      <a:pt x="0" y="3213"/>
                    </a:lnTo>
                    <a:cubicBezTo>
                      <a:pt x="0" y="1435"/>
                      <a:pt x="1435" y="0"/>
                      <a:pt x="3213" y="0"/>
                    </a:cubicBezTo>
                    <a:lnTo>
                      <a:pt x="16967" y="0"/>
                    </a:lnTo>
                    <a:cubicBezTo>
                      <a:pt x="18732" y="0"/>
                      <a:pt x="20167" y="1435"/>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08" y="6426"/>
                      <a:pt x="17424" y="6210"/>
                      <a:pt x="17424" y="5956"/>
                    </a:cubicBezTo>
                    <a:lnTo>
                      <a:pt x="17424" y="3213"/>
                    </a:lnTo>
                    <a:cubicBezTo>
                      <a:pt x="17424" y="2959"/>
                      <a:pt x="17208" y="2755"/>
                      <a:pt x="16967"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41" name="Google Shape;1641;p193"/>
              <p:cNvSpPr/>
              <p:nvPr/>
            </p:nvSpPr>
            <p:spPr>
              <a:xfrm>
                <a:off x="3749040" y="5570270"/>
                <a:ext cx="100830" cy="100830"/>
              </a:xfrm>
              <a:custGeom>
                <a:avLst/>
                <a:gdLst/>
                <a:ahLst/>
                <a:cxnLst/>
                <a:rect l="l" t="t" r="r" b="b"/>
                <a:pathLst>
                  <a:path w="10083" h="10083" extrusionOk="0">
                    <a:moveTo>
                      <a:pt x="5041" y="10083"/>
                    </a:moveTo>
                    <a:cubicBezTo>
                      <a:pt x="2260" y="10083"/>
                      <a:pt x="0" y="7823"/>
                      <a:pt x="0" y="5041"/>
                    </a:cubicBezTo>
                    <a:cubicBezTo>
                      <a:pt x="0" y="2260"/>
                      <a:pt x="2260" y="0"/>
                      <a:pt x="5041" y="0"/>
                    </a:cubicBezTo>
                    <a:cubicBezTo>
                      <a:pt x="7823" y="0"/>
                      <a:pt x="10083" y="2260"/>
                      <a:pt x="10083" y="5041"/>
                    </a:cubicBezTo>
                    <a:cubicBezTo>
                      <a:pt x="10083" y="7823"/>
                      <a:pt x="7823" y="10083"/>
                      <a:pt x="5041" y="10083"/>
                    </a:cubicBezTo>
                    <a:close/>
                    <a:moveTo>
                      <a:pt x="5041" y="2755"/>
                    </a:moveTo>
                    <a:cubicBezTo>
                      <a:pt x="3771" y="2755"/>
                      <a:pt x="2743" y="3784"/>
                      <a:pt x="2743" y="5041"/>
                    </a:cubicBezTo>
                    <a:cubicBezTo>
                      <a:pt x="2743" y="6311"/>
                      <a:pt x="3771" y="7340"/>
                      <a:pt x="5041" y="7340"/>
                    </a:cubicBezTo>
                    <a:cubicBezTo>
                      <a:pt x="6311" y="7340"/>
                      <a:pt x="7327" y="6311"/>
                      <a:pt x="7327" y="5041"/>
                    </a:cubicBezTo>
                    <a:cubicBezTo>
                      <a:pt x="7327" y="3784"/>
                      <a:pt x="6311" y="2755"/>
                      <a:pt x="5041"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42" name="Google Shape;1642;p193"/>
              <p:cNvSpPr/>
              <p:nvPr/>
            </p:nvSpPr>
            <p:spPr>
              <a:xfrm>
                <a:off x="3976120" y="5790280"/>
                <a:ext cx="76089" cy="201670"/>
              </a:xfrm>
              <a:custGeom>
                <a:avLst/>
                <a:gdLst/>
                <a:ahLst/>
                <a:cxnLst/>
                <a:rect l="l" t="t" r="r" b="b"/>
                <a:pathLst>
                  <a:path w="7607" h="20167" extrusionOk="0">
                    <a:moveTo>
                      <a:pt x="4787" y="19710"/>
                    </a:moveTo>
                    <a:cubicBezTo>
                      <a:pt x="4787" y="19964"/>
                      <a:pt x="4584" y="20167"/>
                      <a:pt x="4330" y="20167"/>
                    </a:cubicBezTo>
                    <a:lnTo>
                      <a:pt x="1435" y="20167"/>
                    </a:lnTo>
                    <a:cubicBezTo>
                      <a:pt x="1015" y="20167"/>
                      <a:pt x="609" y="19977"/>
                      <a:pt x="342" y="19634"/>
                    </a:cubicBezTo>
                    <a:cubicBezTo>
                      <a:pt x="88" y="19291"/>
                      <a:pt x="0" y="18846"/>
                      <a:pt x="114" y="18427"/>
                    </a:cubicBezTo>
                    <a:lnTo>
                      <a:pt x="4368" y="2755"/>
                    </a:lnTo>
                    <a:lnTo>
                      <a:pt x="3416" y="2755"/>
                    </a:lnTo>
                    <a:cubicBezTo>
                      <a:pt x="3162" y="2755"/>
                      <a:pt x="2959" y="2540"/>
                      <a:pt x="2959" y="2285"/>
                    </a:cubicBezTo>
                    <a:lnTo>
                      <a:pt x="2959" y="457"/>
                    </a:lnTo>
                    <a:cubicBezTo>
                      <a:pt x="2959" y="203"/>
                      <a:pt x="3162" y="0"/>
                      <a:pt x="3416" y="0"/>
                    </a:cubicBezTo>
                    <a:lnTo>
                      <a:pt x="6159" y="0"/>
                    </a:lnTo>
                    <a:cubicBezTo>
                      <a:pt x="6591" y="0"/>
                      <a:pt x="6997" y="203"/>
                      <a:pt x="7251" y="546"/>
                    </a:cubicBezTo>
                    <a:cubicBezTo>
                      <a:pt x="7518" y="889"/>
                      <a:pt x="7607" y="1320"/>
                      <a:pt x="7492" y="1739"/>
                    </a:cubicBezTo>
                    <a:lnTo>
                      <a:pt x="3238" y="17411"/>
                    </a:lnTo>
                    <a:lnTo>
                      <a:pt x="4330" y="17411"/>
                    </a:lnTo>
                    <a:cubicBezTo>
                      <a:pt x="4584" y="17411"/>
                      <a:pt x="4787" y="17614"/>
                      <a:pt x="4787" y="1786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43" name="Google Shape;1643;p193"/>
              <p:cNvSpPr/>
              <p:nvPr/>
            </p:nvSpPr>
            <p:spPr>
              <a:xfrm>
                <a:off x="4023950" y="5744520"/>
                <a:ext cx="27557" cy="27430"/>
              </a:xfrm>
              <a:custGeom>
                <a:avLst/>
                <a:gdLst/>
                <a:ahLst/>
                <a:cxnLst/>
                <a:rect l="l" t="t" r="r" b="b"/>
                <a:pathLst>
                  <a:path w="2755" h="2743" extrusionOk="0">
                    <a:moveTo>
                      <a:pt x="2298" y="2743"/>
                    </a:moveTo>
                    <a:lnTo>
                      <a:pt x="457" y="2743"/>
                    </a:lnTo>
                    <a:cubicBezTo>
                      <a:pt x="203" y="2743"/>
                      <a:pt x="0" y="2540"/>
                      <a:pt x="0" y="2285"/>
                    </a:cubicBezTo>
                    <a:lnTo>
                      <a:pt x="0" y="457"/>
                    </a:lnTo>
                    <a:cubicBezTo>
                      <a:pt x="0" y="203"/>
                      <a:pt x="203" y="0"/>
                      <a:pt x="457" y="0"/>
                    </a:cubicBezTo>
                    <a:lnTo>
                      <a:pt x="2298" y="0"/>
                    </a:lnTo>
                    <a:cubicBezTo>
                      <a:pt x="2552" y="0"/>
                      <a:pt x="2755" y="203"/>
                      <a:pt x="2755" y="457"/>
                    </a:cubicBezTo>
                    <a:lnTo>
                      <a:pt x="2755" y="2285"/>
                    </a:lnTo>
                    <a:cubicBezTo>
                      <a:pt x="2755" y="2540"/>
                      <a:pt x="2552" y="2743"/>
                      <a:pt x="2298"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644" name="Google Shape;1644;p193"/>
          <p:cNvGrpSpPr/>
          <p:nvPr/>
        </p:nvGrpSpPr>
        <p:grpSpPr>
          <a:xfrm>
            <a:off x="6346569" y="1431131"/>
            <a:ext cx="742258" cy="742355"/>
            <a:chOff x="16926389" y="3816350"/>
            <a:chExt cx="1979613" cy="1979613"/>
          </a:xfrm>
        </p:grpSpPr>
        <p:sp>
          <p:nvSpPr>
            <p:cNvPr id="1645" name="Google Shape;1645;p193"/>
            <p:cNvSpPr/>
            <p:nvPr/>
          </p:nvSpPr>
          <p:spPr>
            <a:xfrm>
              <a:off x="16926389"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646" name="Google Shape;1646;p193"/>
            <p:cNvGrpSpPr/>
            <p:nvPr/>
          </p:nvGrpSpPr>
          <p:grpSpPr>
            <a:xfrm>
              <a:off x="17366512" y="4123020"/>
              <a:ext cx="1099366" cy="1213873"/>
              <a:chOff x="14151530" y="7580550"/>
              <a:chExt cx="682620" cy="753720"/>
            </a:xfrm>
          </p:grpSpPr>
          <p:sp>
            <p:nvSpPr>
              <p:cNvPr id="1647" name="Google Shape;1647;p193"/>
              <p:cNvSpPr/>
              <p:nvPr/>
            </p:nvSpPr>
            <p:spPr>
              <a:xfrm>
                <a:off x="14151530" y="7784240"/>
                <a:ext cx="682620" cy="550030"/>
              </a:xfrm>
              <a:custGeom>
                <a:avLst/>
                <a:gdLst/>
                <a:ahLst/>
                <a:cxnLst/>
                <a:rect l="l" t="t" r="r" b="b"/>
                <a:pathLst>
                  <a:path w="68262" h="55003" extrusionOk="0">
                    <a:moveTo>
                      <a:pt x="67462" y="23101"/>
                    </a:moveTo>
                    <a:cubicBezTo>
                      <a:pt x="67462" y="23037"/>
                      <a:pt x="67437" y="22987"/>
                      <a:pt x="67437" y="22923"/>
                    </a:cubicBezTo>
                    <a:lnTo>
                      <a:pt x="63233" y="2654"/>
                    </a:lnTo>
                    <a:cubicBezTo>
                      <a:pt x="62953" y="1117"/>
                      <a:pt x="61633" y="0"/>
                      <a:pt x="60071" y="0"/>
                    </a:cubicBezTo>
                    <a:lnTo>
                      <a:pt x="52895" y="0"/>
                    </a:lnTo>
                    <a:cubicBezTo>
                      <a:pt x="52654" y="0"/>
                      <a:pt x="52438" y="203"/>
                      <a:pt x="52438" y="457"/>
                    </a:cubicBezTo>
                    <a:lnTo>
                      <a:pt x="52438" y="2285"/>
                    </a:lnTo>
                    <a:cubicBezTo>
                      <a:pt x="52438" y="2540"/>
                      <a:pt x="52654" y="2743"/>
                      <a:pt x="52895" y="2743"/>
                    </a:cubicBezTo>
                    <a:lnTo>
                      <a:pt x="60071" y="2743"/>
                    </a:lnTo>
                    <a:cubicBezTo>
                      <a:pt x="60286" y="2743"/>
                      <a:pt x="60477" y="2908"/>
                      <a:pt x="60528" y="3162"/>
                    </a:cubicBezTo>
                    <a:lnTo>
                      <a:pt x="64058" y="20167"/>
                    </a:lnTo>
                    <a:lnTo>
                      <a:pt x="4203" y="20167"/>
                    </a:lnTo>
                    <a:lnTo>
                      <a:pt x="7708" y="3136"/>
                    </a:lnTo>
                    <a:cubicBezTo>
                      <a:pt x="7746" y="2908"/>
                      <a:pt x="7924" y="2743"/>
                      <a:pt x="8153" y="2743"/>
                    </a:cubicBezTo>
                    <a:lnTo>
                      <a:pt x="15316" y="2743"/>
                    </a:lnTo>
                    <a:cubicBezTo>
                      <a:pt x="15570" y="2743"/>
                      <a:pt x="15773" y="2540"/>
                      <a:pt x="15773" y="2285"/>
                    </a:cubicBezTo>
                    <a:lnTo>
                      <a:pt x="15773" y="457"/>
                    </a:lnTo>
                    <a:cubicBezTo>
                      <a:pt x="15773" y="203"/>
                      <a:pt x="15570" y="0"/>
                      <a:pt x="15316" y="0"/>
                    </a:cubicBezTo>
                    <a:lnTo>
                      <a:pt x="8153" y="0"/>
                    </a:lnTo>
                    <a:cubicBezTo>
                      <a:pt x="6591" y="0"/>
                      <a:pt x="5257" y="1117"/>
                      <a:pt x="5003" y="2616"/>
                    </a:cubicBezTo>
                    <a:lnTo>
                      <a:pt x="927" y="22491"/>
                    </a:lnTo>
                    <a:cubicBezTo>
                      <a:pt x="914" y="22542"/>
                      <a:pt x="914" y="22606"/>
                      <a:pt x="901" y="22656"/>
                    </a:cubicBezTo>
                    <a:lnTo>
                      <a:pt x="838" y="22948"/>
                    </a:lnTo>
                    <a:cubicBezTo>
                      <a:pt x="838" y="22999"/>
                      <a:pt x="812" y="23050"/>
                      <a:pt x="812" y="23101"/>
                    </a:cubicBezTo>
                    <a:cubicBezTo>
                      <a:pt x="0" y="32727"/>
                      <a:pt x="12" y="42481"/>
                      <a:pt x="812" y="52095"/>
                    </a:cubicBezTo>
                    <a:cubicBezTo>
                      <a:pt x="952" y="53695"/>
                      <a:pt x="2400" y="55003"/>
                      <a:pt x="4000" y="55003"/>
                    </a:cubicBezTo>
                    <a:lnTo>
                      <a:pt x="64287" y="55003"/>
                    </a:lnTo>
                    <a:cubicBezTo>
                      <a:pt x="65887" y="55003"/>
                      <a:pt x="67322" y="53695"/>
                      <a:pt x="67462" y="52095"/>
                    </a:cubicBezTo>
                    <a:cubicBezTo>
                      <a:pt x="68262" y="42481"/>
                      <a:pt x="68262" y="32727"/>
                      <a:pt x="67462" y="23101"/>
                    </a:cubicBezTo>
                    <a:close/>
                    <a:moveTo>
                      <a:pt x="64719" y="51828"/>
                    </a:moveTo>
                    <a:cubicBezTo>
                      <a:pt x="64706" y="52031"/>
                      <a:pt x="64477" y="52247"/>
                      <a:pt x="64287" y="52247"/>
                    </a:cubicBezTo>
                    <a:lnTo>
                      <a:pt x="4000" y="52247"/>
                    </a:lnTo>
                    <a:cubicBezTo>
                      <a:pt x="3784" y="52247"/>
                      <a:pt x="3581" y="52031"/>
                      <a:pt x="3556" y="51828"/>
                    </a:cubicBezTo>
                    <a:cubicBezTo>
                      <a:pt x="2768" y="42405"/>
                      <a:pt x="2768" y="32842"/>
                      <a:pt x="3556" y="23406"/>
                    </a:cubicBezTo>
                    <a:lnTo>
                      <a:pt x="3581" y="23240"/>
                    </a:lnTo>
                    <a:cubicBezTo>
                      <a:pt x="3644" y="23063"/>
                      <a:pt x="3822" y="22910"/>
                      <a:pt x="4000" y="22910"/>
                    </a:cubicBezTo>
                    <a:lnTo>
                      <a:pt x="64287" y="22910"/>
                    </a:lnTo>
                    <a:cubicBezTo>
                      <a:pt x="64465" y="22910"/>
                      <a:pt x="64655" y="23088"/>
                      <a:pt x="64706" y="23266"/>
                    </a:cubicBezTo>
                    <a:lnTo>
                      <a:pt x="64731" y="23380"/>
                    </a:lnTo>
                    <a:cubicBezTo>
                      <a:pt x="65506" y="32816"/>
                      <a:pt x="65506" y="42392"/>
                      <a:pt x="64719" y="5182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48" name="Google Shape;1648;p193"/>
              <p:cNvSpPr/>
              <p:nvPr/>
            </p:nvSpPr>
            <p:spPr>
              <a:xfrm>
                <a:off x="14309350" y="7580550"/>
                <a:ext cx="366520" cy="331970"/>
              </a:xfrm>
              <a:custGeom>
                <a:avLst/>
                <a:gdLst/>
                <a:ahLst/>
                <a:cxnLst/>
                <a:rect l="l" t="t" r="r" b="b"/>
                <a:pathLst>
                  <a:path w="36652" h="33197" extrusionOk="0">
                    <a:moveTo>
                      <a:pt x="0" y="30911"/>
                    </a:moveTo>
                    <a:lnTo>
                      <a:pt x="0" y="32740"/>
                    </a:lnTo>
                    <a:cubicBezTo>
                      <a:pt x="0" y="32994"/>
                      <a:pt x="190" y="33197"/>
                      <a:pt x="457" y="33197"/>
                    </a:cubicBezTo>
                    <a:lnTo>
                      <a:pt x="36195" y="33197"/>
                    </a:lnTo>
                    <a:cubicBezTo>
                      <a:pt x="36461" y="33197"/>
                      <a:pt x="36652" y="32994"/>
                      <a:pt x="36652" y="32740"/>
                    </a:cubicBezTo>
                    <a:lnTo>
                      <a:pt x="36652" y="30911"/>
                    </a:lnTo>
                    <a:cubicBezTo>
                      <a:pt x="36652" y="30657"/>
                      <a:pt x="36461" y="30454"/>
                      <a:pt x="36195" y="30454"/>
                    </a:cubicBezTo>
                    <a:lnTo>
                      <a:pt x="31534" y="30454"/>
                    </a:lnTo>
                    <a:lnTo>
                      <a:pt x="34798" y="6870"/>
                    </a:lnTo>
                    <a:cubicBezTo>
                      <a:pt x="35052" y="5118"/>
                      <a:pt x="33820" y="3505"/>
                      <a:pt x="32067" y="3263"/>
                    </a:cubicBezTo>
                    <a:lnTo>
                      <a:pt x="10274" y="241"/>
                    </a:lnTo>
                    <a:cubicBezTo>
                      <a:pt x="8521" y="0"/>
                      <a:pt x="6896" y="1231"/>
                      <a:pt x="6654" y="2984"/>
                    </a:cubicBezTo>
                    <a:lnTo>
                      <a:pt x="2857" y="30454"/>
                    </a:lnTo>
                    <a:lnTo>
                      <a:pt x="457" y="30454"/>
                    </a:lnTo>
                    <a:cubicBezTo>
                      <a:pt x="190" y="30454"/>
                      <a:pt x="0" y="30657"/>
                      <a:pt x="0" y="30911"/>
                    </a:cubicBezTo>
                    <a:close/>
                    <a:moveTo>
                      <a:pt x="9385" y="3352"/>
                    </a:moveTo>
                    <a:cubicBezTo>
                      <a:pt x="9410" y="3098"/>
                      <a:pt x="9639" y="2920"/>
                      <a:pt x="9893" y="2959"/>
                    </a:cubicBezTo>
                    <a:lnTo>
                      <a:pt x="31686" y="5981"/>
                    </a:lnTo>
                    <a:cubicBezTo>
                      <a:pt x="31927" y="6007"/>
                      <a:pt x="32118" y="6248"/>
                      <a:pt x="32080" y="6502"/>
                    </a:cubicBezTo>
                    <a:lnTo>
                      <a:pt x="28752" y="30454"/>
                    </a:lnTo>
                    <a:lnTo>
                      <a:pt x="5638" y="30454"/>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sp>
        <p:nvSpPr>
          <p:cNvPr id="2" name="Google Shape;1616;p192">
            <a:extLst>
              <a:ext uri="{FF2B5EF4-FFF2-40B4-BE49-F238E27FC236}">
                <a16:creationId xmlns:a16="http://schemas.microsoft.com/office/drawing/2014/main" id="{FAC14F61-8B81-33CE-66A5-E740CACB8ABE}"/>
              </a:ext>
            </a:extLst>
          </p:cNvPr>
          <p:cNvSpPr/>
          <p:nvPr/>
        </p:nvSpPr>
        <p:spPr>
          <a:xfrm>
            <a:off x="210119" y="208359"/>
            <a:ext cx="1607598"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p194"/>
          <p:cNvSpPr/>
          <p:nvPr/>
        </p:nvSpPr>
        <p:spPr>
          <a:xfrm>
            <a:off x="210125" y="4353825"/>
            <a:ext cx="8718900" cy="446700"/>
          </a:xfrm>
          <a:prstGeom prst="roundRect">
            <a:avLst>
              <a:gd name="adj" fmla="val 40366"/>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l" rtl="0">
              <a:lnSpc>
                <a:spcPct val="100000"/>
              </a:lnSpc>
              <a:spcBef>
                <a:spcPts val="0"/>
              </a:spcBef>
              <a:spcAft>
                <a:spcPts val="0"/>
              </a:spcAft>
              <a:buNone/>
            </a:pPr>
            <a:endParaRPr lang="zh-TW" sz="500" b="1">
              <a:latin typeface="Noto Sans TC"/>
              <a:ea typeface="Noto Sans TC"/>
              <a:cs typeface="Optimistic Text"/>
              <a:sym typeface="Optimistic Text"/>
            </a:endParaRPr>
          </a:p>
        </p:txBody>
      </p:sp>
      <p:sp>
        <p:nvSpPr>
          <p:cNvPr id="1654" name="Google Shape;1654;p194"/>
          <p:cNvSpPr/>
          <p:nvPr/>
        </p:nvSpPr>
        <p:spPr>
          <a:xfrm>
            <a:off x="392363" y="727071"/>
            <a:ext cx="8164037" cy="494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400"/>
              </a:spcAft>
              <a:buNone/>
            </a:pPr>
            <a:r>
              <a:rPr lang="zh-TW" sz="2700" i="0" u="none" strike="noStrike" cap="none" dirty="0">
                <a:solidFill>
                  <a:schemeClr val="dk1"/>
                </a:solidFill>
                <a:latin typeface="Noto Sans TC Medium"/>
                <a:ea typeface="Noto Sans TC Medium"/>
                <a:cs typeface="Optimistic Display Medium"/>
                <a:sym typeface="Optimistic Display Medium"/>
              </a:rPr>
              <a:t>全球廣告授權程序</a:t>
            </a:r>
          </a:p>
        </p:txBody>
      </p:sp>
      <p:sp>
        <p:nvSpPr>
          <p:cNvPr id="1655" name="Google Shape;1655;p194"/>
          <p:cNvSpPr txBox="1"/>
          <p:nvPr/>
        </p:nvSpPr>
        <p:spPr>
          <a:xfrm>
            <a:off x="6345936" y="2316313"/>
            <a:ext cx="2400000" cy="6576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500"/>
              <a:buFont typeface="Arial"/>
              <a:buNone/>
            </a:pPr>
            <a:r>
              <a:rPr lang="zh-TW" sz="900" b="1" i="0" u="none" strike="noStrike" cap="none" dirty="0">
                <a:solidFill>
                  <a:schemeClr val="dk1"/>
                </a:solidFill>
                <a:latin typeface="Noto Sans TC"/>
                <a:ea typeface="Noto Sans TC"/>
                <a:cs typeface="Optimistic Text"/>
                <a:sym typeface="Optimistic Text"/>
              </a:rPr>
              <a:t>步驟 3</a:t>
            </a:r>
            <a:endParaRPr lang="zh-TW" sz="500" b="1" dirty="0">
              <a:latin typeface="Noto Sans TC"/>
              <a:ea typeface="Noto Sans TC"/>
              <a:cs typeface="Optimistic Text"/>
              <a:sym typeface="Optimistic Text"/>
            </a:endParaRPr>
          </a:p>
          <a:p>
            <a:pPr marL="0" marR="0" lvl="0" indent="0" algn="l" rtl="0">
              <a:lnSpc>
                <a:spcPct val="115000"/>
              </a:lnSpc>
              <a:spcBef>
                <a:spcPts val="200"/>
              </a:spcBef>
              <a:spcAft>
                <a:spcPts val="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辨別議題、選舉或政治相關廣告</a:t>
            </a:r>
            <a:endParaRPr lang="zh-TW" sz="500" b="1" dirty="0">
              <a:latin typeface="Noto Sans TC"/>
              <a:ea typeface="Noto Sans TC"/>
              <a:cs typeface="Optimistic Text"/>
              <a:sym typeface="Optimistic Text"/>
            </a:endParaRPr>
          </a:p>
          <a:p>
            <a:pPr marL="177800" marR="0" lvl="0" indent="-171450" algn="l" rtl="0">
              <a:lnSpc>
                <a:spcPct val="125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若廣告遭標示為</a:t>
            </a:r>
            <a:r>
              <a:rPr lang="zh-TW" sz="900" dirty="0">
                <a:solidFill>
                  <a:schemeClr val="dk1"/>
                </a:solidFill>
                <a:latin typeface="Noto Sans TC"/>
                <a:ea typeface="Noto Sans TC"/>
                <a:cs typeface="Optimistic Text"/>
                <a:sym typeface="Optimistic Text"/>
              </a:rPr>
              <a:t>「</a:t>
            </a:r>
            <a:r>
              <a:rPr lang="zh-TW" sz="900" i="0" u="none" strike="noStrike" cap="none" dirty="0">
                <a:solidFill>
                  <a:schemeClr val="dk1"/>
                </a:solidFill>
                <a:latin typeface="Noto Sans TC"/>
                <a:ea typeface="Noto Sans TC"/>
                <a:cs typeface="Optimistic Text"/>
                <a:sym typeface="Optimistic Text"/>
              </a:rPr>
              <a:t>社會議題、選舉或政治</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相關廣告</a:t>
            </a:r>
            <a:r>
              <a:rPr lang="zh-TW" sz="900" dirty="0">
                <a:solidFill>
                  <a:schemeClr val="dk1"/>
                </a:solidFill>
                <a:latin typeface="Noto Sans TC"/>
                <a:ea typeface="Noto Sans TC"/>
                <a:cs typeface="Optimistic Text"/>
                <a:sym typeface="Optimistic Text"/>
              </a:rPr>
              <a:t>」</a:t>
            </a:r>
            <a:r>
              <a:rPr lang="zh-TW" sz="900" i="0" u="none" strike="noStrike" cap="none" dirty="0">
                <a:solidFill>
                  <a:schemeClr val="dk1"/>
                </a:solidFill>
                <a:latin typeface="Noto Sans TC"/>
                <a:ea typeface="Noto Sans TC"/>
                <a:cs typeface="Optimistic Text"/>
                <a:sym typeface="Optimistic Text"/>
              </a:rPr>
              <a:t>，將會在廣告檔案庫保留七年。</a:t>
            </a:r>
            <a:endParaRPr lang="zh-TW" sz="500" dirty="0">
              <a:latin typeface="Noto Sans TC"/>
              <a:ea typeface="Noto Sans TC"/>
              <a:cs typeface="Optimistic Text"/>
              <a:sym typeface="Optimistic Text"/>
            </a:endParaRPr>
          </a:p>
          <a:p>
            <a:pPr marL="177800" marR="0" lvl="0" indent="-171450" algn="l" rtl="0">
              <a:lnSpc>
                <a:spcPct val="125000"/>
              </a:lnSpc>
              <a:spcBef>
                <a:spcPts val="400"/>
              </a:spcBef>
              <a:spcAft>
                <a:spcPts val="40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如果廣告與此類主題相關，Meta 會主動</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偵測內容，並在收到通報時進行審查。即便廣告缺少免責聲明，也會在廣告檔案庫中</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供大眾瀏覽。</a:t>
            </a:r>
            <a:endParaRPr lang="zh-TW" sz="900" dirty="0">
              <a:solidFill>
                <a:schemeClr val="dk1"/>
              </a:solidFill>
              <a:latin typeface="Noto Sans TC"/>
              <a:ea typeface="Noto Sans TC"/>
              <a:cs typeface="Optimistic Text"/>
              <a:sym typeface="Optimistic Text"/>
            </a:endParaRPr>
          </a:p>
        </p:txBody>
      </p:sp>
      <p:sp>
        <p:nvSpPr>
          <p:cNvPr id="1656" name="Google Shape;1656;p194"/>
          <p:cNvSpPr txBox="1"/>
          <p:nvPr/>
        </p:nvSpPr>
        <p:spPr>
          <a:xfrm>
            <a:off x="410712" y="2316313"/>
            <a:ext cx="2400000" cy="6576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500"/>
              <a:buFont typeface="Arial"/>
              <a:buNone/>
            </a:pPr>
            <a:r>
              <a:rPr lang="zh-TW" sz="900" b="1" i="0" u="none" strike="noStrike" cap="none" dirty="0">
                <a:solidFill>
                  <a:schemeClr val="dk1"/>
                </a:solidFill>
                <a:latin typeface="Noto Sans TC"/>
                <a:ea typeface="Noto Sans TC"/>
                <a:cs typeface="Optimistic Text"/>
                <a:sym typeface="Optimistic Text"/>
              </a:rPr>
              <a:t>步驟 1</a:t>
            </a:r>
            <a:endParaRPr lang="zh-TW" sz="500" b="1" dirty="0">
              <a:latin typeface="Noto Sans TC"/>
              <a:ea typeface="Noto Sans TC"/>
              <a:cs typeface="Optimistic Text"/>
              <a:sym typeface="Optimistic Text"/>
            </a:endParaRPr>
          </a:p>
          <a:p>
            <a:pPr marL="0" marR="0" lvl="0" indent="0" algn="l" rtl="0">
              <a:lnSpc>
                <a:spcPct val="114000"/>
              </a:lnSpc>
              <a:spcBef>
                <a:spcPts val="200"/>
              </a:spcBef>
              <a:spcAft>
                <a:spcPts val="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在所在國家／地區確認身分</a:t>
            </a:r>
            <a:endParaRPr lang="zh-TW" sz="500" b="1" dirty="0">
              <a:latin typeface="Noto Sans TC"/>
              <a:ea typeface="Noto Sans TC"/>
              <a:cs typeface="Optimistic Text"/>
              <a:sym typeface="Optimistic Text"/>
            </a:endParaRPr>
          </a:p>
          <a:p>
            <a:pPr marL="177800" marR="0" lvl="0" indent="-171450" algn="l" rtl="0">
              <a:lnSpc>
                <a:spcPct val="114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設定雙重驗證。</a:t>
            </a:r>
            <a:endParaRPr lang="zh-TW" sz="500" dirty="0">
              <a:latin typeface="Noto Sans TC"/>
              <a:ea typeface="Noto Sans TC"/>
              <a:cs typeface="Optimistic Text"/>
              <a:sym typeface="Optimistic Text"/>
            </a:endParaRPr>
          </a:p>
          <a:p>
            <a:pPr marL="177800" marR="0" lvl="0" indent="-171450" algn="l" rtl="0">
              <a:lnSpc>
                <a:spcPct val="114000"/>
              </a:lnSpc>
              <a:spcBef>
                <a:spcPts val="400"/>
              </a:spcBef>
              <a:spcAft>
                <a:spcPts val="40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提交身分證件進行驗證。</a:t>
            </a:r>
            <a:endParaRPr lang="zh-TW" sz="900" dirty="0">
              <a:solidFill>
                <a:schemeClr val="dk1"/>
              </a:solidFill>
              <a:latin typeface="Noto Sans TC"/>
              <a:ea typeface="Noto Sans TC"/>
              <a:cs typeface="Optimistic Text"/>
              <a:sym typeface="Optimistic Text"/>
            </a:endParaRPr>
          </a:p>
        </p:txBody>
      </p:sp>
      <p:sp>
        <p:nvSpPr>
          <p:cNvPr id="1657" name="Google Shape;1657;p194"/>
          <p:cNvSpPr txBox="1"/>
          <p:nvPr/>
        </p:nvSpPr>
        <p:spPr>
          <a:xfrm>
            <a:off x="3371485" y="2316313"/>
            <a:ext cx="2400000" cy="6918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500"/>
              <a:buFont typeface="Arial"/>
              <a:buNone/>
            </a:pPr>
            <a:r>
              <a:rPr lang="zh-TW" sz="900" b="1" i="0" u="none" strike="noStrike" cap="none" dirty="0">
                <a:solidFill>
                  <a:schemeClr val="dk1"/>
                </a:solidFill>
                <a:latin typeface="Noto Sans TC"/>
                <a:ea typeface="Noto Sans TC"/>
                <a:cs typeface="Optimistic Text"/>
                <a:sym typeface="Optimistic Text"/>
              </a:rPr>
              <a:t>步驟 2</a:t>
            </a:r>
            <a:endParaRPr lang="zh-TW" sz="500" b="1" dirty="0">
              <a:latin typeface="Noto Sans TC"/>
              <a:ea typeface="Noto Sans TC"/>
              <a:cs typeface="Optimistic Text"/>
              <a:sym typeface="Optimistic Text"/>
            </a:endParaRPr>
          </a:p>
          <a:p>
            <a:pPr marL="0" marR="0" lvl="0" indent="0" algn="l" rtl="0">
              <a:lnSpc>
                <a:spcPct val="115000"/>
              </a:lnSpc>
              <a:spcBef>
                <a:spcPts val="200"/>
              </a:spcBef>
              <a:spcAft>
                <a:spcPts val="0"/>
              </a:spcAft>
              <a:buClr>
                <a:srgbClr val="1C2B33"/>
              </a:buClr>
              <a:buSzPts val="500"/>
              <a:buFont typeface="Arial"/>
              <a:buNone/>
            </a:pPr>
            <a:r>
              <a:rPr lang="zh-TW" sz="1300" b="1" i="0" u="none" strike="noStrike" cap="none" dirty="0">
                <a:solidFill>
                  <a:schemeClr val="dk1"/>
                </a:solidFill>
                <a:latin typeface="Noto Sans TC"/>
                <a:ea typeface="Noto Sans TC"/>
                <a:cs typeface="Optimistic Text"/>
                <a:sym typeface="Optimistic Text"/>
              </a:rPr>
              <a:t>管理免責聲明和連結廣告帳號</a:t>
            </a:r>
            <a:endParaRPr lang="zh-TW" sz="500" b="1" dirty="0">
              <a:latin typeface="Noto Sans TC"/>
              <a:ea typeface="Noto Sans TC"/>
              <a:cs typeface="Optimistic Text"/>
              <a:sym typeface="Optimistic Text"/>
            </a:endParaRPr>
          </a:p>
          <a:p>
            <a:pPr marL="177800" marR="0" lvl="0" indent="-171450" algn="l" rtl="0">
              <a:lnSpc>
                <a:spcPct val="114000"/>
              </a:lnSpc>
              <a:spcBef>
                <a:spcPts val="400"/>
              </a:spcBef>
              <a:spcAft>
                <a:spcPts val="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設定「出資者」免責聲明：凡是想要刊登</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社會議題、選舉或政治相關廣告的廣告主，皆須提供更多關於其組織的資訊。</a:t>
            </a:r>
            <a:endParaRPr lang="zh-TW" sz="500" dirty="0">
              <a:latin typeface="Noto Sans TC"/>
              <a:ea typeface="Noto Sans TC"/>
              <a:cs typeface="Optimistic Text"/>
              <a:sym typeface="Optimistic Text"/>
            </a:endParaRPr>
          </a:p>
          <a:p>
            <a:pPr marL="177800" marR="0" lvl="0" indent="-171450" algn="l" rtl="0">
              <a:lnSpc>
                <a:spcPct val="114000"/>
              </a:lnSpc>
              <a:spcBef>
                <a:spcPts val="400"/>
              </a:spcBef>
              <a:spcAft>
                <a:spcPts val="400"/>
              </a:spcAft>
              <a:buClr>
                <a:schemeClr val="dk1"/>
              </a:buClr>
              <a:buSzPts val="900"/>
              <a:buFont typeface="Optimistic Text"/>
              <a:buAutoNum type="arabicPeriod"/>
            </a:pPr>
            <a:r>
              <a:rPr lang="zh-TW" sz="900" i="0" u="none" strike="noStrike" cap="none" dirty="0">
                <a:solidFill>
                  <a:schemeClr val="dk1"/>
                </a:solidFill>
                <a:latin typeface="Noto Sans TC"/>
                <a:ea typeface="Noto Sans TC"/>
                <a:cs typeface="Optimistic Text"/>
                <a:sym typeface="Optimistic Text"/>
              </a:rPr>
              <a:t>將免責聲明連結到廣告帳號。</a:t>
            </a:r>
            <a:endParaRPr lang="zh-TW" sz="900" dirty="0">
              <a:solidFill>
                <a:schemeClr val="dk1"/>
              </a:solidFill>
              <a:latin typeface="Noto Sans TC"/>
              <a:ea typeface="Noto Sans TC"/>
              <a:cs typeface="Optimistic Text"/>
              <a:sym typeface="Optimistic Text"/>
            </a:endParaRPr>
          </a:p>
        </p:txBody>
      </p:sp>
      <p:grpSp>
        <p:nvGrpSpPr>
          <p:cNvPr id="1659" name="Google Shape;1659;p194"/>
          <p:cNvGrpSpPr/>
          <p:nvPr/>
        </p:nvGrpSpPr>
        <p:grpSpPr>
          <a:xfrm>
            <a:off x="3371485" y="1431131"/>
            <a:ext cx="742258" cy="742355"/>
            <a:chOff x="8991798" y="3816350"/>
            <a:chExt cx="1979613" cy="1979613"/>
          </a:xfrm>
        </p:grpSpPr>
        <p:sp>
          <p:nvSpPr>
            <p:cNvPr id="1660" name="Google Shape;1660;p194"/>
            <p:cNvSpPr/>
            <p:nvPr/>
          </p:nvSpPr>
          <p:spPr>
            <a:xfrm>
              <a:off x="8991798"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661" name="Google Shape;1661;p194"/>
            <p:cNvGrpSpPr/>
            <p:nvPr/>
          </p:nvGrpSpPr>
          <p:grpSpPr>
            <a:xfrm>
              <a:off x="9428136" y="4259847"/>
              <a:ext cx="1106936" cy="1092618"/>
              <a:chOff x="3671170" y="5524440"/>
              <a:chExt cx="687320" cy="678430"/>
            </a:xfrm>
          </p:grpSpPr>
          <p:sp>
            <p:nvSpPr>
              <p:cNvPr id="1662" name="Google Shape;1662;p194"/>
              <p:cNvSpPr/>
              <p:nvPr/>
            </p:nvSpPr>
            <p:spPr>
              <a:xfrm>
                <a:off x="3886580" y="5607050"/>
                <a:ext cx="192400" cy="27430"/>
              </a:xfrm>
              <a:custGeom>
                <a:avLst/>
                <a:gdLst/>
                <a:ahLst/>
                <a:cxnLst/>
                <a:rect l="l" t="t" r="r" b="b"/>
                <a:pathLst>
                  <a:path w="19240" h="2743" extrusionOk="0">
                    <a:moveTo>
                      <a:pt x="18783" y="2743"/>
                    </a:moveTo>
                    <a:lnTo>
                      <a:pt x="457" y="2743"/>
                    </a:lnTo>
                    <a:cubicBezTo>
                      <a:pt x="203" y="2743"/>
                      <a:pt x="0" y="2540"/>
                      <a:pt x="0" y="2285"/>
                    </a:cubicBezTo>
                    <a:lnTo>
                      <a:pt x="0" y="444"/>
                    </a:lnTo>
                    <a:cubicBezTo>
                      <a:pt x="0" y="203"/>
                      <a:pt x="203" y="0"/>
                      <a:pt x="457" y="0"/>
                    </a:cubicBezTo>
                    <a:lnTo>
                      <a:pt x="18783" y="0"/>
                    </a:lnTo>
                    <a:cubicBezTo>
                      <a:pt x="19037" y="0"/>
                      <a:pt x="19240" y="203"/>
                      <a:pt x="19240" y="444"/>
                    </a:cubicBezTo>
                    <a:lnTo>
                      <a:pt x="19240" y="2285"/>
                    </a:lnTo>
                    <a:cubicBezTo>
                      <a:pt x="19240" y="2540"/>
                      <a:pt x="19037" y="2743"/>
                      <a:pt x="18783"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63" name="Google Shape;1663;p194"/>
              <p:cNvSpPr/>
              <p:nvPr/>
            </p:nvSpPr>
            <p:spPr>
              <a:xfrm>
                <a:off x="3671170" y="5524440"/>
                <a:ext cx="687320" cy="678430"/>
              </a:xfrm>
              <a:custGeom>
                <a:avLst/>
                <a:gdLst/>
                <a:ahLst/>
                <a:cxnLst/>
                <a:rect l="l" t="t" r="r" b="b"/>
                <a:pathLst>
                  <a:path w="68732" h="67843" extrusionOk="0">
                    <a:moveTo>
                      <a:pt x="63538" y="67843"/>
                    </a:moveTo>
                    <a:lnTo>
                      <a:pt x="5194" y="67843"/>
                    </a:lnTo>
                    <a:cubicBezTo>
                      <a:pt x="3467" y="67843"/>
                      <a:pt x="1981" y="66484"/>
                      <a:pt x="1828" y="64757"/>
                    </a:cubicBezTo>
                    <a:cubicBezTo>
                      <a:pt x="0" y="44297"/>
                      <a:pt x="0" y="23545"/>
                      <a:pt x="1828" y="3086"/>
                    </a:cubicBezTo>
                    <a:cubicBezTo>
                      <a:pt x="1981" y="1358"/>
                      <a:pt x="3467" y="0"/>
                      <a:pt x="5194" y="0"/>
                    </a:cubicBezTo>
                    <a:lnTo>
                      <a:pt x="63538" y="0"/>
                    </a:lnTo>
                    <a:cubicBezTo>
                      <a:pt x="65278" y="0"/>
                      <a:pt x="66751" y="1358"/>
                      <a:pt x="66903" y="3086"/>
                    </a:cubicBezTo>
                    <a:cubicBezTo>
                      <a:pt x="68732" y="23545"/>
                      <a:pt x="68732" y="44297"/>
                      <a:pt x="66903" y="64744"/>
                    </a:cubicBezTo>
                    <a:cubicBezTo>
                      <a:pt x="66751" y="66484"/>
                      <a:pt x="65278" y="67843"/>
                      <a:pt x="63538" y="67843"/>
                    </a:cubicBezTo>
                    <a:close/>
                    <a:moveTo>
                      <a:pt x="5194" y="2755"/>
                    </a:moveTo>
                    <a:cubicBezTo>
                      <a:pt x="4889" y="2755"/>
                      <a:pt x="4597" y="3022"/>
                      <a:pt x="4559" y="3327"/>
                    </a:cubicBezTo>
                    <a:cubicBezTo>
                      <a:pt x="2755" y="23634"/>
                      <a:pt x="2755" y="44208"/>
                      <a:pt x="4559" y="64503"/>
                    </a:cubicBezTo>
                    <a:cubicBezTo>
                      <a:pt x="4597" y="64808"/>
                      <a:pt x="4889" y="65087"/>
                      <a:pt x="5194" y="65087"/>
                    </a:cubicBezTo>
                    <a:lnTo>
                      <a:pt x="63538" y="65087"/>
                    </a:lnTo>
                    <a:cubicBezTo>
                      <a:pt x="63842" y="65087"/>
                      <a:pt x="64147" y="64808"/>
                      <a:pt x="64173" y="64503"/>
                    </a:cubicBezTo>
                    <a:cubicBezTo>
                      <a:pt x="65989" y="44208"/>
                      <a:pt x="65989" y="23634"/>
                      <a:pt x="64173" y="3327"/>
                    </a:cubicBezTo>
                    <a:cubicBezTo>
                      <a:pt x="64147" y="3022"/>
                      <a:pt x="63842" y="2755"/>
                      <a:pt x="63538"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64" name="Google Shape;1664;p194"/>
              <p:cNvSpPr/>
              <p:nvPr/>
            </p:nvSpPr>
            <p:spPr>
              <a:xfrm>
                <a:off x="4078990" y="6065250"/>
                <a:ext cx="201670" cy="91690"/>
              </a:xfrm>
              <a:custGeom>
                <a:avLst/>
                <a:gdLst/>
                <a:ahLst/>
                <a:cxnLst/>
                <a:rect l="l" t="t" r="r" b="b"/>
                <a:pathLst>
                  <a:path w="20167" h="9169" extrusionOk="0">
                    <a:moveTo>
                      <a:pt x="16967" y="9169"/>
                    </a:moveTo>
                    <a:lnTo>
                      <a:pt x="3213" y="9169"/>
                    </a:lnTo>
                    <a:cubicBezTo>
                      <a:pt x="1435" y="9169"/>
                      <a:pt x="0" y="7734"/>
                      <a:pt x="0" y="5956"/>
                    </a:cubicBezTo>
                    <a:lnTo>
                      <a:pt x="0" y="3213"/>
                    </a:lnTo>
                    <a:cubicBezTo>
                      <a:pt x="0" y="1435"/>
                      <a:pt x="1435" y="0"/>
                      <a:pt x="3213" y="0"/>
                    </a:cubicBezTo>
                    <a:lnTo>
                      <a:pt x="16967" y="0"/>
                    </a:lnTo>
                    <a:cubicBezTo>
                      <a:pt x="18732" y="0"/>
                      <a:pt x="20167" y="1435"/>
                      <a:pt x="20167" y="3213"/>
                    </a:cubicBezTo>
                    <a:lnTo>
                      <a:pt x="20167" y="5956"/>
                    </a:lnTo>
                    <a:cubicBezTo>
                      <a:pt x="20167" y="7734"/>
                      <a:pt x="18732" y="9169"/>
                      <a:pt x="16967" y="9169"/>
                    </a:cubicBezTo>
                    <a:close/>
                    <a:moveTo>
                      <a:pt x="3213" y="2755"/>
                    </a:moveTo>
                    <a:cubicBezTo>
                      <a:pt x="2959" y="2755"/>
                      <a:pt x="2755" y="2959"/>
                      <a:pt x="2755" y="3213"/>
                    </a:cubicBezTo>
                    <a:lnTo>
                      <a:pt x="2755" y="5956"/>
                    </a:lnTo>
                    <a:cubicBezTo>
                      <a:pt x="2755" y="6210"/>
                      <a:pt x="2959" y="6426"/>
                      <a:pt x="3213" y="6426"/>
                    </a:cubicBezTo>
                    <a:lnTo>
                      <a:pt x="16967" y="6426"/>
                    </a:lnTo>
                    <a:cubicBezTo>
                      <a:pt x="17208" y="6426"/>
                      <a:pt x="17424" y="6210"/>
                      <a:pt x="17424" y="5956"/>
                    </a:cubicBezTo>
                    <a:lnTo>
                      <a:pt x="17424" y="3213"/>
                    </a:lnTo>
                    <a:cubicBezTo>
                      <a:pt x="17424" y="2959"/>
                      <a:pt x="17208" y="2755"/>
                      <a:pt x="16967"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65" name="Google Shape;1665;p194"/>
              <p:cNvSpPr/>
              <p:nvPr/>
            </p:nvSpPr>
            <p:spPr>
              <a:xfrm>
                <a:off x="3749040" y="5570270"/>
                <a:ext cx="100830" cy="100830"/>
              </a:xfrm>
              <a:custGeom>
                <a:avLst/>
                <a:gdLst/>
                <a:ahLst/>
                <a:cxnLst/>
                <a:rect l="l" t="t" r="r" b="b"/>
                <a:pathLst>
                  <a:path w="10083" h="10083" extrusionOk="0">
                    <a:moveTo>
                      <a:pt x="5041" y="10083"/>
                    </a:moveTo>
                    <a:cubicBezTo>
                      <a:pt x="2260" y="10083"/>
                      <a:pt x="0" y="7823"/>
                      <a:pt x="0" y="5041"/>
                    </a:cubicBezTo>
                    <a:cubicBezTo>
                      <a:pt x="0" y="2260"/>
                      <a:pt x="2260" y="0"/>
                      <a:pt x="5041" y="0"/>
                    </a:cubicBezTo>
                    <a:cubicBezTo>
                      <a:pt x="7823" y="0"/>
                      <a:pt x="10083" y="2260"/>
                      <a:pt x="10083" y="5041"/>
                    </a:cubicBezTo>
                    <a:cubicBezTo>
                      <a:pt x="10083" y="7823"/>
                      <a:pt x="7823" y="10083"/>
                      <a:pt x="5041" y="10083"/>
                    </a:cubicBezTo>
                    <a:close/>
                    <a:moveTo>
                      <a:pt x="5041" y="2755"/>
                    </a:moveTo>
                    <a:cubicBezTo>
                      <a:pt x="3771" y="2755"/>
                      <a:pt x="2743" y="3784"/>
                      <a:pt x="2743" y="5041"/>
                    </a:cubicBezTo>
                    <a:cubicBezTo>
                      <a:pt x="2743" y="6311"/>
                      <a:pt x="3771" y="7340"/>
                      <a:pt x="5041" y="7340"/>
                    </a:cubicBezTo>
                    <a:cubicBezTo>
                      <a:pt x="6311" y="7340"/>
                      <a:pt x="7327" y="6311"/>
                      <a:pt x="7327" y="5041"/>
                    </a:cubicBezTo>
                    <a:cubicBezTo>
                      <a:pt x="7327" y="3784"/>
                      <a:pt x="6311" y="2755"/>
                      <a:pt x="5041"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66" name="Google Shape;1666;p194"/>
              <p:cNvSpPr/>
              <p:nvPr/>
            </p:nvSpPr>
            <p:spPr>
              <a:xfrm>
                <a:off x="3976120" y="5790280"/>
                <a:ext cx="76089" cy="201670"/>
              </a:xfrm>
              <a:custGeom>
                <a:avLst/>
                <a:gdLst/>
                <a:ahLst/>
                <a:cxnLst/>
                <a:rect l="l" t="t" r="r" b="b"/>
                <a:pathLst>
                  <a:path w="7607" h="20167" extrusionOk="0">
                    <a:moveTo>
                      <a:pt x="4787" y="19710"/>
                    </a:moveTo>
                    <a:cubicBezTo>
                      <a:pt x="4787" y="19964"/>
                      <a:pt x="4584" y="20167"/>
                      <a:pt x="4330" y="20167"/>
                    </a:cubicBezTo>
                    <a:lnTo>
                      <a:pt x="1435" y="20167"/>
                    </a:lnTo>
                    <a:cubicBezTo>
                      <a:pt x="1015" y="20167"/>
                      <a:pt x="609" y="19977"/>
                      <a:pt x="342" y="19634"/>
                    </a:cubicBezTo>
                    <a:cubicBezTo>
                      <a:pt x="88" y="19291"/>
                      <a:pt x="0" y="18846"/>
                      <a:pt x="114" y="18427"/>
                    </a:cubicBezTo>
                    <a:lnTo>
                      <a:pt x="4368" y="2755"/>
                    </a:lnTo>
                    <a:lnTo>
                      <a:pt x="3416" y="2755"/>
                    </a:lnTo>
                    <a:cubicBezTo>
                      <a:pt x="3162" y="2755"/>
                      <a:pt x="2959" y="2540"/>
                      <a:pt x="2959" y="2285"/>
                    </a:cubicBezTo>
                    <a:lnTo>
                      <a:pt x="2959" y="457"/>
                    </a:lnTo>
                    <a:cubicBezTo>
                      <a:pt x="2959" y="203"/>
                      <a:pt x="3162" y="0"/>
                      <a:pt x="3416" y="0"/>
                    </a:cubicBezTo>
                    <a:lnTo>
                      <a:pt x="6159" y="0"/>
                    </a:lnTo>
                    <a:cubicBezTo>
                      <a:pt x="6591" y="0"/>
                      <a:pt x="6997" y="203"/>
                      <a:pt x="7251" y="546"/>
                    </a:cubicBezTo>
                    <a:cubicBezTo>
                      <a:pt x="7518" y="889"/>
                      <a:pt x="7607" y="1320"/>
                      <a:pt x="7492" y="1739"/>
                    </a:cubicBezTo>
                    <a:lnTo>
                      <a:pt x="3238" y="17411"/>
                    </a:lnTo>
                    <a:lnTo>
                      <a:pt x="4330" y="17411"/>
                    </a:lnTo>
                    <a:cubicBezTo>
                      <a:pt x="4584" y="17411"/>
                      <a:pt x="4787" y="17614"/>
                      <a:pt x="4787" y="1786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67" name="Google Shape;1667;p194"/>
              <p:cNvSpPr/>
              <p:nvPr/>
            </p:nvSpPr>
            <p:spPr>
              <a:xfrm>
                <a:off x="4023950" y="5744520"/>
                <a:ext cx="27557" cy="27430"/>
              </a:xfrm>
              <a:custGeom>
                <a:avLst/>
                <a:gdLst/>
                <a:ahLst/>
                <a:cxnLst/>
                <a:rect l="l" t="t" r="r" b="b"/>
                <a:pathLst>
                  <a:path w="2755" h="2743" extrusionOk="0">
                    <a:moveTo>
                      <a:pt x="2298" y="2743"/>
                    </a:moveTo>
                    <a:lnTo>
                      <a:pt x="457" y="2743"/>
                    </a:lnTo>
                    <a:cubicBezTo>
                      <a:pt x="203" y="2743"/>
                      <a:pt x="0" y="2540"/>
                      <a:pt x="0" y="2285"/>
                    </a:cubicBezTo>
                    <a:lnTo>
                      <a:pt x="0" y="457"/>
                    </a:lnTo>
                    <a:cubicBezTo>
                      <a:pt x="0" y="203"/>
                      <a:pt x="203" y="0"/>
                      <a:pt x="457" y="0"/>
                    </a:cubicBezTo>
                    <a:lnTo>
                      <a:pt x="2298" y="0"/>
                    </a:lnTo>
                    <a:cubicBezTo>
                      <a:pt x="2552" y="0"/>
                      <a:pt x="2755" y="203"/>
                      <a:pt x="2755" y="457"/>
                    </a:cubicBezTo>
                    <a:lnTo>
                      <a:pt x="2755" y="2285"/>
                    </a:lnTo>
                    <a:cubicBezTo>
                      <a:pt x="2755" y="2540"/>
                      <a:pt x="2552" y="2743"/>
                      <a:pt x="2298"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668" name="Google Shape;1668;p194"/>
          <p:cNvGrpSpPr/>
          <p:nvPr/>
        </p:nvGrpSpPr>
        <p:grpSpPr>
          <a:xfrm>
            <a:off x="6346569" y="1431131"/>
            <a:ext cx="742258" cy="742355"/>
            <a:chOff x="16926389" y="3816350"/>
            <a:chExt cx="1979613" cy="1979613"/>
          </a:xfrm>
        </p:grpSpPr>
        <p:sp>
          <p:nvSpPr>
            <p:cNvPr id="1669" name="Google Shape;1669;p194"/>
            <p:cNvSpPr/>
            <p:nvPr/>
          </p:nvSpPr>
          <p:spPr>
            <a:xfrm>
              <a:off x="16926389" y="3816350"/>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670" name="Google Shape;1670;p194"/>
            <p:cNvGrpSpPr/>
            <p:nvPr/>
          </p:nvGrpSpPr>
          <p:grpSpPr>
            <a:xfrm>
              <a:off x="17366512" y="4123020"/>
              <a:ext cx="1099366" cy="1213873"/>
              <a:chOff x="14151530" y="7580550"/>
              <a:chExt cx="682620" cy="753720"/>
            </a:xfrm>
          </p:grpSpPr>
          <p:sp>
            <p:nvSpPr>
              <p:cNvPr id="1671" name="Google Shape;1671;p194"/>
              <p:cNvSpPr/>
              <p:nvPr/>
            </p:nvSpPr>
            <p:spPr>
              <a:xfrm>
                <a:off x="14151530" y="7784240"/>
                <a:ext cx="682620" cy="550030"/>
              </a:xfrm>
              <a:custGeom>
                <a:avLst/>
                <a:gdLst/>
                <a:ahLst/>
                <a:cxnLst/>
                <a:rect l="l" t="t" r="r" b="b"/>
                <a:pathLst>
                  <a:path w="68262" h="55003" extrusionOk="0">
                    <a:moveTo>
                      <a:pt x="67462" y="23101"/>
                    </a:moveTo>
                    <a:cubicBezTo>
                      <a:pt x="67462" y="23037"/>
                      <a:pt x="67437" y="22987"/>
                      <a:pt x="67437" y="22923"/>
                    </a:cubicBezTo>
                    <a:lnTo>
                      <a:pt x="63233" y="2654"/>
                    </a:lnTo>
                    <a:cubicBezTo>
                      <a:pt x="62953" y="1117"/>
                      <a:pt x="61633" y="0"/>
                      <a:pt x="60071" y="0"/>
                    </a:cubicBezTo>
                    <a:lnTo>
                      <a:pt x="52895" y="0"/>
                    </a:lnTo>
                    <a:cubicBezTo>
                      <a:pt x="52654" y="0"/>
                      <a:pt x="52438" y="203"/>
                      <a:pt x="52438" y="457"/>
                    </a:cubicBezTo>
                    <a:lnTo>
                      <a:pt x="52438" y="2285"/>
                    </a:lnTo>
                    <a:cubicBezTo>
                      <a:pt x="52438" y="2540"/>
                      <a:pt x="52654" y="2743"/>
                      <a:pt x="52895" y="2743"/>
                    </a:cubicBezTo>
                    <a:lnTo>
                      <a:pt x="60071" y="2743"/>
                    </a:lnTo>
                    <a:cubicBezTo>
                      <a:pt x="60286" y="2743"/>
                      <a:pt x="60477" y="2908"/>
                      <a:pt x="60528" y="3162"/>
                    </a:cubicBezTo>
                    <a:lnTo>
                      <a:pt x="64058" y="20167"/>
                    </a:lnTo>
                    <a:lnTo>
                      <a:pt x="4203" y="20167"/>
                    </a:lnTo>
                    <a:lnTo>
                      <a:pt x="7708" y="3136"/>
                    </a:lnTo>
                    <a:cubicBezTo>
                      <a:pt x="7746" y="2908"/>
                      <a:pt x="7924" y="2743"/>
                      <a:pt x="8153" y="2743"/>
                    </a:cubicBezTo>
                    <a:lnTo>
                      <a:pt x="15316" y="2743"/>
                    </a:lnTo>
                    <a:cubicBezTo>
                      <a:pt x="15570" y="2743"/>
                      <a:pt x="15773" y="2540"/>
                      <a:pt x="15773" y="2285"/>
                    </a:cubicBezTo>
                    <a:lnTo>
                      <a:pt x="15773" y="457"/>
                    </a:lnTo>
                    <a:cubicBezTo>
                      <a:pt x="15773" y="203"/>
                      <a:pt x="15570" y="0"/>
                      <a:pt x="15316" y="0"/>
                    </a:cubicBezTo>
                    <a:lnTo>
                      <a:pt x="8153" y="0"/>
                    </a:lnTo>
                    <a:cubicBezTo>
                      <a:pt x="6591" y="0"/>
                      <a:pt x="5257" y="1117"/>
                      <a:pt x="5003" y="2616"/>
                    </a:cubicBezTo>
                    <a:lnTo>
                      <a:pt x="927" y="22491"/>
                    </a:lnTo>
                    <a:cubicBezTo>
                      <a:pt x="914" y="22542"/>
                      <a:pt x="914" y="22606"/>
                      <a:pt x="901" y="22656"/>
                    </a:cubicBezTo>
                    <a:lnTo>
                      <a:pt x="838" y="22948"/>
                    </a:lnTo>
                    <a:cubicBezTo>
                      <a:pt x="838" y="22999"/>
                      <a:pt x="812" y="23050"/>
                      <a:pt x="812" y="23101"/>
                    </a:cubicBezTo>
                    <a:cubicBezTo>
                      <a:pt x="0" y="32727"/>
                      <a:pt x="12" y="42481"/>
                      <a:pt x="812" y="52095"/>
                    </a:cubicBezTo>
                    <a:cubicBezTo>
                      <a:pt x="952" y="53695"/>
                      <a:pt x="2400" y="55003"/>
                      <a:pt x="4000" y="55003"/>
                    </a:cubicBezTo>
                    <a:lnTo>
                      <a:pt x="64287" y="55003"/>
                    </a:lnTo>
                    <a:cubicBezTo>
                      <a:pt x="65887" y="55003"/>
                      <a:pt x="67322" y="53695"/>
                      <a:pt x="67462" y="52095"/>
                    </a:cubicBezTo>
                    <a:cubicBezTo>
                      <a:pt x="68262" y="42481"/>
                      <a:pt x="68262" y="32727"/>
                      <a:pt x="67462" y="23101"/>
                    </a:cubicBezTo>
                    <a:close/>
                    <a:moveTo>
                      <a:pt x="64719" y="51828"/>
                    </a:moveTo>
                    <a:cubicBezTo>
                      <a:pt x="64706" y="52031"/>
                      <a:pt x="64477" y="52247"/>
                      <a:pt x="64287" y="52247"/>
                    </a:cubicBezTo>
                    <a:lnTo>
                      <a:pt x="4000" y="52247"/>
                    </a:lnTo>
                    <a:cubicBezTo>
                      <a:pt x="3784" y="52247"/>
                      <a:pt x="3581" y="52031"/>
                      <a:pt x="3556" y="51828"/>
                    </a:cubicBezTo>
                    <a:cubicBezTo>
                      <a:pt x="2768" y="42405"/>
                      <a:pt x="2768" y="32842"/>
                      <a:pt x="3556" y="23406"/>
                    </a:cubicBezTo>
                    <a:lnTo>
                      <a:pt x="3581" y="23240"/>
                    </a:lnTo>
                    <a:cubicBezTo>
                      <a:pt x="3644" y="23063"/>
                      <a:pt x="3822" y="22910"/>
                      <a:pt x="4000" y="22910"/>
                    </a:cubicBezTo>
                    <a:lnTo>
                      <a:pt x="64287" y="22910"/>
                    </a:lnTo>
                    <a:cubicBezTo>
                      <a:pt x="64465" y="22910"/>
                      <a:pt x="64655" y="23088"/>
                      <a:pt x="64706" y="23266"/>
                    </a:cubicBezTo>
                    <a:lnTo>
                      <a:pt x="64731" y="23380"/>
                    </a:lnTo>
                    <a:cubicBezTo>
                      <a:pt x="65506" y="32816"/>
                      <a:pt x="65506" y="42392"/>
                      <a:pt x="64719" y="51828"/>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72" name="Google Shape;1672;p194"/>
              <p:cNvSpPr/>
              <p:nvPr/>
            </p:nvSpPr>
            <p:spPr>
              <a:xfrm>
                <a:off x="14309350" y="7580550"/>
                <a:ext cx="366520" cy="331970"/>
              </a:xfrm>
              <a:custGeom>
                <a:avLst/>
                <a:gdLst/>
                <a:ahLst/>
                <a:cxnLst/>
                <a:rect l="l" t="t" r="r" b="b"/>
                <a:pathLst>
                  <a:path w="36652" h="33197" extrusionOk="0">
                    <a:moveTo>
                      <a:pt x="0" y="30911"/>
                    </a:moveTo>
                    <a:lnTo>
                      <a:pt x="0" y="32740"/>
                    </a:lnTo>
                    <a:cubicBezTo>
                      <a:pt x="0" y="32994"/>
                      <a:pt x="190" y="33197"/>
                      <a:pt x="457" y="33197"/>
                    </a:cubicBezTo>
                    <a:lnTo>
                      <a:pt x="36195" y="33197"/>
                    </a:lnTo>
                    <a:cubicBezTo>
                      <a:pt x="36461" y="33197"/>
                      <a:pt x="36652" y="32994"/>
                      <a:pt x="36652" y="32740"/>
                    </a:cubicBezTo>
                    <a:lnTo>
                      <a:pt x="36652" y="30911"/>
                    </a:lnTo>
                    <a:cubicBezTo>
                      <a:pt x="36652" y="30657"/>
                      <a:pt x="36461" y="30454"/>
                      <a:pt x="36195" y="30454"/>
                    </a:cubicBezTo>
                    <a:lnTo>
                      <a:pt x="31534" y="30454"/>
                    </a:lnTo>
                    <a:lnTo>
                      <a:pt x="34798" y="6870"/>
                    </a:lnTo>
                    <a:cubicBezTo>
                      <a:pt x="35052" y="5118"/>
                      <a:pt x="33820" y="3505"/>
                      <a:pt x="32067" y="3263"/>
                    </a:cubicBezTo>
                    <a:lnTo>
                      <a:pt x="10274" y="241"/>
                    </a:lnTo>
                    <a:cubicBezTo>
                      <a:pt x="8521" y="0"/>
                      <a:pt x="6896" y="1231"/>
                      <a:pt x="6654" y="2984"/>
                    </a:cubicBezTo>
                    <a:lnTo>
                      <a:pt x="2857" y="30454"/>
                    </a:lnTo>
                    <a:lnTo>
                      <a:pt x="457" y="30454"/>
                    </a:lnTo>
                    <a:cubicBezTo>
                      <a:pt x="190" y="30454"/>
                      <a:pt x="0" y="30657"/>
                      <a:pt x="0" y="30911"/>
                    </a:cubicBezTo>
                    <a:close/>
                    <a:moveTo>
                      <a:pt x="9385" y="3352"/>
                    </a:moveTo>
                    <a:cubicBezTo>
                      <a:pt x="9410" y="3098"/>
                      <a:pt x="9639" y="2920"/>
                      <a:pt x="9893" y="2959"/>
                    </a:cubicBezTo>
                    <a:lnTo>
                      <a:pt x="31686" y="5981"/>
                    </a:lnTo>
                    <a:cubicBezTo>
                      <a:pt x="31927" y="6007"/>
                      <a:pt x="32118" y="6248"/>
                      <a:pt x="32080" y="6502"/>
                    </a:cubicBezTo>
                    <a:lnTo>
                      <a:pt x="28752" y="30454"/>
                    </a:lnTo>
                    <a:lnTo>
                      <a:pt x="5638" y="30454"/>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673" name="Google Shape;1673;p194"/>
          <p:cNvGrpSpPr/>
          <p:nvPr/>
        </p:nvGrpSpPr>
        <p:grpSpPr>
          <a:xfrm>
            <a:off x="408736" y="1429443"/>
            <a:ext cx="742258" cy="742355"/>
            <a:chOff x="7236905" y="5234249"/>
            <a:chExt cx="1979613" cy="1979613"/>
          </a:xfrm>
        </p:grpSpPr>
        <p:sp>
          <p:nvSpPr>
            <p:cNvPr id="1674" name="Google Shape;1674;p194"/>
            <p:cNvSpPr/>
            <p:nvPr/>
          </p:nvSpPr>
          <p:spPr>
            <a:xfrm>
              <a:off x="7236905" y="5234249"/>
              <a:ext cx="1979613" cy="1979613"/>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675" name="Google Shape;1675;p194"/>
            <p:cNvGrpSpPr/>
            <p:nvPr/>
          </p:nvGrpSpPr>
          <p:grpSpPr>
            <a:xfrm>
              <a:off x="7616384" y="5751677"/>
              <a:ext cx="1220655" cy="944757"/>
              <a:chOff x="1540330" y="3442390"/>
              <a:chExt cx="757930" cy="586620"/>
            </a:xfrm>
          </p:grpSpPr>
          <p:sp>
            <p:nvSpPr>
              <p:cNvPr id="1676" name="Google Shape;1676;p194"/>
              <p:cNvSpPr/>
              <p:nvPr/>
            </p:nvSpPr>
            <p:spPr>
              <a:xfrm>
                <a:off x="1946710" y="3653300"/>
                <a:ext cx="219960" cy="82420"/>
              </a:xfrm>
              <a:custGeom>
                <a:avLst/>
                <a:gdLst/>
                <a:ahLst/>
                <a:cxnLst/>
                <a:rect l="l" t="t" r="r" b="b"/>
                <a:pathLst>
                  <a:path w="21996" h="8242" extrusionOk="0">
                    <a:moveTo>
                      <a:pt x="18795" y="8242"/>
                    </a:moveTo>
                    <a:lnTo>
                      <a:pt x="3213" y="8242"/>
                    </a:lnTo>
                    <a:cubicBezTo>
                      <a:pt x="1435" y="8242"/>
                      <a:pt x="0" y="6807"/>
                      <a:pt x="0" y="5041"/>
                    </a:cubicBezTo>
                    <a:lnTo>
                      <a:pt x="0" y="3200"/>
                    </a:lnTo>
                    <a:cubicBezTo>
                      <a:pt x="0" y="1435"/>
                      <a:pt x="1435" y="0"/>
                      <a:pt x="3213" y="0"/>
                    </a:cubicBezTo>
                    <a:lnTo>
                      <a:pt x="18795" y="0"/>
                    </a:lnTo>
                    <a:cubicBezTo>
                      <a:pt x="20561" y="0"/>
                      <a:pt x="21996" y="1435"/>
                      <a:pt x="21996" y="3200"/>
                    </a:cubicBezTo>
                    <a:lnTo>
                      <a:pt x="21996" y="5041"/>
                    </a:lnTo>
                    <a:cubicBezTo>
                      <a:pt x="21996" y="6807"/>
                      <a:pt x="20561" y="8242"/>
                      <a:pt x="18795" y="8242"/>
                    </a:cubicBezTo>
                    <a:close/>
                    <a:moveTo>
                      <a:pt x="3213" y="2743"/>
                    </a:moveTo>
                    <a:cubicBezTo>
                      <a:pt x="2959" y="2743"/>
                      <a:pt x="2755" y="2946"/>
                      <a:pt x="2755" y="3200"/>
                    </a:cubicBezTo>
                    <a:lnTo>
                      <a:pt x="2755" y="5041"/>
                    </a:lnTo>
                    <a:cubicBezTo>
                      <a:pt x="2755" y="5295"/>
                      <a:pt x="2959" y="5499"/>
                      <a:pt x="3213" y="5499"/>
                    </a:cubicBezTo>
                    <a:lnTo>
                      <a:pt x="18795" y="5499"/>
                    </a:lnTo>
                    <a:cubicBezTo>
                      <a:pt x="19050" y="5499"/>
                      <a:pt x="19253" y="5295"/>
                      <a:pt x="19253" y="5041"/>
                    </a:cubicBezTo>
                    <a:lnTo>
                      <a:pt x="19253" y="3200"/>
                    </a:lnTo>
                    <a:cubicBezTo>
                      <a:pt x="19253" y="2946"/>
                      <a:pt x="19050" y="2743"/>
                      <a:pt x="18795"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77" name="Google Shape;1677;p194"/>
              <p:cNvSpPr/>
              <p:nvPr/>
            </p:nvSpPr>
            <p:spPr>
              <a:xfrm>
                <a:off x="1946780" y="3790720"/>
                <a:ext cx="274950" cy="27557"/>
              </a:xfrm>
              <a:custGeom>
                <a:avLst/>
                <a:gdLst/>
                <a:ahLst/>
                <a:cxnLst/>
                <a:rect l="l" t="t" r="r" b="b"/>
                <a:pathLst>
                  <a:path w="27495" h="2755" extrusionOk="0">
                    <a:moveTo>
                      <a:pt x="27038" y="2755"/>
                    </a:moveTo>
                    <a:lnTo>
                      <a:pt x="457" y="2755"/>
                    </a:lnTo>
                    <a:cubicBezTo>
                      <a:pt x="203" y="2755"/>
                      <a:pt x="0" y="2539"/>
                      <a:pt x="0" y="2298"/>
                    </a:cubicBezTo>
                    <a:lnTo>
                      <a:pt x="0" y="457"/>
                    </a:lnTo>
                    <a:cubicBezTo>
                      <a:pt x="0" y="203"/>
                      <a:pt x="203" y="0"/>
                      <a:pt x="457" y="0"/>
                    </a:cubicBezTo>
                    <a:lnTo>
                      <a:pt x="27038" y="0"/>
                    </a:lnTo>
                    <a:cubicBezTo>
                      <a:pt x="27292" y="0"/>
                      <a:pt x="27495" y="203"/>
                      <a:pt x="27495" y="457"/>
                    </a:cubicBezTo>
                    <a:lnTo>
                      <a:pt x="27495" y="2298"/>
                    </a:lnTo>
                    <a:cubicBezTo>
                      <a:pt x="27495" y="2539"/>
                      <a:pt x="27292" y="2755"/>
                      <a:pt x="27038"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78" name="Google Shape;1678;p194"/>
              <p:cNvSpPr/>
              <p:nvPr/>
            </p:nvSpPr>
            <p:spPr>
              <a:xfrm>
                <a:off x="1946780" y="3854970"/>
                <a:ext cx="274950" cy="27430"/>
              </a:xfrm>
              <a:custGeom>
                <a:avLst/>
                <a:gdLst/>
                <a:ahLst/>
                <a:cxnLst/>
                <a:rect l="l" t="t" r="r" b="b"/>
                <a:pathLst>
                  <a:path w="27495" h="2743" extrusionOk="0">
                    <a:moveTo>
                      <a:pt x="27038" y="2743"/>
                    </a:moveTo>
                    <a:lnTo>
                      <a:pt x="457" y="2743"/>
                    </a:lnTo>
                    <a:cubicBezTo>
                      <a:pt x="203" y="2743"/>
                      <a:pt x="0" y="2540"/>
                      <a:pt x="0" y="2285"/>
                    </a:cubicBezTo>
                    <a:lnTo>
                      <a:pt x="0" y="457"/>
                    </a:lnTo>
                    <a:cubicBezTo>
                      <a:pt x="0" y="203"/>
                      <a:pt x="203" y="0"/>
                      <a:pt x="457" y="0"/>
                    </a:cubicBezTo>
                    <a:lnTo>
                      <a:pt x="27038" y="0"/>
                    </a:lnTo>
                    <a:cubicBezTo>
                      <a:pt x="27292" y="0"/>
                      <a:pt x="27495" y="203"/>
                      <a:pt x="27495" y="457"/>
                    </a:cubicBezTo>
                    <a:lnTo>
                      <a:pt x="27495" y="2285"/>
                    </a:lnTo>
                    <a:cubicBezTo>
                      <a:pt x="27495" y="2540"/>
                      <a:pt x="27292" y="2743"/>
                      <a:pt x="27038"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79" name="Google Shape;1679;p194"/>
              <p:cNvSpPr/>
              <p:nvPr/>
            </p:nvSpPr>
            <p:spPr>
              <a:xfrm>
                <a:off x="194678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80" name="Google Shape;1680;p194"/>
              <p:cNvSpPr/>
              <p:nvPr/>
            </p:nvSpPr>
            <p:spPr>
              <a:xfrm>
                <a:off x="2102610" y="3919150"/>
                <a:ext cx="119120" cy="27430"/>
              </a:xfrm>
              <a:custGeom>
                <a:avLst/>
                <a:gdLst/>
                <a:ahLst/>
                <a:cxnLst/>
                <a:rect l="l" t="t" r="r" b="b"/>
                <a:pathLst>
                  <a:path w="11912" h="2743" extrusionOk="0">
                    <a:moveTo>
                      <a:pt x="11455" y="2743"/>
                    </a:moveTo>
                    <a:lnTo>
                      <a:pt x="457" y="2743"/>
                    </a:lnTo>
                    <a:cubicBezTo>
                      <a:pt x="203" y="2743"/>
                      <a:pt x="0" y="2540"/>
                      <a:pt x="0" y="2285"/>
                    </a:cubicBezTo>
                    <a:lnTo>
                      <a:pt x="0" y="444"/>
                    </a:lnTo>
                    <a:cubicBezTo>
                      <a:pt x="0" y="203"/>
                      <a:pt x="203" y="0"/>
                      <a:pt x="457" y="0"/>
                    </a:cubicBezTo>
                    <a:lnTo>
                      <a:pt x="11455" y="0"/>
                    </a:lnTo>
                    <a:cubicBezTo>
                      <a:pt x="11709" y="0"/>
                      <a:pt x="11912" y="203"/>
                      <a:pt x="11912" y="444"/>
                    </a:cubicBezTo>
                    <a:lnTo>
                      <a:pt x="11912" y="2285"/>
                    </a:lnTo>
                    <a:cubicBezTo>
                      <a:pt x="11912" y="2540"/>
                      <a:pt x="11709" y="2743"/>
                      <a:pt x="11455"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81" name="Google Shape;1681;p194"/>
              <p:cNvSpPr/>
              <p:nvPr/>
            </p:nvSpPr>
            <p:spPr>
              <a:xfrm>
                <a:off x="1685540" y="3644060"/>
                <a:ext cx="155700" cy="154170"/>
              </a:xfrm>
              <a:custGeom>
                <a:avLst/>
                <a:gdLst/>
                <a:ahLst/>
                <a:cxnLst/>
                <a:rect l="l" t="t" r="r" b="b"/>
                <a:pathLst>
                  <a:path w="15570" h="15417" extrusionOk="0">
                    <a:moveTo>
                      <a:pt x="7924" y="15417"/>
                    </a:moveTo>
                    <a:lnTo>
                      <a:pt x="7658" y="15417"/>
                    </a:lnTo>
                    <a:cubicBezTo>
                      <a:pt x="5676" y="15417"/>
                      <a:pt x="3924" y="14808"/>
                      <a:pt x="2578" y="13665"/>
                    </a:cubicBezTo>
                    <a:cubicBezTo>
                      <a:pt x="914" y="12255"/>
                      <a:pt x="0" y="10147"/>
                      <a:pt x="0" y="7708"/>
                    </a:cubicBezTo>
                    <a:cubicBezTo>
                      <a:pt x="0" y="3175"/>
                      <a:pt x="3149" y="0"/>
                      <a:pt x="7658" y="0"/>
                    </a:cubicBezTo>
                    <a:lnTo>
                      <a:pt x="7924" y="0"/>
                    </a:lnTo>
                    <a:cubicBezTo>
                      <a:pt x="12420" y="0"/>
                      <a:pt x="15570" y="3175"/>
                      <a:pt x="15570" y="7708"/>
                    </a:cubicBezTo>
                    <a:cubicBezTo>
                      <a:pt x="15570" y="10121"/>
                      <a:pt x="14681" y="12217"/>
                      <a:pt x="13042" y="13614"/>
                    </a:cubicBezTo>
                    <a:cubicBezTo>
                      <a:pt x="11696" y="14795"/>
                      <a:pt x="9918" y="15417"/>
                      <a:pt x="7924" y="15417"/>
                    </a:cubicBezTo>
                    <a:close/>
                    <a:moveTo>
                      <a:pt x="7658" y="2755"/>
                    </a:moveTo>
                    <a:cubicBezTo>
                      <a:pt x="4673" y="2755"/>
                      <a:pt x="2755" y="4698"/>
                      <a:pt x="2755" y="7708"/>
                    </a:cubicBezTo>
                    <a:cubicBezTo>
                      <a:pt x="2755" y="9321"/>
                      <a:pt x="3327" y="10693"/>
                      <a:pt x="4356" y="11569"/>
                    </a:cubicBezTo>
                    <a:cubicBezTo>
                      <a:pt x="5207" y="12280"/>
                      <a:pt x="6337" y="12661"/>
                      <a:pt x="7658" y="12661"/>
                    </a:cubicBezTo>
                    <a:lnTo>
                      <a:pt x="7924" y="12661"/>
                    </a:lnTo>
                    <a:cubicBezTo>
                      <a:pt x="9245" y="12661"/>
                      <a:pt x="10401" y="12280"/>
                      <a:pt x="11252" y="11544"/>
                    </a:cubicBezTo>
                    <a:cubicBezTo>
                      <a:pt x="12268" y="10667"/>
                      <a:pt x="12826" y="9309"/>
                      <a:pt x="12826" y="7708"/>
                    </a:cubicBezTo>
                    <a:cubicBezTo>
                      <a:pt x="12826" y="4698"/>
                      <a:pt x="10896" y="2755"/>
                      <a:pt x="7924"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82" name="Google Shape;1682;p194"/>
              <p:cNvSpPr/>
              <p:nvPr/>
            </p:nvSpPr>
            <p:spPr>
              <a:xfrm>
                <a:off x="1616820" y="3770690"/>
                <a:ext cx="293240" cy="175640"/>
              </a:xfrm>
              <a:custGeom>
                <a:avLst/>
                <a:gdLst/>
                <a:ahLst/>
                <a:cxnLst/>
                <a:rect l="l" t="t" r="r" b="b"/>
                <a:pathLst>
                  <a:path w="29324" h="17564" extrusionOk="0">
                    <a:moveTo>
                      <a:pt x="28867" y="17564"/>
                    </a:moveTo>
                    <a:lnTo>
                      <a:pt x="27025" y="17564"/>
                    </a:lnTo>
                    <a:cubicBezTo>
                      <a:pt x="26784" y="17564"/>
                      <a:pt x="26581" y="17360"/>
                      <a:pt x="26581" y="17106"/>
                    </a:cubicBezTo>
                    <a:lnTo>
                      <a:pt x="26581" y="14630"/>
                    </a:lnTo>
                    <a:cubicBezTo>
                      <a:pt x="26581" y="8077"/>
                      <a:pt x="21221" y="2755"/>
                      <a:pt x="14655" y="2755"/>
                    </a:cubicBezTo>
                    <a:cubicBezTo>
                      <a:pt x="8089" y="2755"/>
                      <a:pt x="2743" y="8077"/>
                      <a:pt x="2743" y="14630"/>
                    </a:cubicBezTo>
                    <a:lnTo>
                      <a:pt x="2743" y="17106"/>
                    </a:lnTo>
                    <a:cubicBezTo>
                      <a:pt x="2743" y="17360"/>
                      <a:pt x="2539" y="17564"/>
                      <a:pt x="2285" y="17564"/>
                    </a:cubicBezTo>
                    <a:lnTo>
                      <a:pt x="457" y="17564"/>
                    </a:lnTo>
                    <a:cubicBezTo>
                      <a:pt x="203" y="17564"/>
                      <a:pt x="0" y="17360"/>
                      <a:pt x="0" y="17106"/>
                    </a:cubicBezTo>
                    <a:lnTo>
                      <a:pt x="0" y="14630"/>
                    </a:lnTo>
                    <a:cubicBezTo>
                      <a:pt x="0" y="6565"/>
                      <a:pt x="6578" y="0"/>
                      <a:pt x="14655" y="0"/>
                    </a:cubicBezTo>
                    <a:cubicBezTo>
                      <a:pt x="22745" y="0"/>
                      <a:pt x="29324" y="6565"/>
                      <a:pt x="29324" y="14630"/>
                    </a:cubicBezTo>
                    <a:lnTo>
                      <a:pt x="29324" y="17106"/>
                    </a:lnTo>
                    <a:cubicBezTo>
                      <a:pt x="29324" y="17360"/>
                      <a:pt x="29121" y="17564"/>
                      <a:pt x="28867" y="1756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83" name="Google Shape;1683;p194"/>
              <p:cNvSpPr/>
              <p:nvPr/>
            </p:nvSpPr>
            <p:spPr>
              <a:xfrm>
                <a:off x="1540330" y="3534100"/>
                <a:ext cx="757930" cy="494910"/>
              </a:xfrm>
              <a:custGeom>
                <a:avLst/>
                <a:gdLst/>
                <a:ahLst/>
                <a:cxnLst/>
                <a:rect l="l" t="t" r="r" b="b"/>
                <a:pathLst>
                  <a:path w="75793" h="49491" extrusionOk="0">
                    <a:moveTo>
                      <a:pt x="74536" y="3086"/>
                    </a:moveTo>
                    <a:cubicBezTo>
                      <a:pt x="74383" y="1358"/>
                      <a:pt x="72910" y="0"/>
                      <a:pt x="71170" y="0"/>
                    </a:cubicBezTo>
                    <a:lnTo>
                      <a:pt x="44767" y="0"/>
                    </a:lnTo>
                    <a:lnTo>
                      <a:pt x="44767" y="2755"/>
                    </a:lnTo>
                    <a:lnTo>
                      <a:pt x="71170" y="2755"/>
                    </a:lnTo>
                    <a:cubicBezTo>
                      <a:pt x="71462" y="2755"/>
                      <a:pt x="71767" y="3022"/>
                      <a:pt x="71793" y="3327"/>
                    </a:cubicBezTo>
                    <a:cubicBezTo>
                      <a:pt x="73037" y="17538"/>
                      <a:pt x="73037" y="31953"/>
                      <a:pt x="71793" y="46177"/>
                    </a:cubicBezTo>
                    <a:cubicBezTo>
                      <a:pt x="71767" y="46482"/>
                      <a:pt x="71462" y="46748"/>
                      <a:pt x="71170" y="46748"/>
                    </a:cubicBezTo>
                    <a:lnTo>
                      <a:pt x="4622" y="46748"/>
                    </a:lnTo>
                    <a:cubicBezTo>
                      <a:pt x="4317" y="46748"/>
                      <a:pt x="4013" y="46482"/>
                      <a:pt x="3987" y="46177"/>
                    </a:cubicBezTo>
                    <a:cubicBezTo>
                      <a:pt x="2755" y="31953"/>
                      <a:pt x="2755" y="17538"/>
                      <a:pt x="3987" y="3327"/>
                    </a:cubicBezTo>
                    <a:cubicBezTo>
                      <a:pt x="4013" y="3022"/>
                      <a:pt x="4317" y="2755"/>
                      <a:pt x="4622" y="2755"/>
                    </a:cubicBezTo>
                    <a:lnTo>
                      <a:pt x="31940" y="2755"/>
                    </a:lnTo>
                    <a:lnTo>
                      <a:pt x="31940" y="0"/>
                    </a:lnTo>
                    <a:lnTo>
                      <a:pt x="4622" y="0"/>
                    </a:lnTo>
                    <a:cubicBezTo>
                      <a:pt x="2882" y="0"/>
                      <a:pt x="1396" y="1358"/>
                      <a:pt x="1244" y="3086"/>
                    </a:cubicBezTo>
                    <a:cubicBezTo>
                      <a:pt x="0" y="17462"/>
                      <a:pt x="0" y="32042"/>
                      <a:pt x="1244" y="46418"/>
                    </a:cubicBezTo>
                    <a:cubicBezTo>
                      <a:pt x="1396" y="48145"/>
                      <a:pt x="2882" y="49491"/>
                      <a:pt x="4622" y="49491"/>
                    </a:cubicBezTo>
                    <a:lnTo>
                      <a:pt x="71170" y="49491"/>
                    </a:lnTo>
                    <a:cubicBezTo>
                      <a:pt x="72910" y="49491"/>
                      <a:pt x="74383" y="48145"/>
                      <a:pt x="74536" y="46418"/>
                    </a:cubicBezTo>
                    <a:cubicBezTo>
                      <a:pt x="75793" y="32042"/>
                      <a:pt x="75793" y="17462"/>
                      <a:pt x="74536" y="3086"/>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684" name="Google Shape;1684;p194"/>
              <p:cNvSpPr/>
              <p:nvPr/>
            </p:nvSpPr>
            <p:spPr>
              <a:xfrm>
                <a:off x="1845890" y="3442390"/>
                <a:ext cx="155820" cy="174240"/>
              </a:xfrm>
              <a:custGeom>
                <a:avLst/>
                <a:gdLst/>
                <a:ahLst/>
                <a:cxnLst/>
                <a:rect l="l" t="t" r="r" b="b"/>
                <a:pathLst>
                  <a:path w="15582" h="17424" extrusionOk="0">
                    <a:moveTo>
                      <a:pt x="12382" y="17424"/>
                    </a:moveTo>
                    <a:lnTo>
                      <a:pt x="3213" y="17424"/>
                    </a:lnTo>
                    <a:cubicBezTo>
                      <a:pt x="1435" y="17424"/>
                      <a:pt x="0" y="15989"/>
                      <a:pt x="0" y="14211"/>
                    </a:cubicBezTo>
                    <a:lnTo>
                      <a:pt x="0" y="3213"/>
                    </a:lnTo>
                    <a:cubicBezTo>
                      <a:pt x="0" y="1435"/>
                      <a:pt x="1435" y="0"/>
                      <a:pt x="3213" y="0"/>
                    </a:cubicBezTo>
                    <a:lnTo>
                      <a:pt x="12382" y="0"/>
                    </a:lnTo>
                    <a:cubicBezTo>
                      <a:pt x="14147" y="0"/>
                      <a:pt x="15582" y="1435"/>
                      <a:pt x="15582" y="3213"/>
                    </a:cubicBezTo>
                    <a:lnTo>
                      <a:pt x="15582" y="14211"/>
                    </a:lnTo>
                    <a:cubicBezTo>
                      <a:pt x="15582" y="15989"/>
                      <a:pt x="14147" y="17424"/>
                      <a:pt x="12382" y="17424"/>
                    </a:cubicBezTo>
                    <a:close/>
                    <a:moveTo>
                      <a:pt x="3213" y="2755"/>
                    </a:moveTo>
                    <a:cubicBezTo>
                      <a:pt x="2959" y="2755"/>
                      <a:pt x="2755" y="2959"/>
                      <a:pt x="2755" y="3213"/>
                    </a:cubicBezTo>
                    <a:lnTo>
                      <a:pt x="2755" y="14211"/>
                    </a:lnTo>
                    <a:cubicBezTo>
                      <a:pt x="2755" y="14465"/>
                      <a:pt x="2959" y="14668"/>
                      <a:pt x="3213" y="14668"/>
                    </a:cubicBezTo>
                    <a:lnTo>
                      <a:pt x="12382" y="14668"/>
                    </a:lnTo>
                    <a:cubicBezTo>
                      <a:pt x="12623" y="14668"/>
                      <a:pt x="12839" y="14465"/>
                      <a:pt x="12839" y="14211"/>
                    </a:cubicBezTo>
                    <a:lnTo>
                      <a:pt x="12839" y="3213"/>
                    </a:lnTo>
                    <a:cubicBezTo>
                      <a:pt x="12839" y="2959"/>
                      <a:pt x="12623" y="2755"/>
                      <a:pt x="12382"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sp>
        <p:nvSpPr>
          <p:cNvPr id="1685" name="Google Shape;1685;p194"/>
          <p:cNvSpPr txBox="1"/>
          <p:nvPr/>
        </p:nvSpPr>
        <p:spPr>
          <a:xfrm>
            <a:off x="410712" y="4492409"/>
            <a:ext cx="1572600" cy="1917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4000"/>
              </a:lnSpc>
              <a:spcBef>
                <a:spcPts val="400"/>
              </a:spcBef>
              <a:spcAft>
                <a:spcPts val="400"/>
              </a:spcAft>
              <a:buNone/>
            </a:pPr>
            <a:r>
              <a:rPr lang="zh-TW" sz="900" dirty="0">
                <a:solidFill>
                  <a:schemeClr val="dk1"/>
                </a:solidFill>
                <a:latin typeface="Noto Sans TC"/>
                <a:ea typeface="Noto Sans TC"/>
                <a:cs typeface="Optimistic Text"/>
                <a:sym typeface="Optimistic Text"/>
              </a:rPr>
              <a:t>時間：最多需要 48 小時</a:t>
            </a:r>
          </a:p>
        </p:txBody>
      </p:sp>
      <p:sp>
        <p:nvSpPr>
          <p:cNvPr id="1686" name="Google Shape;1686;p194"/>
          <p:cNvSpPr txBox="1"/>
          <p:nvPr/>
        </p:nvSpPr>
        <p:spPr>
          <a:xfrm>
            <a:off x="3371485" y="4492409"/>
            <a:ext cx="1572600" cy="1917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4000"/>
              </a:lnSpc>
              <a:spcBef>
                <a:spcPts val="400"/>
              </a:spcBef>
              <a:spcAft>
                <a:spcPts val="400"/>
              </a:spcAft>
              <a:buNone/>
            </a:pPr>
            <a:r>
              <a:rPr lang="zh-TW" sz="900" dirty="0">
                <a:solidFill>
                  <a:schemeClr val="dk1"/>
                </a:solidFill>
                <a:latin typeface="Noto Sans TC"/>
                <a:ea typeface="Noto Sans TC"/>
                <a:cs typeface="Optimistic Text"/>
                <a:sym typeface="Optimistic Text"/>
              </a:rPr>
              <a:t>時間：最多需要 24 小時</a:t>
            </a:r>
          </a:p>
        </p:txBody>
      </p:sp>
      <p:sp>
        <p:nvSpPr>
          <p:cNvPr id="1687" name="Google Shape;1687;p194"/>
          <p:cNvSpPr txBox="1"/>
          <p:nvPr/>
        </p:nvSpPr>
        <p:spPr>
          <a:xfrm>
            <a:off x="6332258" y="4492409"/>
            <a:ext cx="1572600" cy="1917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4000"/>
              </a:lnSpc>
              <a:spcBef>
                <a:spcPts val="400"/>
              </a:spcBef>
              <a:spcAft>
                <a:spcPts val="400"/>
              </a:spcAft>
              <a:buNone/>
            </a:pPr>
            <a:r>
              <a:rPr lang="zh-TW" sz="900" dirty="0">
                <a:solidFill>
                  <a:schemeClr val="dk1"/>
                </a:solidFill>
                <a:latin typeface="Noto Sans TC"/>
                <a:ea typeface="Noto Sans TC"/>
                <a:cs typeface="Optimistic Text"/>
                <a:sym typeface="Optimistic Text"/>
              </a:rPr>
              <a:t>時間：最多需要 72 小時</a:t>
            </a:r>
          </a:p>
        </p:txBody>
      </p:sp>
      <p:sp>
        <p:nvSpPr>
          <p:cNvPr id="2" name="Google Shape;1616;p192">
            <a:extLst>
              <a:ext uri="{FF2B5EF4-FFF2-40B4-BE49-F238E27FC236}">
                <a16:creationId xmlns:a16="http://schemas.microsoft.com/office/drawing/2014/main" id="{3AED9648-4151-5153-5DD8-FCF95FF63E41}"/>
              </a:ext>
            </a:extLst>
          </p:cNvPr>
          <p:cNvSpPr/>
          <p:nvPr/>
        </p:nvSpPr>
        <p:spPr>
          <a:xfrm>
            <a:off x="210119" y="208359"/>
            <a:ext cx="1607598"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pic>
        <p:nvPicPr>
          <p:cNvPr id="1692" name="Google Shape;1692;p195" descr="Background pattern&#10;&#10;Description automatically generated"/>
          <p:cNvPicPr preferRelativeResize="0"/>
          <p:nvPr/>
        </p:nvPicPr>
        <p:blipFill rotWithShape="1">
          <a:blip r:embed="rId3">
            <a:alphaModFix/>
          </a:blip>
          <a:srcRect l="27710" r="22296"/>
          <a:stretch/>
        </p:blipFill>
        <p:spPr>
          <a:xfrm>
            <a:off x="4572000" y="0"/>
            <a:ext cx="4570811" cy="5143501"/>
          </a:xfrm>
          <a:prstGeom prst="rect">
            <a:avLst/>
          </a:prstGeom>
          <a:noFill/>
          <a:ln>
            <a:noFill/>
          </a:ln>
        </p:spPr>
      </p:pic>
      <p:sp>
        <p:nvSpPr>
          <p:cNvPr id="2" name="Google Shape;1616;p192">
            <a:extLst>
              <a:ext uri="{FF2B5EF4-FFF2-40B4-BE49-F238E27FC236}">
                <a16:creationId xmlns:a16="http://schemas.microsoft.com/office/drawing/2014/main" id="{61B4A757-232C-DD14-3954-034432662B41}"/>
              </a:ext>
            </a:extLst>
          </p:cNvPr>
          <p:cNvSpPr/>
          <p:nvPr/>
        </p:nvSpPr>
        <p:spPr>
          <a:xfrm>
            <a:off x="210119" y="208359"/>
            <a:ext cx="1607598"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sp>
        <p:nvSpPr>
          <p:cNvPr id="1693" name="Google Shape;1693;p195"/>
          <p:cNvSpPr/>
          <p:nvPr/>
        </p:nvSpPr>
        <p:spPr>
          <a:xfrm>
            <a:off x="395825" y="2642360"/>
            <a:ext cx="3704700" cy="1647002"/>
          </a:xfrm>
          <a:prstGeom prst="roundRect">
            <a:avLst>
              <a:gd name="adj" fmla="val 1033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694" name="Google Shape;1694;p195"/>
          <p:cNvSpPr txBox="1"/>
          <p:nvPr/>
        </p:nvSpPr>
        <p:spPr>
          <a:xfrm>
            <a:off x="402425" y="1272923"/>
            <a:ext cx="3704700" cy="15174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None/>
            </a:pPr>
            <a:r>
              <a:rPr lang="zh-TW" sz="1300" i="0" u="none" strike="noStrike" cap="none" dirty="0">
                <a:solidFill>
                  <a:schemeClr val="dk1"/>
                </a:solidFill>
                <a:latin typeface="Noto Sans TC"/>
                <a:ea typeface="Noto Sans TC"/>
                <a:cs typeface="Optimistic Text"/>
                <a:sym typeface="Optimistic Text"/>
              </a:rPr>
              <a:t>廣告主必須在社會議題、選舉或政治相關廣告中</a:t>
            </a:r>
            <a:br>
              <a:rPr lang="en-US" altLang="zh-TW" sz="1300" i="0" u="none" strike="noStrike" cap="none" dirty="0">
                <a:solidFill>
                  <a:schemeClr val="dk1"/>
                </a:solidFill>
                <a:latin typeface="Noto Sans TC"/>
                <a:ea typeface="Noto Sans TC"/>
                <a:cs typeface="Optimistic Text"/>
                <a:sym typeface="Optimistic Text"/>
              </a:rPr>
            </a:br>
            <a:r>
              <a:rPr lang="zh-TW" sz="1300" i="0" u="none" strike="noStrike" cap="none" dirty="0">
                <a:solidFill>
                  <a:schemeClr val="dk1"/>
                </a:solidFill>
                <a:latin typeface="Noto Sans TC"/>
                <a:ea typeface="Noto Sans TC"/>
                <a:cs typeface="Optimistic Text"/>
                <a:sym typeface="Optimistic Text"/>
              </a:rPr>
              <a:t>清楚標示「出資者」免責聲明，告知該廣告的出資組織或</a:t>
            </a:r>
            <a:r>
              <a:rPr lang="zh-TW" sz="1300" dirty="0">
                <a:solidFill>
                  <a:schemeClr val="dk1"/>
                </a:solidFill>
                <a:latin typeface="Noto Sans TC"/>
                <a:ea typeface="Noto Sans TC"/>
                <a:cs typeface="Optimistic Text"/>
                <a:sym typeface="Optimistic Text"/>
              </a:rPr>
              <a:t>實體</a:t>
            </a:r>
            <a:r>
              <a:rPr lang="zh-TW" sz="1300" i="0" u="none" strike="noStrike" cap="none" dirty="0">
                <a:solidFill>
                  <a:schemeClr val="dk1"/>
                </a:solidFill>
                <a:latin typeface="Noto Sans TC"/>
                <a:ea typeface="Noto Sans TC"/>
                <a:cs typeface="Optimistic Text"/>
                <a:sym typeface="Optimistic Text"/>
              </a:rPr>
              <a:t>。 </a:t>
            </a:r>
            <a:endParaRPr lang="zh-TW" sz="500" dirty="0">
              <a:latin typeface="Noto Sans TC"/>
              <a:ea typeface="Noto Sans TC"/>
              <a:cs typeface="Optimistic Text"/>
              <a:sym typeface="Optimistic Text"/>
            </a:endParaRPr>
          </a:p>
        </p:txBody>
      </p:sp>
      <p:sp>
        <p:nvSpPr>
          <p:cNvPr id="1695" name="Google Shape;1695;p195"/>
          <p:cNvSpPr txBox="1"/>
          <p:nvPr/>
        </p:nvSpPr>
        <p:spPr>
          <a:xfrm>
            <a:off x="595825" y="2901310"/>
            <a:ext cx="3327300" cy="13239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None/>
            </a:pPr>
            <a:r>
              <a:rPr lang="zh-TW" sz="1300" b="1" i="0" u="none" strike="noStrike" cap="none" dirty="0">
                <a:solidFill>
                  <a:schemeClr val="dk1"/>
                </a:solidFill>
                <a:latin typeface="Noto Sans TC"/>
                <a:ea typeface="Noto Sans TC"/>
                <a:cs typeface="Optimistic Text"/>
                <a:sym typeface="Optimistic Text"/>
              </a:rPr>
              <a:t>對用戶的意義</a:t>
            </a:r>
            <a:endParaRPr lang="zh-TW" sz="500" b="1" dirty="0">
              <a:latin typeface="Noto Sans TC"/>
              <a:ea typeface="Noto Sans TC"/>
              <a:cs typeface="Optimistic Text"/>
              <a:sym typeface="Optimistic Text"/>
            </a:endParaRPr>
          </a:p>
          <a:p>
            <a:pPr marL="0" marR="0" lvl="0" indent="0" algn="l" rtl="0">
              <a:lnSpc>
                <a:spcPct val="115000"/>
              </a:lnSpc>
              <a:spcBef>
                <a:spcPts val="400"/>
              </a:spcBef>
              <a:spcAft>
                <a:spcPts val="0"/>
              </a:spcAft>
              <a:buNone/>
            </a:pPr>
            <a:r>
              <a:rPr lang="zh-TW" sz="900" i="0" u="none" strike="noStrike" cap="none" dirty="0">
                <a:solidFill>
                  <a:schemeClr val="dk1"/>
                </a:solidFill>
                <a:latin typeface="Noto Sans TC"/>
                <a:ea typeface="Noto Sans TC"/>
                <a:cs typeface="Optimistic Text"/>
                <a:sym typeface="Optimistic Text"/>
              </a:rPr>
              <a:t>用戶將能看到是誰替任何企業商家或組織機構支付廣告費用，</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廣告主必須提供更多資訊供 Meta 確認及公開。您可以選擇以不同的方式呈現您的免責聲明，包括：</a:t>
            </a:r>
            <a:endParaRPr lang="zh-TW" sz="500" dirty="0">
              <a:latin typeface="Noto Sans TC"/>
              <a:ea typeface="Noto Sans TC"/>
              <a:cs typeface="Optimistic Text"/>
              <a:sym typeface="Optimistic Text"/>
            </a:endParaRPr>
          </a:p>
          <a:p>
            <a:pPr marL="127000" marR="0" lvl="0" indent="-133350" algn="l" rtl="0">
              <a:lnSpc>
                <a:spcPct val="115000"/>
              </a:lnSpc>
              <a:spcBef>
                <a:spcPts val="400"/>
              </a:spcBef>
              <a:spcAft>
                <a:spcPts val="0"/>
              </a:spcAft>
              <a:buClr>
                <a:srgbClr val="1C2B33"/>
              </a:buClr>
              <a:buSzPts val="900"/>
              <a:buFont typeface="Optimistic Text"/>
              <a:buChar char="•"/>
            </a:pPr>
            <a:r>
              <a:rPr lang="zh-TW" sz="900" i="0" u="none" strike="noStrike" cap="none" dirty="0">
                <a:solidFill>
                  <a:schemeClr val="dk1"/>
                </a:solidFill>
                <a:latin typeface="Noto Sans TC"/>
                <a:ea typeface="Noto Sans TC"/>
                <a:cs typeface="Optimistic Text"/>
                <a:sym typeface="Optimistic Text"/>
              </a:rPr>
              <a:t>粉絲專頁名稱</a:t>
            </a:r>
            <a:endParaRPr lang="zh-TW" sz="500" dirty="0">
              <a:latin typeface="Noto Sans TC"/>
              <a:ea typeface="Noto Sans TC"/>
              <a:cs typeface="Optimistic Text"/>
              <a:sym typeface="Optimistic Text"/>
            </a:endParaRPr>
          </a:p>
          <a:p>
            <a:pPr marL="127000" marR="0" lvl="0" indent="-133350" algn="l" rtl="0">
              <a:lnSpc>
                <a:spcPct val="115000"/>
              </a:lnSpc>
              <a:spcBef>
                <a:spcPts val="400"/>
              </a:spcBef>
              <a:spcAft>
                <a:spcPts val="400"/>
              </a:spcAft>
              <a:buClr>
                <a:srgbClr val="1C2B33"/>
              </a:buClr>
              <a:buSzPts val="900"/>
              <a:buFont typeface="Optimistic Text"/>
              <a:buChar char="•"/>
            </a:pPr>
            <a:r>
              <a:rPr lang="zh-TW" sz="900" i="0" u="none" strike="noStrike" cap="none" dirty="0">
                <a:solidFill>
                  <a:schemeClr val="dk1"/>
                </a:solidFill>
                <a:latin typeface="Noto Sans TC"/>
                <a:ea typeface="Noto Sans TC"/>
                <a:cs typeface="Optimistic Text"/>
                <a:sym typeface="Optimistic Text"/>
              </a:rPr>
              <a:t>其他組織</a:t>
            </a:r>
            <a:endParaRPr lang="zh-TW" sz="500" dirty="0">
              <a:latin typeface="Noto Sans TC"/>
              <a:ea typeface="Noto Sans TC"/>
              <a:cs typeface="Optimistic Text"/>
              <a:sym typeface="Optimistic Text"/>
            </a:endParaRPr>
          </a:p>
        </p:txBody>
      </p:sp>
      <p:sp>
        <p:nvSpPr>
          <p:cNvPr id="1697" name="Google Shape;1697;p195"/>
          <p:cNvSpPr txBox="1"/>
          <p:nvPr/>
        </p:nvSpPr>
        <p:spPr>
          <a:xfrm>
            <a:off x="213984" y="1090075"/>
            <a:ext cx="3310611" cy="877500"/>
          </a:xfrm>
          <a:prstGeom prst="rect">
            <a:avLst/>
          </a:prstGeom>
          <a:noFill/>
          <a:ln>
            <a:noFill/>
          </a:ln>
        </p:spPr>
        <p:txBody>
          <a:bodyPr spcFirstLastPara="1" wrap="square" lIns="0" tIns="0" rIns="0" bIns="0" rtlCol="0" anchor="t" anchorCtr="0">
            <a:noAutofit/>
          </a:bodyPr>
          <a:lstStyle>
            <a:defPPr>
              <a:defRPr lang="zh-TW"/>
            </a:defPPr>
          </a:lstStyle>
          <a:p>
            <a:pPr marL="164592" marR="0" lvl="0" indent="-164592" algn="l" rtl="0">
              <a:lnSpc>
                <a:spcPct val="100000"/>
              </a:lnSpc>
              <a:spcBef>
                <a:spcPts val="0"/>
              </a:spcBef>
              <a:spcAft>
                <a:spcPts val="0"/>
              </a:spcAft>
              <a:buClr>
                <a:srgbClr val="1C2B33"/>
              </a:buClr>
              <a:buSzPts val="2700"/>
              <a:buFont typeface="Arial"/>
              <a:buNone/>
            </a:pPr>
            <a:r>
              <a:rPr lang="zh-TW" sz="2700" i="0" u="none" strike="noStrike" cap="none" dirty="0">
                <a:solidFill>
                  <a:schemeClr val="dk1"/>
                </a:solidFill>
                <a:latin typeface="Noto Sans TC Medium"/>
                <a:ea typeface="Noto Sans TC Medium"/>
                <a:cs typeface="Optimistic Display Medium"/>
                <a:sym typeface="Optimistic Display Medium"/>
              </a:rPr>
              <a:t>「出資者」免責聲明</a:t>
            </a:r>
            <a:endParaRPr lang="zh-TW" sz="500" dirty="0">
              <a:latin typeface="Noto Sans TC Medium"/>
              <a:ea typeface="Noto Sans TC Medium"/>
              <a:cs typeface="Optimistic Display Medium"/>
              <a:sym typeface="Optimistic Display Medium"/>
            </a:endParaRPr>
          </a:p>
          <a:p>
            <a:pPr marL="0" marR="0" lvl="0" indent="0" algn="l" rtl="0">
              <a:lnSpc>
                <a:spcPct val="129000"/>
              </a:lnSpc>
              <a:spcBef>
                <a:spcPts val="400"/>
              </a:spcBef>
              <a:spcAft>
                <a:spcPts val="0"/>
              </a:spcAft>
              <a:buNone/>
            </a:pPr>
            <a:endParaRPr lang="zh-TW" sz="900" i="0" u="none" strike="noStrike" cap="none" dirty="0">
              <a:solidFill>
                <a:srgbClr val="1C2B33"/>
              </a:solidFill>
              <a:latin typeface="Noto Sans TC Medium"/>
              <a:ea typeface="Noto Sans TC Medium"/>
              <a:cs typeface="Optimistic Display Medium"/>
              <a:sym typeface="Optimistic Display Medium"/>
            </a:endParaRPr>
          </a:p>
        </p:txBody>
      </p:sp>
      <p:pic>
        <p:nvPicPr>
          <p:cNvPr id="1698" name="Google Shape;1698;p195"/>
          <p:cNvPicPr preferRelativeResize="0"/>
          <p:nvPr/>
        </p:nvPicPr>
        <p:blipFill>
          <a:blip r:embed="rId4">
            <a:alphaModFix/>
          </a:blip>
          <a:stretch>
            <a:fillRect/>
          </a:stretch>
        </p:blipFill>
        <p:spPr>
          <a:xfrm>
            <a:off x="5767056" y="208350"/>
            <a:ext cx="2180700" cy="4720800"/>
          </a:xfrm>
          <a:prstGeom prst="roundRect">
            <a:avLst>
              <a:gd name="adj" fmla="val 5900"/>
            </a:avLst>
          </a:prstGeom>
          <a:noFill/>
          <a:ln>
            <a:noFill/>
          </a:ln>
        </p:spPr>
      </p:pic>
      <p:sp>
        <p:nvSpPr>
          <p:cNvPr id="1699" name="Google Shape;1699;p195"/>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defPPr>
              <a:defRPr lang="zh-TW"/>
            </a:defPPr>
          </a:lstStyle>
          <a:p>
            <a:pPr marL="0" lvl="0" indent="0" algn="ctr" rtl="0">
              <a:spcBef>
                <a:spcPts val="0"/>
              </a:spcBef>
              <a:spcAft>
                <a:spcPts val="0"/>
              </a:spcAft>
              <a:buNone/>
            </a:pPr>
            <a:r>
              <a:rPr lang="zh-TW" dirty="0">
                <a:solidFill>
                  <a:schemeClr val="dk1"/>
                </a:solidFill>
                <a:latin typeface="Noto Sans TC"/>
                <a:ea typeface="Noto Sans TC"/>
                <a:cs typeface="Optimistic Text"/>
                <a:sym typeface="Optimistic Text"/>
              </a:rPr>
              <a:t>如果您是在沒有社會議題廣告政策執行的司法管轄區進行簡報，請移除提及的社會議題後編輯</a:t>
            </a:r>
            <a:br>
              <a:rPr lang="en-US" altLang="zh-TW" dirty="0">
                <a:solidFill>
                  <a:schemeClr val="dk1"/>
                </a:solidFill>
                <a:latin typeface="Noto Sans TC"/>
                <a:ea typeface="Noto Sans TC"/>
                <a:cs typeface="Optimistic Text"/>
                <a:sym typeface="Optimistic Text"/>
              </a:rPr>
            </a:br>
            <a:r>
              <a:rPr lang="zh-TW" dirty="0">
                <a:solidFill>
                  <a:schemeClr val="dk1"/>
                </a:solidFill>
                <a:latin typeface="Noto Sans TC"/>
                <a:ea typeface="Noto Sans TC"/>
                <a:cs typeface="Optimistic Text"/>
                <a:sym typeface="Optimistic Text"/>
              </a:rPr>
              <a:t>這張投影片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160"/>
          <p:cNvSpPr txBox="1"/>
          <p:nvPr/>
        </p:nvSpPr>
        <p:spPr>
          <a:xfrm>
            <a:off x="3553553" y="2565371"/>
            <a:ext cx="4176168" cy="403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lt2"/>
                </a:solidFill>
                <a:latin typeface="Noto Sans TC"/>
                <a:ea typeface="Noto Sans TC"/>
                <a:cs typeface="Optimistic Display"/>
                <a:sym typeface="Optimistic Display"/>
              </a:rPr>
              <a:t>開始使用 Meta 技術</a:t>
            </a:r>
          </a:p>
        </p:txBody>
      </p:sp>
      <p:sp>
        <p:nvSpPr>
          <p:cNvPr id="1005" name="Google Shape;1005;p160"/>
          <p:cNvSpPr txBox="1"/>
          <p:nvPr/>
        </p:nvSpPr>
        <p:spPr>
          <a:xfrm>
            <a:off x="3573433" y="2314691"/>
            <a:ext cx="4176168" cy="1608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25000"/>
              </a:lnSpc>
              <a:spcBef>
                <a:spcPts val="0"/>
              </a:spcBef>
              <a:spcAft>
                <a:spcPts val="0"/>
              </a:spcAft>
              <a:buNone/>
            </a:pPr>
            <a:r>
              <a:rPr lang="zh-TW" sz="900" b="1" i="0" u="none" strike="noStrike" cap="none" dirty="0">
                <a:solidFill>
                  <a:schemeClr val="lt2"/>
                </a:solidFill>
                <a:latin typeface="Noto Sans TC"/>
                <a:ea typeface="Noto Sans TC"/>
                <a:cs typeface="Optimistic Display"/>
                <a:sym typeface="Optimistic Display"/>
              </a:rPr>
              <a:t>單元 1</a:t>
            </a:r>
          </a:p>
        </p:txBody>
      </p:sp>
      <p:sp>
        <p:nvSpPr>
          <p:cNvPr id="1006" name="Google Shape;1006;p160"/>
          <p:cNvSpPr txBox="1"/>
          <p:nvPr/>
        </p:nvSpPr>
        <p:spPr>
          <a:xfrm>
            <a:off x="3829945" y="1497051"/>
            <a:ext cx="0" cy="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29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pic>
        <p:nvPicPr>
          <p:cNvPr id="1007" name="Google Shape;1007;p160" descr="A person sitting at a desk talking on the phone&#10;&#10;Description automatically generated with medium confidence"/>
          <p:cNvPicPr preferRelativeResize="0"/>
          <p:nvPr/>
        </p:nvPicPr>
        <p:blipFill rotWithShape="1">
          <a:blip r:embed="rId3">
            <a:alphaModFix/>
          </a:blip>
          <a:srcRect l="18721" t="10099" r="35817" b="15999"/>
          <a:stretch/>
        </p:blipFill>
        <p:spPr>
          <a:xfrm flipH="1">
            <a:off x="397022" y="1215342"/>
            <a:ext cx="2627917" cy="2844690"/>
          </a:xfrm>
          <a:prstGeom prst="roundRect">
            <a:avLst>
              <a:gd name="adj" fmla="val 6098"/>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03"/>
        <p:cNvGrpSpPr/>
        <p:nvPr/>
      </p:nvGrpSpPr>
      <p:grpSpPr>
        <a:xfrm>
          <a:off x="0" y="0"/>
          <a:ext cx="0" cy="0"/>
          <a:chOff x="0" y="0"/>
          <a:chExt cx="0" cy="0"/>
        </a:xfrm>
      </p:grpSpPr>
      <p:pic>
        <p:nvPicPr>
          <p:cNvPr id="1704" name="Google Shape;1704;p196" descr="Background pattern&#10;&#10;Description automatically generated"/>
          <p:cNvPicPr preferRelativeResize="0"/>
          <p:nvPr/>
        </p:nvPicPr>
        <p:blipFill rotWithShape="1">
          <a:blip r:embed="rId3">
            <a:alphaModFix/>
          </a:blip>
          <a:srcRect l="27710" r="22296"/>
          <a:stretch/>
        </p:blipFill>
        <p:spPr>
          <a:xfrm>
            <a:off x="4572000" y="0"/>
            <a:ext cx="4570811" cy="5143501"/>
          </a:xfrm>
          <a:prstGeom prst="rect">
            <a:avLst/>
          </a:prstGeom>
          <a:noFill/>
          <a:ln>
            <a:noFill/>
          </a:ln>
        </p:spPr>
      </p:pic>
      <p:pic>
        <p:nvPicPr>
          <p:cNvPr id="1705" name="Google Shape;1705;p196"/>
          <p:cNvPicPr preferRelativeResize="0"/>
          <p:nvPr/>
        </p:nvPicPr>
        <p:blipFill>
          <a:blip r:embed="rId4">
            <a:alphaModFix/>
          </a:blip>
          <a:stretch>
            <a:fillRect/>
          </a:stretch>
        </p:blipFill>
        <p:spPr>
          <a:xfrm>
            <a:off x="5887506" y="208350"/>
            <a:ext cx="1939800" cy="4199400"/>
          </a:xfrm>
          <a:prstGeom prst="roundRect">
            <a:avLst>
              <a:gd name="adj" fmla="val 4697"/>
            </a:avLst>
          </a:prstGeom>
          <a:noFill/>
          <a:ln>
            <a:noFill/>
          </a:ln>
        </p:spPr>
      </p:pic>
      <p:sp>
        <p:nvSpPr>
          <p:cNvPr id="1706" name="Google Shape;1706;p196"/>
          <p:cNvSpPr/>
          <p:nvPr/>
        </p:nvSpPr>
        <p:spPr>
          <a:xfrm>
            <a:off x="395825" y="2849489"/>
            <a:ext cx="3704700" cy="1395542"/>
          </a:xfrm>
          <a:prstGeom prst="roundRect">
            <a:avLst>
              <a:gd name="adj" fmla="val 1033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707" name="Google Shape;1707;p196"/>
          <p:cNvSpPr txBox="1"/>
          <p:nvPr/>
        </p:nvSpPr>
        <p:spPr>
          <a:xfrm>
            <a:off x="397025" y="1407620"/>
            <a:ext cx="3879900" cy="1206122"/>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確認</a:t>
            </a:r>
            <a:endParaRPr lang="zh-TW" sz="500" dirty="0">
              <a:latin typeface="Noto Sans TC Medium"/>
              <a:ea typeface="Noto Sans TC Medium"/>
              <a:cs typeface="Optimistic Display Medium"/>
              <a:sym typeface="Optimistic Display Medium"/>
            </a:endParaRPr>
          </a:p>
          <a:p>
            <a:pPr marL="0" marR="0" lvl="0" indent="0" algn="l" rtl="0">
              <a:lnSpc>
                <a:spcPct val="115000"/>
              </a:lnSpc>
              <a:spcBef>
                <a:spcPts val="400"/>
              </a:spcBef>
              <a:spcAft>
                <a:spcPts val="0"/>
              </a:spcAft>
              <a:buNone/>
            </a:pPr>
            <a:r>
              <a:rPr lang="zh-TW" sz="1300" i="0" u="none" strike="noStrike" cap="none" dirty="0">
                <a:solidFill>
                  <a:schemeClr val="dk1"/>
                </a:solidFill>
                <a:latin typeface="Noto Sans TC"/>
                <a:ea typeface="Noto Sans TC"/>
                <a:cs typeface="Optimistic Text"/>
                <a:sym typeface="Optimistic Text"/>
              </a:rPr>
              <a:t>在美國有關社會議題、選取或政治的廣告中顯示</a:t>
            </a:r>
            <a:br>
              <a:rPr lang="en-US" altLang="zh-TW" sz="1300" i="0" u="none" strike="noStrike" cap="none" dirty="0">
                <a:solidFill>
                  <a:schemeClr val="dk1"/>
                </a:solidFill>
                <a:latin typeface="Noto Sans TC"/>
                <a:ea typeface="Noto Sans TC"/>
                <a:cs typeface="Optimistic Text"/>
                <a:sym typeface="Optimistic Text"/>
              </a:rPr>
            </a:br>
            <a:r>
              <a:rPr lang="zh-TW" sz="1300" dirty="0">
                <a:solidFill>
                  <a:schemeClr val="dk1"/>
                </a:solidFill>
                <a:latin typeface="Noto Sans TC"/>
                <a:ea typeface="Noto Sans TC"/>
                <a:cs typeface="Optimistic Text"/>
                <a:sym typeface="Optimistic Text"/>
              </a:rPr>
              <a:t>「</a:t>
            </a:r>
            <a:r>
              <a:rPr lang="zh-TW" sz="1300" i="0" u="none" strike="noStrike" cap="none" dirty="0">
                <a:solidFill>
                  <a:schemeClr val="dk1"/>
                </a:solidFill>
                <a:latin typeface="Noto Sans TC"/>
                <a:ea typeface="Noto Sans TC"/>
                <a:cs typeface="Optimistic Text"/>
                <a:sym typeface="Optimistic Text"/>
              </a:rPr>
              <a:t>認可組織</a:t>
            </a:r>
            <a:r>
              <a:rPr lang="zh-TW" sz="1300" dirty="0">
                <a:solidFill>
                  <a:schemeClr val="dk1"/>
                </a:solidFill>
                <a:latin typeface="Noto Sans TC"/>
                <a:ea typeface="Noto Sans TC"/>
                <a:cs typeface="Optimistic Text"/>
                <a:sym typeface="Optimistic Text"/>
              </a:rPr>
              <a:t>」</a:t>
            </a:r>
            <a:r>
              <a:rPr lang="zh-TW" sz="1300" i="0" u="none" strike="noStrike" cap="none" dirty="0">
                <a:solidFill>
                  <a:schemeClr val="dk1"/>
                </a:solidFill>
                <a:latin typeface="Noto Sans TC"/>
                <a:ea typeface="Noto Sans TC"/>
                <a:cs typeface="Optimistic Text"/>
                <a:sym typeface="Optimistic Text"/>
              </a:rPr>
              <a:t>圖示，讓用戶知道我們已經查證過刊登廣告的組織機構是向美國政府登記在案的組織。 </a:t>
            </a:r>
            <a:endParaRPr lang="zh-TW" sz="500" dirty="0">
              <a:latin typeface="Noto Sans TC"/>
              <a:ea typeface="Noto Sans TC"/>
              <a:cs typeface="Optimistic Text"/>
              <a:sym typeface="Optimistic Text"/>
            </a:endParaRPr>
          </a:p>
        </p:txBody>
      </p:sp>
      <p:sp>
        <p:nvSpPr>
          <p:cNvPr id="1708" name="Google Shape;1708;p196"/>
          <p:cNvSpPr txBox="1"/>
          <p:nvPr/>
        </p:nvSpPr>
        <p:spPr>
          <a:xfrm>
            <a:off x="580350" y="3108439"/>
            <a:ext cx="3342900" cy="11010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None/>
            </a:pPr>
            <a:r>
              <a:rPr lang="zh-TW" sz="1300" b="1" i="0" u="none" strike="noStrike" cap="none" dirty="0">
                <a:solidFill>
                  <a:schemeClr val="dk1"/>
                </a:solidFill>
                <a:latin typeface="Noto Sans TC"/>
                <a:ea typeface="Noto Sans TC"/>
                <a:cs typeface="Optimistic Text"/>
                <a:sym typeface="Optimistic Text"/>
              </a:rPr>
              <a:t>對用戶的意義</a:t>
            </a:r>
            <a:endParaRPr lang="zh-TW" sz="500" b="1" dirty="0">
              <a:latin typeface="Noto Sans TC"/>
              <a:ea typeface="Noto Sans TC"/>
              <a:cs typeface="Optimistic Text"/>
              <a:sym typeface="Optimistic Text"/>
            </a:endParaRPr>
          </a:p>
          <a:p>
            <a:pPr marL="0" marR="0" lvl="0" indent="0" algn="l" rtl="0">
              <a:lnSpc>
                <a:spcPct val="115000"/>
              </a:lnSpc>
              <a:spcBef>
                <a:spcPts val="400"/>
              </a:spcBef>
              <a:spcAft>
                <a:spcPts val="0"/>
              </a:spcAft>
              <a:buNone/>
            </a:pPr>
            <a:r>
              <a:rPr lang="zh-TW" sz="900" i="0" u="none" strike="noStrike" cap="none" dirty="0">
                <a:solidFill>
                  <a:schemeClr val="dk1"/>
                </a:solidFill>
                <a:latin typeface="Noto Sans TC"/>
                <a:ea typeface="Noto Sans TC"/>
                <a:cs typeface="Optimistic Text"/>
                <a:sym typeface="Optimistic Text"/>
              </a:rPr>
              <a:t>只要點按一下，用戶就能看到廣告主的聯絡詳細資料，以及在 Facebook 之外經過查證的資訊，包括他們是否提交 FEC ID</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（聯邦選舉委員會編號）、</a:t>
            </a:r>
            <a:r>
              <a:rPr lang="zh-TW" sz="900" dirty="0">
                <a:solidFill>
                  <a:schemeClr val="dk1"/>
                </a:solidFill>
                <a:latin typeface="Noto Sans TC"/>
                <a:ea typeface="Noto Sans TC"/>
                <a:cs typeface="Optimistic Text"/>
                <a:sym typeface="Optimistic Text"/>
              </a:rPr>
              <a:t>稅籍登記</a:t>
            </a:r>
            <a:r>
              <a:rPr lang="zh-TW" sz="900" i="0" u="none" strike="noStrike" cap="none" dirty="0">
                <a:solidFill>
                  <a:schemeClr val="dk1"/>
                </a:solidFill>
                <a:latin typeface="Noto Sans TC"/>
                <a:ea typeface="Noto Sans TC"/>
                <a:cs typeface="Optimistic Text"/>
                <a:sym typeface="Optimistic Text"/>
              </a:rPr>
              <a:t>或美國政府國書，藉此迅速</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督促廣告主負起責任。 </a:t>
            </a:r>
            <a:endParaRPr lang="zh-TW" sz="500" dirty="0">
              <a:latin typeface="Noto Sans TC"/>
              <a:ea typeface="Noto Sans TC"/>
              <a:cs typeface="Optimistic Text"/>
              <a:sym typeface="Optimistic Text"/>
            </a:endParaRPr>
          </a:p>
        </p:txBody>
      </p:sp>
      <p:sp>
        <p:nvSpPr>
          <p:cNvPr id="1710" name="Google Shape;1710;p196"/>
          <p:cNvSpPr/>
          <p:nvPr/>
        </p:nvSpPr>
        <p:spPr>
          <a:xfrm>
            <a:off x="0" y="-208359"/>
            <a:ext cx="9144000" cy="208500"/>
          </a:xfrm>
          <a:prstGeom prst="rect">
            <a:avLst/>
          </a:prstGeom>
          <a:solidFill>
            <a:srgbClr val="FF0000"/>
          </a:solidFill>
          <a:ln>
            <a:noFill/>
          </a:ln>
        </p:spPr>
        <p:txBody>
          <a:bodyPr spcFirstLastPara="1" wrap="square" lIns="91425" tIns="91425" rIns="91425" bIns="91425" rtlCol="0" anchor="ctr" anchorCtr="0">
            <a:noAutofit/>
          </a:bodyPr>
          <a:lstStyle>
            <a:defPPr>
              <a:defRPr lang="zh-TW"/>
            </a:defPPr>
          </a:lstStyle>
          <a:p>
            <a:pPr marL="0" marR="0" lvl="0" indent="0" algn="ctr" rtl="0">
              <a:lnSpc>
                <a:spcPct val="100000"/>
              </a:lnSpc>
              <a:spcBef>
                <a:spcPts val="0"/>
              </a:spcBef>
              <a:spcAft>
                <a:spcPts val="0"/>
              </a:spcAft>
              <a:buNone/>
            </a:pPr>
            <a:r>
              <a:rPr lang="zh-TW" sz="1000" i="0" u="none" strike="noStrike" cap="none">
                <a:solidFill>
                  <a:schemeClr val="lt2"/>
                </a:solidFill>
                <a:latin typeface="Noto Sans TC"/>
                <a:ea typeface="Noto Sans TC"/>
                <a:cs typeface="Optimistic Text"/>
                <a:sym typeface="Optimistic Text"/>
              </a:rPr>
              <a:t>注意：</a:t>
            </a:r>
            <a:r>
              <a:rPr lang="zh-TW" sz="1000">
                <a:solidFill>
                  <a:schemeClr val="lt2"/>
                </a:solidFill>
                <a:latin typeface="Noto Sans TC"/>
                <a:ea typeface="Noto Sans TC"/>
                <a:cs typeface="Optimistic Text"/>
                <a:sym typeface="Optimistic Text"/>
              </a:rPr>
              <a:t>如果是美國以外國家／地區，請移除這張投影片</a:t>
            </a:r>
            <a:endParaRPr lang="zh-TW" sz="1000" i="0" u="none" strike="noStrike" cap="none">
              <a:solidFill>
                <a:schemeClr val="lt2"/>
              </a:solidFill>
              <a:latin typeface="Noto Sans TC"/>
              <a:ea typeface="Noto Sans TC"/>
              <a:cs typeface="Optimistic Text"/>
              <a:sym typeface="Optimistic Text"/>
            </a:endParaRPr>
          </a:p>
        </p:txBody>
      </p:sp>
      <p:sp>
        <p:nvSpPr>
          <p:cNvPr id="1711" name="Google Shape;1711;p196"/>
          <p:cNvSpPr txBox="1"/>
          <p:nvPr/>
        </p:nvSpPr>
        <p:spPr>
          <a:xfrm>
            <a:off x="5352456" y="4421938"/>
            <a:ext cx="3009900" cy="482400"/>
          </a:xfrm>
          <a:prstGeom prst="rect">
            <a:avLst/>
          </a:prstGeom>
          <a:noFill/>
          <a:ln>
            <a:noFill/>
          </a:ln>
        </p:spPr>
        <p:txBody>
          <a:bodyPr spcFirstLastPara="1" wrap="square" lIns="91425" tIns="91425" rIns="91425" bIns="91425" rtlCol="0" anchor="t" anchorCtr="0">
            <a:noAutofit/>
          </a:bodyPr>
          <a:lstStyle>
            <a:defPPr>
              <a:defRPr lang="zh-TW"/>
            </a:defPPr>
          </a:lstStyle>
          <a:p>
            <a:pPr marL="0" lvl="0" indent="0" algn="ctr" rtl="0">
              <a:lnSpc>
                <a:spcPct val="115000"/>
              </a:lnSpc>
              <a:spcAft>
                <a:spcPts val="0"/>
              </a:spcAft>
              <a:buClr>
                <a:srgbClr val="000000"/>
              </a:buClr>
              <a:buFont typeface="Arial"/>
              <a:buNone/>
            </a:pPr>
            <a:r>
              <a:rPr lang="zh-TW" sz="900" b="1">
                <a:solidFill>
                  <a:schemeClr val="dk1"/>
                </a:solidFill>
                <a:latin typeface="Noto Sans TC"/>
                <a:ea typeface="Noto Sans TC"/>
                <a:cs typeface="Optimistic Text"/>
                <a:sym typeface="Optimistic Text"/>
              </a:rPr>
              <a:t>美國的「認可組織」圖示</a:t>
            </a:r>
            <a:endParaRPr lang="zh-TW" sz="900" b="1" dirty="0"/>
          </a:p>
        </p:txBody>
      </p:sp>
      <p:pic>
        <p:nvPicPr>
          <p:cNvPr id="1712" name="Google Shape;1712;p196"/>
          <p:cNvPicPr preferRelativeResize="0"/>
          <p:nvPr/>
        </p:nvPicPr>
        <p:blipFill>
          <a:blip r:embed="rId5">
            <a:alphaModFix/>
          </a:blip>
          <a:stretch>
            <a:fillRect/>
          </a:stretch>
        </p:blipFill>
        <p:spPr>
          <a:xfrm>
            <a:off x="6521400" y="1154851"/>
            <a:ext cx="1687802" cy="356100"/>
          </a:xfrm>
          <a:prstGeom prst="rect">
            <a:avLst/>
          </a:prstGeom>
          <a:noFill/>
          <a:ln>
            <a:noFill/>
          </a:ln>
        </p:spPr>
      </p:pic>
      <p:sp>
        <p:nvSpPr>
          <p:cNvPr id="2" name="Google Shape;1616;p192">
            <a:extLst>
              <a:ext uri="{FF2B5EF4-FFF2-40B4-BE49-F238E27FC236}">
                <a16:creationId xmlns:a16="http://schemas.microsoft.com/office/drawing/2014/main" id="{BB426CDE-64F8-B8C0-C6D2-1AE82E60805B}"/>
              </a:ext>
            </a:extLst>
          </p:cNvPr>
          <p:cNvSpPr/>
          <p:nvPr/>
        </p:nvSpPr>
        <p:spPr>
          <a:xfrm>
            <a:off x="210119" y="208359"/>
            <a:ext cx="1607598"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12"/>
                                        </p:tgtEl>
                                        <p:attrNameLst>
                                          <p:attrName>style.visibility</p:attrName>
                                        </p:attrNameLst>
                                      </p:cBhvr>
                                      <p:to>
                                        <p:strVal val="visible"/>
                                      </p:to>
                                    </p:set>
                                    <p:animEffect transition="in" filter="fade">
                                      <p:cBhvr>
                                        <p:cTn id="7" dur="1000"/>
                                        <p:tgtEl>
                                          <p:spTgt spid="1712"/>
                                        </p:tgtEl>
                                      </p:cBhvr>
                                    </p:animEffect>
                                  </p:childTnLst>
                                </p:cTn>
                              </p:par>
                              <p:par>
                                <p:cTn id="8" presetID="23" presetClass="entr" presetSubtype="16" fill="hold" nodeType="withEffect">
                                  <p:stCondLst>
                                    <p:cond delay="0"/>
                                  </p:stCondLst>
                                  <p:childTnLst>
                                    <p:set>
                                      <p:cBhvr>
                                        <p:cTn id="9" dur="1" fill="hold">
                                          <p:stCondLst>
                                            <p:cond delay="0"/>
                                          </p:stCondLst>
                                        </p:cTn>
                                        <p:tgtEl>
                                          <p:spTgt spid="1712"/>
                                        </p:tgtEl>
                                        <p:attrNameLst>
                                          <p:attrName>style.visibility</p:attrName>
                                        </p:attrNameLst>
                                      </p:cBhvr>
                                      <p:to>
                                        <p:strVal val="visible"/>
                                      </p:to>
                                    </p:set>
                                    <p:anim calcmode="lin" valueType="num">
                                      <p:cBhvr additive="base">
                                        <p:cTn id="10" dur="1000"/>
                                        <p:tgtEl>
                                          <p:spTgt spid="1712"/>
                                        </p:tgtEl>
                                        <p:attrNameLst>
                                          <p:attrName>ppt_w</p:attrName>
                                        </p:attrNameLst>
                                      </p:cBhvr>
                                      <p:tavLst>
                                        <p:tav tm="0">
                                          <p:val>
                                            <p:strVal val="0"/>
                                          </p:val>
                                        </p:tav>
                                        <p:tav tm="100000">
                                          <p:val>
                                            <p:strVal val="#ppt_w"/>
                                          </p:val>
                                        </p:tav>
                                      </p:tavLst>
                                    </p:anim>
                                    <p:anim calcmode="lin" valueType="num">
                                      <p:cBhvr additive="base">
                                        <p:cTn id="11" dur="1000"/>
                                        <p:tgtEl>
                                          <p:spTgt spid="171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17"/>
        <p:cNvGrpSpPr/>
        <p:nvPr/>
      </p:nvGrpSpPr>
      <p:grpSpPr>
        <a:xfrm>
          <a:off x="0" y="0"/>
          <a:ext cx="0" cy="0"/>
          <a:chOff x="0" y="0"/>
          <a:chExt cx="0" cy="0"/>
        </a:xfrm>
      </p:grpSpPr>
      <p:pic>
        <p:nvPicPr>
          <p:cNvPr id="1718" name="Google Shape;1718;p197" descr="Background pattern&#10;&#10;Description automatically generated"/>
          <p:cNvPicPr preferRelativeResize="0"/>
          <p:nvPr/>
        </p:nvPicPr>
        <p:blipFill rotWithShape="1">
          <a:blip r:embed="rId3">
            <a:alphaModFix/>
          </a:blip>
          <a:srcRect l="27710" r="22296"/>
          <a:stretch/>
        </p:blipFill>
        <p:spPr>
          <a:xfrm>
            <a:off x="4572000" y="0"/>
            <a:ext cx="4570811" cy="5143501"/>
          </a:xfrm>
          <a:prstGeom prst="rect">
            <a:avLst/>
          </a:prstGeom>
          <a:noFill/>
          <a:ln>
            <a:noFill/>
          </a:ln>
        </p:spPr>
      </p:pic>
      <p:pic>
        <p:nvPicPr>
          <p:cNvPr id="1719" name="Google Shape;1719;p197"/>
          <p:cNvPicPr preferRelativeResize="0"/>
          <p:nvPr/>
        </p:nvPicPr>
        <p:blipFill rotWithShape="1">
          <a:blip r:embed="rId4">
            <a:alphaModFix/>
          </a:blip>
          <a:srcRect t="27770" r="54685"/>
          <a:stretch/>
        </p:blipFill>
        <p:spPr>
          <a:xfrm>
            <a:off x="736659" y="1371373"/>
            <a:ext cx="3098700" cy="2064000"/>
          </a:xfrm>
          <a:prstGeom prst="roundRect">
            <a:avLst>
              <a:gd name="adj" fmla="val 5009"/>
            </a:avLst>
          </a:prstGeom>
          <a:noFill/>
          <a:ln>
            <a:noFill/>
          </a:ln>
        </p:spPr>
      </p:pic>
      <p:sp>
        <p:nvSpPr>
          <p:cNvPr id="1720" name="Google Shape;1720;p197"/>
          <p:cNvSpPr txBox="1"/>
          <p:nvPr/>
        </p:nvSpPr>
        <p:spPr>
          <a:xfrm>
            <a:off x="1921776" y="3601275"/>
            <a:ext cx="683987" cy="190500"/>
          </a:xfrm>
          <a:prstGeom prst="rect">
            <a:avLst/>
          </a:prstGeom>
          <a:noFill/>
          <a:ln>
            <a:noFill/>
          </a:ln>
        </p:spPr>
        <p:txBody>
          <a:bodyPr spcFirstLastPara="1" wrap="square" lIns="51425" tIns="25700" rIns="51425" bIns="25700" rtlCol="0" anchor="t" anchorCtr="0">
            <a:noAutofit/>
          </a:bodyPr>
          <a:lstStyle>
            <a:defPPr>
              <a:defRPr lang="zh-TW"/>
            </a:defPPr>
          </a:lstStyle>
          <a:p>
            <a:pPr marL="0" marR="0" lvl="0" indent="0" algn="ctr" rtl="0">
              <a:lnSpc>
                <a:spcPct val="125000"/>
              </a:lnSpc>
              <a:spcAft>
                <a:spcPts val="0"/>
              </a:spcAft>
              <a:buNone/>
            </a:pPr>
            <a:r>
              <a:rPr lang="zh-TW" sz="900" b="1" i="0" u="none" strike="noStrike" cap="none" dirty="0">
                <a:solidFill>
                  <a:schemeClr val="dk2"/>
                </a:solidFill>
                <a:latin typeface="Noto Sans TC"/>
                <a:ea typeface="Noto Sans TC"/>
                <a:cs typeface="Optimistic Text"/>
                <a:sym typeface="Optimistic Text"/>
              </a:rPr>
              <a:t>真實性</a:t>
            </a:r>
            <a:endParaRPr lang="zh-TW" sz="500" b="1" dirty="0">
              <a:latin typeface="Noto Sans TC"/>
              <a:ea typeface="Noto Sans TC"/>
              <a:cs typeface="Optimistic Text"/>
              <a:sym typeface="Optimistic Text"/>
            </a:endParaRPr>
          </a:p>
        </p:txBody>
      </p:sp>
      <p:sp>
        <p:nvSpPr>
          <p:cNvPr id="1721" name="Google Shape;1721;p197"/>
          <p:cNvSpPr txBox="1"/>
          <p:nvPr/>
        </p:nvSpPr>
        <p:spPr>
          <a:xfrm>
            <a:off x="4996240" y="3998026"/>
            <a:ext cx="3723600" cy="190500"/>
          </a:xfrm>
          <a:prstGeom prst="rect">
            <a:avLst/>
          </a:prstGeom>
          <a:noFill/>
          <a:ln>
            <a:noFill/>
          </a:ln>
        </p:spPr>
        <p:txBody>
          <a:bodyPr spcFirstLastPara="1" wrap="square" lIns="51425" tIns="25700" rIns="51425" bIns="25700" rtlCol="0" anchor="t" anchorCtr="0">
            <a:noAutofit/>
          </a:bodyPr>
          <a:lstStyle>
            <a:defPPr>
              <a:defRPr lang="zh-TW"/>
            </a:defPPr>
          </a:lstStyle>
          <a:p>
            <a:pPr marL="0" marR="0" lvl="0" indent="0" algn="ctr" rtl="0">
              <a:lnSpc>
                <a:spcPct val="125000"/>
              </a:lnSpc>
              <a:spcAft>
                <a:spcPts val="0"/>
              </a:spcAft>
              <a:buNone/>
            </a:pPr>
            <a:r>
              <a:rPr lang="zh-TW" sz="900" b="1" i="0" u="none" strike="noStrike" cap="none" dirty="0">
                <a:solidFill>
                  <a:schemeClr val="dk2"/>
                </a:solidFill>
                <a:latin typeface="Noto Sans TC"/>
                <a:ea typeface="Noto Sans TC"/>
                <a:cs typeface="Optimistic Text"/>
                <a:sym typeface="Optimistic Text"/>
              </a:rPr>
              <a:t>提升資訊透明度 </a:t>
            </a:r>
            <a:endParaRPr lang="zh-TW" sz="500" b="1" dirty="0">
              <a:latin typeface="Noto Sans TC"/>
              <a:ea typeface="Noto Sans TC"/>
              <a:cs typeface="Optimistic Text"/>
              <a:sym typeface="Optimistic Text"/>
            </a:endParaRPr>
          </a:p>
        </p:txBody>
      </p:sp>
      <p:pic>
        <p:nvPicPr>
          <p:cNvPr id="1723" name="Google Shape;1723;p197" descr="FB Political Ad Info Sheet Marketing Prototype (3).mov"/>
          <p:cNvPicPr preferRelativeResize="0"/>
          <p:nvPr/>
        </p:nvPicPr>
        <p:blipFill rotWithShape="1">
          <a:blip r:embed="rId5">
            <a:alphaModFix/>
          </a:blip>
          <a:srcRect/>
          <a:stretch/>
        </p:blipFill>
        <p:spPr>
          <a:xfrm>
            <a:off x="6190956" y="954973"/>
            <a:ext cx="1332900" cy="2896800"/>
          </a:xfrm>
          <a:prstGeom prst="roundRect">
            <a:avLst>
              <a:gd name="adj" fmla="val 3193"/>
            </a:avLst>
          </a:prstGeom>
          <a:noFill/>
          <a:ln>
            <a:noFill/>
          </a:ln>
        </p:spPr>
      </p:pic>
      <p:sp>
        <p:nvSpPr>
          <p:cNvPr id="2" name="Google Shape;1616;p192">
            <a:extLst>
              <a:ext uri="{FF2B5EF4-FFF2-40B4-BE49-F238E27FC236}">
                <a16:creationId xmlns:a16="http://schemas.microsoft.com/office/drawing/2014/main" id="{DDA529CE-6289-354D-E177-E0F5E99D23AB}"/>
              </a:ext>
            </a:extLst>
          </p:cNvPr>
          <p:cNvSpPr/>
          <p:nvPr/>
        </p:nvSpPr>
        <p:spPr>
          <a:xfrm>
            <a:off x="210119" y="208359"/>
            <a:ext cx="1607598"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198"/>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defPPr>
              <a:defRPr lang="zh-TW"/>
            </a:defPPr>
          </a:lstStyle>
          <a:p>
            <a:pPr marL="0" lvl="0" indent="0" algn="l" rtl="0">
              <a:spcBef>
                <a:spcPts val="0"/>
              </a:spcBef>
              <a:spcAft>
                <a:spcPts val="0"/>
              </a:spcAft>
              <a:buNone/>
            </a:pPr>
            <a:endParaRPr lang="zh-TW"/>
          </a:p>
        </p:txBody>
      </p:sp>
      <p:sp>
        <p:nvSpPr>
          <p:cNvPr id="1729" name="Google Shape;1729;p198"/>
          <p:cNvSpPr txBox="1">
            <a:spLocks noGrp="1"/>
          </p:cNvSpPr>
          <p:nvPr>
            <p:ph type="title" idx="4294967295"/>
          </p:nvPr>
        </p:nvSpPr>
        <p:spPr>
          <a:xfrm>
            <a:off x="382565" y="1753875"/>
            <a:ext cx="3988198" cy="18120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瞭解《廣告刊登準則》</a:t>
            </a:r>
          </a:p>
        </p:txBody>
      </p:sp>
      <p:sp>
        <p:nvSpPr>
          <p:cNvPr id="1730" name="Google Shape;1730;p198"/>
          <p:cNvSpPr txBox="1">
            <a:spLocks noGrp="1"/>
          </p:cNvSpPr>
          <p:nvPr>
            <p:ph type="title" idx="4294967295"/>
          </p:nvPr>
        </p:nvSpPr>
        <p:spPr>
          <a:xfrm>
            <a:off x="4951196" y="1162875"/>
            <a:ext cx="3988200" cy="2990400"/>
          </a:xfrm>
          <a:prstGeom prst="rect">
            <a:avLst/>
          </a:prstGeom>
          <a:noFill/>
          <a:ln>
            <a:noFill/>
          </a:ln>
        </p:spPr>
        <p:txBody>
          <a:bodyPr spcFirstLastPara="1" wrap="square" lIns="0" tIns="0" rIns="0" bIns="0" rtlCol="0" anchor="ctr" anchorCtr="0">
            <a:noAutofit/>
          </a:bodyPr>
          <a:lstStyle>
            <a:defPPr>
              <a:defRPr lang="zh-TW"/>
            </a:defPPr>
          </a:lstStyle>
          <a:p>
            <a:pPr marL="342900" lvl="0" indent="0" algn="l" rtl="0">
              <a:lnSpc>
                <a:spcPct val="115000"/>
              </a:lnSpc>
              <a:spcBef>
                <a:spcPts val="0"/>
              </a:spcBef>
              <a:spcAft>
                <a:spcPts val="0"/>
              </a:spcAft>
              <a:buNone/>
            </a:pPr>
            <a:r>
              <a:rPr lang="zh-TW" sz="1300" b="1" dirty="0">
                <a:latin typeface="Noto Sans TC"/>
                <a:ea typeface="Noto Sans TC"/>
                <a:cs typeface="Optimistic Text"/>
                <a:sym typeface="Optimistic Text"/>
              </a:rPr>
              <a:t>您應熟悉我們的廣告刊登準則，避免日後未獲准</a:t>
            </a:r>
            <a:br>
              <a:rPr lang="en-US" altLang="zh-TW" sz="1300" b="1" dirty="0">
                <a:latin typeface="Noto Sans TC"/>
                <a:ea typeface="Noto Sans TC"/>
                <a:cs typeface="Optimistic Text"/>
                <a:sym typeface="Optimistic Text"/>
              </a:rPr>
            </a:br>
            <a:r>
              <a:rPr lang="zh-TW" sz="1300" b="1" dirty="0">
                <a:latin typeface="Noto Sans TC"/>
                <a:ea typeface="Noto Sans TC"/>
                <a:cs typeface="Optimistic Text"/>
                <a:sym typeface="Optimistic Text"/>
              </a:rPr>
              <a:t>刊登。</a:t>
            </a:r>
          </a:p>
          <a:p>
            <a:pPr marL="342900" lvl="0" indent="0" algn="l" rtl="0">
              <a:lnSpc>
                <a:spcPct val="115000"/>
              </a:lnSpc>
              <a:spcBef>
                <a:spcPts val="1300"/>
              </a:spcBef>
              <a:spcAft>
                <a:spcPts val="0"/>
              </a:spcAft>
              <a:buNone/>
            </a:pPr>
            <a:r>
              <a:rPr lang="zh-TW" sz="1300" b="1" dirty="0">
                <a:latin typeface="Noto Sans TC"/>
                <a:ea typeface="Noto Sans TC"/>
                <a:cs typeface="Optimistic Text"/>
                <a:sym typeface="Optimistic Text"/>
              </a:rPr>
              <a:t>威嚇選民或讓選民打消投票念頭的廣告，以及</a:t>
            </a:r>
            <a:br>
              <a:rPr lang="en-US" altLang="zh-TW" sz="1300" b="1" dirty="0">
                <a:latin typeface="Noto Sans TC"/>
                <a:ea typeface="Noto Sans TC"/>
                <a:cs typeface="Optimistic Text"/>
                <a:sym typeface="Optimistic Text"/>
              </a:rPr>
            </a:br>
            <a:r>
              <a:rPr lang="zh-TW" sz="1300" b="1" dirty="0">
                <a:latin typeface="Noto Sans TC"/>
                <a:ea typeface="Noto Sans TC"/>
                <a:cs typeface="Optimistic Text"/>
                <a:sym typeface="Optimistic Text"/>
              </a:rPr>
              <a:t>違反《社群守則》中有關選民舞弊和干預選民投票的廣告</a:t>
            </a:r>
          </a:p>
          <a:p>
            <a:pPr marL="342900" lvl="0" indent="0" algn="l" rtl="0">
              <a:lnSpc>
                <a:spcPct val="115000"/>
              </a:lnSpc>
              <a:spcBef>
                <a:spcPts val="1300"/>
              </a:spcBef>
              <a:spcAft>
                <a:spcPts val="1300"/>
              </a:spcAft>
              <a:buNone/>
            </a:pPr>
            <a:r>
              <a:rPr lang="zh-TW" sz="1300" b="1" dirty="0">
                <a:latin typeface="Noto Sans TC"/>
                <a:ea typeface="Noto Sans TC"/>
                <a:cs typeface="Optimistic Text"/>
                <a:sym typeface="Optimistic Text"/>
              </a:rPr>
              <a:t>社會議題、選舉或政治相關廣告須通過驗證程序</a:t>
            </a:r>
            <a:br>
              <a:rPr lang="en-US" altLang="zh-TW" sz="1300" b="1" dirty="0">
                <a:latin typeface="Noto Sans TC"/>
                <a:ea typeface="Noto Sans TC"/>
                <a:cs typeface="Optimistic Text"/>
                <a:sym typeface="Optimistic Text"/>
              </a:rPr>
            </a:br>
            <a:r>
              <a:rPr lang="zh-TW" sz="1300" b="1" dirty="0">
                <a:latin typeface="Noto Sans TC"/>
                <a:ea typeface="Noto Sans TC"/>
                <a:cs typeface="Optimistic Text"/>
                <a:sym typeface="Optimistic Text"/>
              </a:rPr>
              <a:t>並使用免責聲明</a:t>
            </a:r>
          </a:p>
        </p:txBody>
      </p:sp>
      <p:sp>
        <p:nvSpPr>
          <p:cNvPr id="1731" name="Google Shape;1731;p198"/>
          <p:cNvSpPr/>
          <p:nvPr/>
        </p:nvSpPr>
        <p:spPr>
          <a:xfrm>
            <a:off x="210117" y="208359"/>
            <a:ext cx="1607599" cy="266888"/>
          </a:xfrm>
          <a:prstGeom prst="roundRect">
            <a:avLst>
              <a:gd name="adj" fmla="val 50000"/>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dirty="0">
                <a:solidFill>
                  <a:srgbClr val="1C2B33"/>
                </a:solidFill>
                <a:latin typeface="Noto Sans TC"/>
                <a:ea typeface="Noto Sans TC"/>
                <a:cs typeface="Optimistic Text"/>
                <a:sym typeface="Optimistic Text"/>
              </a:rPr>
              <a:t>資訊透明化和帳號安全</a:t>
            </a:r>
            <a:endParaRPr lang="zh-TW" sz="500" b="1" dirty="0">
              <a:latin typeface="Noto Sans TC"/>
              <a:ea typeface="Noto Sans TC"/>
              <a:cs typeface="Optimistic Text"/>
              <a:sym typeface="Optimistic Text"/>
            </a:endParaRPr>
          </a:p>
        </p:txBody>
      </p:sp>
      <p:grpSp>
        <p:nvGrpSpPr>
          <p:cNvPr id="1732" name="Google Shape;1732;p198"/>
          <p:cNvGrpSpPr/>
          <p:nvPr/>
        </p:nvGrpSpPr>
        <p:grpSpPr>
          <a:xfrm>
            <a:off x="4940820" y="2495396"/>
            <a:ext cx="188567" cy="188604"/>
            <a:chOff x="9962790" y="3442390"/>
            <a:chExt cx="678300" cy="678430"/>
          </a:xfrm>
        </p:grpSpPr>
        <p:sp>
          <p:nvSpPr>
            <p:cNvPr id="1733" name="Google Shape;1733;p198"/>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34" name="Google Shape;1734;p198"/>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35" name="Google Shape;1735;p198"/>
          <p:cNvGrpSpPr/>
          <p:nvPr/>
        </p:nvGrpSpPr>
        <p:grpSpPr>
          <a:xfrm>
            <a:off x="4940820" y="1746409"/>
            <a:ext cx="188567" cy="188604"/>
            <a:chOff x="9962790" y="3442390"/>
            <a:chExt cx="678300" cy="678430"/>
          </a:xfrm>
        </p:grpSpPr>
        <p:sp>
          <p:nvSpPr>
            <p:cNvPr id="1736" name="Google Shape;1736;p198"/>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37" name="Google Shape;1737;p198"/>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38" name="Google Shape;1738;p198"/>
          <p:cNvGrpSpPr/>
          <p:nvPr/>
        </p:nvGrpSpPr>
        <p:grpSpPr>
          <a:xfrm>
            <a:off x="4940820" y="3213271"/>
            <a:ext cx="188567" cy="188604"/>
            <a:chOff x="9962790" y="3442390"/>
            <a:chExt cx="678300" cy="678430"/>
          </a:xfrm>
        </p:grpSpPr>
        <p:sp>
          <p:nvSpPr>
            <p:cNvPr id="1739" name="Google Shape;1739;p198"/>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40" name="Google Shape;1740;p198"/>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
        <p:nvSpPr>
          <p:cNvPr id="1741" name="Google Shape;1741;p198"/>
          <p:cNvSpPr/>
          <p:nvPr/>
        </p:nvSpPr>
        <p:spPr>
          <a:xfrm>
            <a:off x="564950" y="70625"/>
            <a:ext cx="7806900" cy="487200"/>
          </a:xfrm>
          <a:prstGeom prst="rect">
            <a:avLst/>
          </a:prstGeom>
          <a:solidFill>
            <a:srgbClr val="FFF3AD"/>
          </a:solidFill>
          <a:ln>
            <a:noFill/>
          </a:ln>
        </p:spPr>
        <p:txBody>
          <a:bodyPr spcFirstLastPara="1" wrap="square" lIns="91425" tIns="91425" rIns="91425" bIns="91425" rtlCol="0" anchor="ctr" anchorCtr="0">
            <a:noAutofit/>
          </a:bodyPr>
          <a:lstStyle>
            <a:defPPr>
              <a:defRPr lang="zh-TW"/>
            </a:defPPr>
          </a:lstStyle>
          <a:p>
            <a:pPr marL="0" lvl="0" indent="0" algn="ctr" rtl="0">
              <a:spcBef>
                <a:spcPts val="0"/>
              </a:spcBef>
              <a:spcAft>
                <a:spcPts val="0"/>
              </a:spcAft>
              <a:buNone/>
            </a:pPr>
            <a:r>
              <a:rPr lang="zh-TW" dirty="0">
                <a:solidFill>
                  <a:schemeClr val="dk1"/>
                </a:solidFill>
                <a:latin typeface="Noto Sans TC"/>
                <a:ea typeface="Noto Sans TC"/>
                <a:cs typeface="Optimistic Text"/>
                <a:sym typeface="Optimistic Text"/>
              </a:rPr>
              <a:t>如果您是在沒有社會議題廣告政策執行的司法管轄區進行簡報，請移除提及的社會議題後編輯</a:t>
            </a:r>
            <a:br>
              <a:rPr lang="en-US" altLang="zh-TW" dirty="0">
                <a:solidFill>
                  <a:schemeClr val="dk1"/>
                </a:solidFill>
                <a:latin typeface="Noto Sans TC"/>
                <a:ea typeface="Noto Sans TC"/>
                <a:cs typeface="Optimistic Text"/>
                <a:sym typeface="Optimistic Text"/>
              </a:rPr>
            </a:br>
            <a:r>
              <a:rPr lang="zh-TW" dirty="0">
                <a:solidFill>
                  <a:schemeClr val="dk1"/>
                </a:solidFill>
                <a:latin typeface="Noto Sans TC"/>
                <a:ea typeface="Noto Sans TC"/>
                <a:cs typeface="Optimistic Text"/>
                <a:sym typeface="Optimistic Text"/>
              </a:rPr>
              <a:t>這張投影片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746" name="Google Shape;1746;p199"/>
          <p:cNvSpPr txBox="1"/>
          <p:nvPr/>
        </p:nvSpPr>
        <p:spPr>
          <a:xfrm>
            <a:off x="398038" y="1956041"/>
            <a:ext cx="3723900" cy="1594800"/>
          </a:xfrm>
          <a:prstGeom prst="rect">
            <a:avLst/>
          </a:prstGeom>
          <a:noFill/>
          <a:ln>
            <a:noFill/>
          </a:ln>
        </p:spPr>
        <p:txBody>
          <a:bodyPr spcFirstLastPara="1" wrap="square" lIns="0" tIns="0" rIns="0" bIns="0" rtlCol="0" anchor="ctr" anchorCtr="0">
            <a:noAutofit/>
          </a:bodyPr>
          <a:lstStyle>
            <a:defPPr>
              <a:defRPr lang="zh-TW"/>
            </a:defPPr>
          </a:lstStyle>
          <a:p>
            <a:pPr marL="342900" marR="0" lvl="0" indent="0" algn="l" rtl="0">
              <a:lnSpc>
                <a:spcPct val="115000"/>
              </a:lnSpc>
              <a:spcBef>
                <a:spcPts val="0"/>
              </a:spcBef>
              <a:spcAft>
                <a:spcPts val="0"/>
              </a:spcAft>
              <a:buNone/>
            </a:pPr>
            <a:r>
              <a:rPr lang="zh-TW" sz="900" i="0" u="none" strike="noStrike" cap="none" dirty="0">
                <a:solidFill>
                  <a:schemeClr val="dk1"/>
                </a:solidFill>
                <a:latin typeface="Noto Sans TC"/>
                <a:ea typeface="Noto Sans TC"/>
                <a:cs typeface="Optimistic Text"/>
                <a:sym typeface="Optimistic Text"/>
              </a:rPr>
              <a:t>意圖購買或出售選票</a:t>
            </a:r>
            <a:endParaRPr lang="zh-TW" sz="500" dirty="0">
              <a:latin typeface="Noto Sans TC"/>
              <a:ea typeface="Noto Sans TC"/>
              <a:cs typeface="Optimistic Text"/>
              <a:sym typeface="Optimistic Text"/>
            </a:endParaRP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在陳述中鼓吹、提供指引或明確表達以非法手段參與投票的意圖</a:t>
            </a:r>
            <a:endParaRPr lang="zh-TW" sz="500" dirty="0">
              <a:latin typeface="Noto Sans TC"/>
              <a:ea typeface="Noto Sans TC"/>
              <a:cs typeface="Optimistic Text"/>
              <a:sym typeface="Optimistic Text"/>
            </a:endParaRP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鼓吹針對投票、選民登記、選務或選舉結果採取暴力行動</a:t>
            </a:r>
            <a:endParaRPr lang="zh-TW" sz="500" dirty="0">
              <a:latin typeface="Noto Sans TC"/>
              <a:ea typeface="Noto Sans TC"/>
              <a:cs typeface="Optimistic Text"/>
              <a:sym typeface="Optimistic Text"/>
            </a:endParaRPr>
          </a:p>
          <a:p>
            <a:pPr marL="342900" marR="0" lvl="0" indent="0" algn="l" rtl="0">
              <a:lnSpc>
                <a:spcPct val="115000"/>
              </a:lnSpc>
              <a:spcBef>
                <a:spcPts val="1300"/>
              </a:spcBef>
              <a:spcAft>
                <a:spcPts val="1300"/>
              </a:spcAft>
              <a:buNone/>
            </a:pPr>
            <a:r>
              <a:rPr lang="zh-TW" sz="900" i="0" u="none" strike="noStrike" cap="none" dirty="0">
                <a:solidFill>
                  <a:schemeClr val="dk1"/>
                </a:solidFill>
                <a:latin typeface="Noto Sans TC"/>
                <a:ea typeface="Noto Sans TC"/>
                <a:cs typeface="Optimistic Text"/>
                <a:sym typeface="Optimistic Text"/>
              </a:rPr>
              <a:t>呼籲攜帶武器前往投票所、計票地點或選務機關</a:t>
            </a:r>
          </a:p>
        </p:txBody>
      </p:sp>
      <p:sp>
        <p:nvSpPr>
          <p:cNvPr id="1747" name="Google Shape;1747;p199"/>
          <p:cNvSpPr txBox="1">
            <a:spLocks noGrp="1"/>
          </p:cNvSpPr>
          <p:nvPr>
            <p:ph type="title" idx="4294967295"/>
          </p:nvPr>
        </p:nvSpPr>
        <p:spPr>
          <a:xfrm>
            <a:off x="383308" y="633911"/>
            <a:ext cx="5954187" cy="8295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00000"/>
              </a:lnSpc>
              <a:spcBef>
                <a:spcPts val="0"/>
              </a:spcBef>
              <a:spcAft>
                <a:spcPts val="0"/>
              </a:spcAft>
              <a:buNone/>
            </a:pPr>
            <a:r>
              <a:rPr lang="zh-TW">
                <a:latin typeface="Noto Sans TC Medium"/>
                <a:ea typeface="Noto Sans TC Medium"/>
                <a:cs typeface="Optimistic Display Medium"/>
                <a:sym typeface="Optimistic Display Medium"/>
              </a:rPr>
              <a:t>反對選舉暴力和不當行為的政策</a:t>
            </a:r>
            <a:endParaRPr lang="zh-TW" dirty="0">
              <a:latin typeface="Noto Sans TC Medium"/>
              <a:ea typeface="Noto Sans TC Medium"/>
              <a:cs typeface="Optimistic Display Medium"/>
              <a:sym typeface="Optimistic Display Medium"/>
            </a:endParaRPr>
          </a:p>
        </p:txBody>
      </p:sp>
      <p:sp>
        <p:nvSpPr>
          <p:cNvPr id="1748" name="Google Shape;1748;p199"/>
          <p:cNvSpPr txBox="1">
            <a:spLocks noGrp="1"/>
          </p:cNvSpPr>
          <p:nvPr>
            <p:ph type="title" idx="4294967295"/>
          </p:nvPr>
        </p:nvSpPr>
        <p:spPr>
          <a:xfrm>
            <a:off x="4949922" y="1859575"/>
            <a:ext cx="3723409" cy="1812000"/>
          </a:xfrm>
          <a:prstGeom prst="rect">
            <a:avLst/>
          </a:prstGeom>
          <a:noFill/>
          <a:ln>
            <a:noFill/>
          </a:ln>
        </p:spPr>
        <p:txBody>
          <a:bodyPr spcFirstLastPara="1" wrap="square" lIns="0" tIns="0" rIns="0" bIns="0" rtlCol="0" anchor="ctr" anchorCtr="0">
            <a:noAutofit/>
          </a:bodyPr>
          <a:lstStyle>
            <a:defPPr>
              <a:defRPr lang="zh-TW"/>
            </a:defPPr>
          </a:lstStyle>
          <a:p>
            <a:pPr marL="342900" lvl="0" indent="0" algn="l" rtl="0">
              <a:lnSpc>
                <a:spcPct val="115000"/>
              </a:lnSpc>
              <a:spcBef>
                <a:spcPts val="0"/>
              </a:spcBef>
              <a:spcAft>
                <a:spcPts val="0"/>
              </a:spcAft>
              <a:buNone/>
            </a:pPr>
            <a:r>
              <a:rPr lang="zh-TW" sz="900" dirty="0">
                <a:latin typeface="Noto Sans TC"/>
                <a:ea typeface="Noto Sans TC"/>
                <a:cs typeface="Optimistic Text"/>
                <a:sym typeface="Optimistic Text"/>
              </a:rPr>
              <a:t>背景說明：鼓吹謀劃干預行為，妨礙他人參加選舉</a:t>
            </a:r>
          </a:p>
          <a:p>
            <a:pPr marL="342900" lvl="0" indent="0" algn="l" rtl="0">
              <a:lnSpc>
                <a:spcPct val="115000"/>
              </a:lnSpc>
              <a:spcBef>
                <a:spcPts val="1300"/>
              </a:spcBef>
              <a:spcAft>
                <a:spcPts val="0"/>
              </a:spcAft>
              <a:buNone/>
            </a:pPr>
            <a:r>
              <a:rPr lang="zh-TW" sz="900" dirty="0">
                <a:latin typeface="Noto Sans TC"/>
                <a:ea typeface="Noto Sans TC"/>
                <a:cs typeface="Optimistic Text"/>
                <a:sym typeface="Optimistic Text"/>
              </a:rPr>
              <a:t>結合情境：號召前往選舉／投票／計票地點時採取軍事或恐嚇行為，藉此監視或觀看選民或選務人員的活動</a:t>
            </a:r>
          </a:p>
          <a:p>
            <a:pPr marL="342900" lvl="0" indent="0" algn="l" rtl="0">
              <a:lnSpc>
                <a:spcPct val="115000"/>
              </a:lnSpc>
              <a:spcBef>
                <a:spcPts val="1300"/>
              </a:spcBef>
              <a:spcAft>
                <a:spcPts val="1300"/>
              </a:spcAft>
              <a:buNone/>
            </a:pPr>
            <a:r>
              <a:rPr lang="zh-TW" sz="900" dirty="0">
                <a:latin typeface="Noto Sans TC"/>
                <a:ea typeface="Noto Sans TC"/>
                <a:cs typeface="Optimistic Text"/>
                <a:sym typeface="Optimistic Text"/>
              </a:rPr>
              <a:t>結合情境：威脅選務人員</a:t>
            </a:r>
          </a:p>
        </p:txBody>
      </p:sp>
      <p:sp>
        <p:nvSpPr>
          <p:cNvPr id="1749" name="Google Shape;1749;p199"/>
          <p:cNvSpPr/>
          <p:nvPr/>
        </p:nvSpPr>
        <p:spPr>
          <a:xfrm>
            <a:off x="210118" y="208359"/>
            <a:ext cx="1613139" cy="266888"/>
          </a:xfrm>
          <a:prstGeom prst="roundRect">
            <a:avLst>
              <a:gd name="adj" fmla="val 50000"/>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grpSp>
        <p:nvGrpSpPr>
          <p:cNvPr id="1750" name="Google Shape;1750;p199"/>
          <p:cNvGrpSpPr/>
          <p:nvPr/>
        </p:nvGrpSpPr>
        <p:grpSpPr>
          <a:xfrm>
            <a:off x="397033" y="2086634"/>
            <a:ext cx="188567" cy="188604"/>
            <a:chOff x="9962790" y="3442390"/>
            <a:chExt cx="678300" cy="678430"/>
          </a:xfrm>
        </p:grpSpPr>
        <p:sp>
          <p:nvSpPr>
            <p:cNvPr id="1751" name="Google Shape;1751;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52" name="Google Shape;1752;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53" name="Google Shape;1753;p199"/>
          <p:cNvGrpSpPr/>
          <p:nvPr/>
        </p:nvGrpSpPr>
        <p:grpSpPr>
          <a:xfrm>
            <a:off x="397033" y="2736254"/>
            <a:ext cx="188567" cy="188604"/>
            <a:chOff x="9962790" y="3442390"/>
            <a:chExt cx="678300" cy="678430"/>
          </a:xfrm>
        </p:grpSpPr>
        <p:sp>
          <p:nvSpPr>
            <p:cNvPr id="1754" name="Google Shape;1754;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55" name="Google Shape;1755;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56" name="Google Shape;1756;p199"/>
          <p:cNvGrpSpPr/>
          <p:nvPr/>
        </p:nvGrpSpPr>
        <p:grpSpPr>
          <a:xfrm>
            <a:off x="397033" y="2411444"/>
            <a:ext cx="188567" cy="188604"/>
            <a:chOff x="9962790" y="3442390"/>
            <a:chExt cx="678300" cy="678430"/>
          </a:xfrm>
        </p:grpSpPr>
        <p:sp>
          <p:nvSpPr>
            <p:cNvPr id="1757" name="Google Shape;1757;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58" name="Google Shape;1758;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59" name="Google Shape;1759;p199"/>
          <p:cNvGrpSpPr/>
          <p:nvPr/>
        </p:nvGrpSpPr>
        <p:grpSpPr>
          <a:xfrm>
            <a:off x="397033" y="3061063"/>
            <a:ext cx="188567" cy="188604"/>
            <a:chOff x="9962790" y="3442390"/>
            <a:chExt cx="678300" cy="678430"/>
          </a:xfrm>
        </p:grpSpPr>
        <p:sp>
          <p:nvSpPr>
            <p:cNvPr id="1760" name="Google Shape;1760;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61" name="Google Shape;1761;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62" name="Google Shape;1762;p199"/>
          <p:cNvGrpSpPr/>
          <p:nvPr/>
        </p:nvGrpSpPr>
        <p:grpSpPr>
          <a:xfrm>
            <a:off x="4940824" y="2180719"/>
            <a:ext cx="188567" cy="188604"/>
            <a:chOff x="9962790" y="3442390"/>
            <a:chExt cx="678300" cy="678430"/>
          </a:xfrm>
        </p:grpSpPr>
        <p:sp>
          <p:nvSpPr>
            <p:cNvPr id="1763" name="Google Shape;1763;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64" name="Google Shape;1764;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65" name="Google Shape;1765;p199"/>
          <p:cNvGrpSpPr/>
          <p:nvPr/>
        </p:nvGrpSpPr>
        <p:grpSpPr>
          <a:xfrm>
            <a:off x="4940824" y="2976818"/>
            <a:ext cx="188567" cy="188604"/>
            <a:chOff x="9962790" y="3442390"/>
            <a:chExt cx="678300" cy="678430"/>
          </a:xfrm>
        </p:grpSpPr>
        <p:sp>
          <p:nvSpPr>
            <p:cNvPr id="1766" name="Google Shape;1766;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67" name="Google Shape;1767;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68" name="Google Shape;1768;p199"/>
          <p:cNvGrpSpPr/>
          <p:nvPr/>
        </p:nvGrpSpPr>
        <p:grpSpPr>
          <a:xfrm>
            <a:off x="4940824" y="2521804"/>
            <a:ext cx="188567" cy="188604"/>
            <a:chOff x="9962790" y="3442390"/>
            <a:chExt cx="678300" cy="678430"/>
          </a:xfrm>
        </p:grpSpPr>
        <p:sp>
          <p:nvSpPr>
            <p:cNvPr id="1769" name="Google Shape;1769;p199"/>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70" name="Google Shape;1770;p199"/>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74"/>
        <p:cNvGrpSpPr/>
        <p:nvPr/>
      </p:nvGrpSpPr>
      <p:grpSpPr>
        <a:xfrm>
          <a:off x="0" y="0"/>
          <a:ext cx="0" cy="0"/>
          <a:chOff x="0" y="0"/>
          <a:chExt cx="0" cy="0"/>
        </a:xfrm>
      </p:grpSpPr>
      <p:sp>
        <p:nvSpPr>
          <p:cNvPr id="1775" name="Google Shape;1775;p200"/>
          <p:cNvSpPr/>
          <p:nvPr/>
        </p:nvSpPr>
        <p:spPr>
          <a:xfrm>
            <a:off x="7625" y="-3625"/>
            <a:ext cx="4564500" cy="5143500"/>
          </a:xfrm>
          <a:prstGeom prst="rect">
            <a:avLst/>
          </a:prstGeom>
          <a:solidFill>
            <a:schemeClr val="lt1"/>
          </a:solidFill>
          <a:ln>
            <a:noFill/>
          </a:ln>
        </p:spPr>
        <p:txBody>
          <a:bodyPr spcFirstLastPara="1" wrap="square" lIns="91425" tIns="91425" rIns="91425" bIns="91425" rtlCol="0" anchor="ctr" anchorCtr="0">
            <a:noAutofit/>
          </a:bodyPr>
          <a:lstStyle>
            <a:defPPr>
              <a:defRPr lang="zh-TW"/>
            </a:defPPr>
          </a:lstStyle>
          <a:p>
            <a:pPr marL="0" lvl="0" indent="0" algn="l" rtl="0">
              <a:spcBef>
                <a:spcPts val="0"/>
              </a:spcBef>
              <a:spcAft>
                <a:spcPts val="0"/>
              </a:spcAft>
              <a:buNone/>
            </a:pPr>
            <a:endParaRPr lang="zh-TW"/>
          </a:p>
        </p:txBody>
      </p:sp>
      <p:sp>
        <p:nvSpPr>
          <p:cNvPr id="1776" name="Google Shape;1776;p200"/>
          <p:cNvSpPr txBox="1"/>
          <p:nvPr/>
        </p:nvSpPr>
        <p:spPr>
          <a:xfrm>
            <a:off x="382565" y="1665750"/>
            <a:ext cx="3988198" cy="18120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a:solidFill>
                  <a:schemeClr val="dk1"/>
                </a:solidFill>
                <a:latin typeface="Noto Sans TC Medium"/>
                <a:ea typeface="Noto Sans TC Medium"/>
                <a:cs typeface="Optimistic Display Medium"/>
                <a:sym typeface="Optimistic Display Medium"/>
              </a:rPr>
              <a:t>選民干預的相關政策</a:t>
            </a:r>
            <a:endParaRPr lang="zh-TW" sz="500" dirty="0">
              <a:latin typeface="Noto Sans TC Medium"/>
              <a:ea typeface="Noto Sans TC Medium"/>
              <a:cs typeface="Optimistic Display Medium"/>
              <a:sym typeface="Optimistic Display Medium"/>
            </a:endParaRPr>
          </a:p>
        </p:txBody>
      </p:sp>
      <p:sp>
        <p:nvSpPr>
          <p:cNvPr id="1777" name="Google Shape;1777;p200"/>
          <p:cNvSpPr txBox="1"/>
          <p:nvPr/>
        </p:nvSpPr>
        <p:spPr>
          <a:xfrm>
            <a:off x="4951196" y="1076550"/>
            <a:ext cx="3613045" cy="29904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None/>
            </a:pPr>
            <a:r>
              <a:rPr lang="zh-TW" sz="1300" b="1" i="0" u="none" strike="noStrike" cap="none" dirty="0">
                <a:solidFill>
                  <a:schemeClr val="dk1"/>
                </a:solidFill>
                <a:latin typeface="Noto Sans TC"/>
                <a:ea typeface="Noto Sans TC"/>
                <a:cs typeface="Optimistic Text"/>
                <a:sym typeface="Optimistic Text"/>
              </a:rPr>
              <a:t>我們不允許以下情況的不實陳述：</a:t>
            </a:r>
            <a:endParaRPr lang="zh-TW" sz="500" b="1" dirty="0">
              <a:latin typeface="Noto Sans TC"/>
              <a:ea typeface="Noto Sans TC"/>
              <a:cs typeface="Optimistic Text"/>
              <a:sym typeface="Optimistic Text"/>
            </a:endParaRP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投票或登記的日期、地點、時間和方法</a:t>
            </a:r>
            <a:endParaRPr lang="zh-TW" sz="500" dirty="0">
              <a:latin typeface="Noto Sans TC"/>
              <a:ea typeface="Noto Sans TC"/>
              <a:cs typeface="Optimistic Text"/>
              <a:sym typeface="Optimistic Text"/>
            </a:endParaRP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可投票身分及投票資格</a:t>
            </a:r>
            <a:endParaRPr lang="zh-TW" sz="500" dirty="0">
              <a:latin typeface="Noto Sans TC"/>
              <a:ea typeface="Noto Sans TC"/>
              <a:cs typeface="Optimistic Text"/>
              <a:sym typeface="Optimistic Text"/>
            </a:endParaRPr>
          </a:p>
          <a:p>
            <a:pPr marL="3429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是否計票、投票時必須提供哪些資訊和/或資料</a:t>
            </a:r>
            <a:endParaRPr lang="zh-TW" sz="500" dirty="0">
              <a:latin typeface="Noto Sans TC"/>
              <a:ea typeface="Noto Sans TC"/>
              <a:cs typeface="Optimistic Text"/>
              <a:sym typeface="Optimistic Text"/>
            </a:endParaRPr>
          </a:p>
          <a:p>
            <a:pPr marL="342900" marR="0" lvl="0" indent="0" algn="l" rtl="0">
              <a:lnSpc>
                <a:spcPct val="115000"/>
              </a:lnSpc>
              <a:spcBef>
                <a:spcPts val="1300"/>
              </a:spcBef>
              <a:spcAft>
                <a:spcPts val="1300"/>
              </a:spcAft>
              <a:buNone/>
            </a:pPr>
            <a:r>
              <a:rPr lang="zh-TW" sz="900" i="0" u="none" strike="noStrike" cap="none" dirty="0">
                <a:solidFill>
                  <a:schemeClr val="dk1"/>
                </a:solidFill>
                <a:latin typeface="Noto Sans TC"/>
                <a:ea typeface="Noto Sans TC"/>
                <a:cs typeface="Optimistic Text"/>
                <a:sym typeface="Optimistic Text"/>
              </a:rPr>
              <a:t>候選人是否參加競選</a:t>
            </a:r>
            <a:endParaRPr lang="zh-TW" sz="500" dirty="0">
              <a:latin typeface="Noto Sans TC"/>
              <a:ea typeface="Noto Sans TC"/>
              <a:cs typeface="Optimistic Text"/>
              <a:sym typeface="Optimistic Text"/>
            </a:endParaRPr>
          </a:p>
        </p:txBody>
      </p:sp>
      <p:sp>
        <p:nvSpPr>
          <p:cNvPr id="1778" name="Google Shape;1778;p200"/>
          <p:cNvSpPr/>
          <p:nvPr/>
        </p:nvSpPr>
        <p:spPr>
          <a:xfrm>
            <a:off x="210119" y="208359"/>
            <a:ext cx="1613140" cy="266888"/>
          </a:xfrm>
          <a:prstGeom prst="roundRect">
            <a:avLst>
              <a:gd name="adj" fmla="val 50000"/>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00000"/>
              </a:lnSpc>
              <a:spcBef>
                <a:spcPts val="0"/>
              </a:spcBef>
              <a:spcAft>
                <a:spcPts val="0"/>
              </a:spcAft>
              <a:buNone/>
            </a:pPr>
            <a:r>
              <a:rPr lang="zh-TW" sz="900" b="1" i="0" u="none" strike="noStrike" cap="none">
                <a:solidFill>
                  <a:srgbClr val="1C2B33"/>
                </a:solidFill>
                <a:latin typeface="Noto Sans TC"/>
                <a:ea typeface="Noto Sans TC"/>
                <a:cs typeface="Optimistic Text"/>
                <a:sym typeface="Optimistic Text"/>
              </a:rPr>
              <a:t>資訊透明化和帳號安全</a:t>
            </a:r>
            <a:endParaRPr lang="zh-TW" sz="500" b="1">
              <a:latin typeface="Noto Sans TC"/>
              <a:ea typeface="Noto Sans TC"/>
              <a:cs typeface="Optimistic Text"/>
              <a:sym typeface="Optimistic Text"/>
            </a:endParaRPr>
          </a:p>
        </p:txBody>
      </p:sp>
      <p:grpSp>
        <p:nvGrpSpPr>
          <p:cNvPr id="1779" name="Google Shape;1779;p200"/>
          <p:cNvGrpSpPr/>
          <p:nvPr/>
        </p:nvGrpSpPr>
        <p:grpSpPr>
          <a:xfrm>
            <a:off x="4940823" y="2427778"/>
            <a:ext cx="188567" cy="188604"/>
            <a:chOff x="9962790" y="3442390"/>
            <a:chExt cx="678300" cy="678430"/>
          </a:xfrm>
        </p:grpSpPr>
        <p:sp>
          <p:nvSpPr>
            <p:cNvPr id="1780" name="Google Shape;1780;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81" name="Google Shape;1781;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82" name="Google Shape;1782;p200"/>
          <p:cNvGrpSpPr/>
          <p:nvPr/>
        </p:nvGrpSpPr>
        <p:grpSpPr>
          <a:xfrm>
            <a:off x="4940823" y="2105020"/>
            <a:ext cx="188567" cy="188604"/>
            <a:chOff x="9962790" y="3442390"/>
            <a:chExt cx="678300" cy="678430"/>
          </a:xfrm>
        </p:grpSpPr>
        <p:sp>
          <p:nvSpPr>
            <p:cNvPr id="1783" name="Google Shape;1783;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84" name="Google Shape;1784;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85" name="Google Shape;1785;p200"/>
          <p:cNvGrpSpPr/>
          <p:nvPr/>
        </p:nvGrpSpPr>
        <p:grpSpPr>
          <a:xfrm>
            <a:off x="4940823" y="2750536"/>
            <a:ext cx="188567" cy="188604"/>
            <a:chOff x="9962790" y="3442390"/>
            <a:chExt cx="678300" cy="678430"/>
          </a:xfrm>
        </p:grpSpPr>
        <p:sp>
          <p:nvSpPr>
            <p:cNvPr id="1786" name="Google Shape;1786;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87" name="Google Shape;1787;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788" name="Google Shape;1788;p200"/>
          <p:cNvGrpSpPr/>
          <p:nvPr/>
        </p:nvGrpSpPr>
        <p:grpSpPr>
          <a:xfrm>
            <a:off x="4940823" y="3073294"/>
            <a:ext cx="188567" cy="188604"/>
            <a:chOff x="9962790" y="3442390"/>
            <a:chExt cx="678300" cy="678430"/>
          </a:xfrm>
        </p:grpSpPr>
        <p:sp>
          <p:nvSpPr>
            <p:cNvPr id="1789" name="Google Shape;1789;p200"/>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790" name="Google Shape;1790;p200"/>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795"/>
        <p:cNvGrpSpPr/>
        <p:nvPr/>
      </p:nvGrpSpPr>
      <p:grpSpPr>
        <a:xfrm>
          <a:off x="0" y="0"/>
          <a:ext cx="0" cy="0"/>
          <a:chOff x="0" y="0"/>
          <a:chExt cx="0" cy="0"/>
        </a:xfrm>
      </p:grpSpPr>
      <p:pic>
        <p:nvPicPr>
          <p:cNvPr id="1796" name="Google Shape;1796;p201" descr="Background pattern&#10;&#10;Description automatically generated"/>
          <p:cNvPicPr preferRelativeResize="0"/>
          <p:nvPr/>
        </p:nvPicPr>
        <p:blipFill rotWithShape="1">
          <a:blip r:embed="rId3">
            <a:alphaModFix/>
          </a:blip>
          <a:srcRect l="23588" t="-2" r="11152"/>
          <a:stretch/>
        </p:blipFill>
        <p:spPr>
          <a:xfrm>
            <a:off x="3177364" y="0"/>
            <a:ext cx="5966636" cy="5143500"/>
          </a:xfrm>
          <a:prstGeom prst="rect">
            <a:avLst/>
          </a:prstGeom>
          <a:noFill/>
          <a:ln>
            <a:noFill/>
          </a:ln>
        </p:spPr>
      </p:pic>
      <p:sp>
        <p:nvSpPr>
          <p:cNvPr id="1797" name="Google Shape;1797;p201"/>
          <p:cNvSpPr/>
          <p:nvPr/>
        </p:nvSpPr>
        <p:spPr>
          <a:xfrm>
            <a:off x="376054" y="1262479"/>
            <a:ext cx="2626584" cy="494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廣告審查方式</a:t>
            </a:r>
          </a:p>
        </p:txBody>
      </p:sp>
      <p:sp>
        <p:nvSpPr>
          <p:cNvPr id="1798" name="Google Shape;1798;p201"/>
          <p:cNvSpPr txBox="1"/>
          <p:nvPr/>
        </p:nvSpPr>
        <p:spPr>
          <a:xfrm>
            <a:off x="397022" y="1974859"/>
            <a:ext cx="2409600" cy="27168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chemeClr val="dk1"/>
                </a:solidFill>
                <a:latin typeface="Noto Sans TC"/>
                <a:ea typeface="Noto Sans TC"/>
                <a:cs typeface="Optimistic Text"/>
                <a:sym typeface="Optimistic Text"/>
              </a:rPr>
              <a:t>刊登在 Facebook 或 Instagram 的所有廣告</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都須先通過自動化審查（人工智慧）搭配人工</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審查的程序。我們會依據《</a:t>
            </a:r>
            <a:r>
              <a:rPr lang="zh-TW" sz="900" i="0" u="sng" strike="noStrike" cap="none" dirty="0">
                <a:solidFill>
                  <a:schemeClr val="hlink"/>
                </a:solidFill>
                <a:latin typeface="Noto Sans TC"/>
                <a:ea typeface="Noto Sans TC"/>
                <a:cs typeface="Optimistic Text"/>
                <a:sym typeface="Optimistic Text"/>
                <a:hlinkClick r:id="rId4"/>
              </a:rPr>
              <a:t>社群守則</a:t>
            </a:r>
            <a:r>
              <a:rPr lang="zh-TW" sz="900" i="0" u="none" strike="noStrike" cap="none" dirty="0">
                <a:solidFill>
                  <a:schemeClr val="dk1"/>
                </a:solidFill>
                <a:latin typeface="Noto Sans TC"/>
                <a:ea typeface="Noto Sans TC"/>
                <a:cs typeface="Optimistic Text"/>
                <a:sym typeface="Optimistic Text"/>
              </a:rPr>
              <a:t>》以及</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a:t>
            </a:r>
            <a:r>
              <a:rPr lang="zh-TW" sz="900" i="0" u="sng" strike="noStrike" cap="none" dirty="0">
                <a:solidFill>
                  <a:schemeClr val="hlink"/>
                </a:solidFill>
                <a:latin typeface="Noto Sans TC"/>
                <a:ea typeface="Noto Sans TC"/>
                <a:cs typeface="Optimistic Text"/>
                <a:sym typeface="Optimistic Text"/>
                <a:hlinkClick r:id="rId5"/>
              </a:rPr>
              <a:t>廣告刊登準則</a:t>
            </a:r>
            <a:r>
              <a:rPr lang="zh-TW" sz="900" i="0" u="none" strike="noStrike" cap="none" dirty="0">
                <a:solidFill>
                  <a:schemeClr val="dk1"/>
                </a:solidFill>
                <a:latin typeface="Noto Sans TC"/>
                <a:ea typeface="Noto Sans TC"/>
                <a:cs typeface="Optimistic Text"/>
                <a:sym typeface="Optimistic Text"/>
              </a:rPr>
              <a:t>》檢查廣告的圖像、文字、立場以及廣告連結頁面的內容。</a:t>
            </a:r>
          </a:p>
          <a:p>
            <a:pPr marL="0" marR="0" lvl="0" indent="0" algn="l" rtl="0">
              <a:lnSpc>
                <a:spcPct val="114000"/>
              </a:lnSpc>
              <a:spcBef>
                <a:spcPts val="400"/>
              </a:spcBef>
              <a:spcAft>
                <a:spcPts val="400"/>
              </a:spcAft>
              <a:buNone/>
            </a:pPr>
            <a:r>
              <a:rPr lang="zh-TW" sz="900" i="0" u="none" strike="noStrike" cap="none" dirty="0">
                <a:solidFill>
                  <a:schemeClr val="dk1"/>
                </a:solidFill>
                <a:latin typeface="Noto Sans TC"/>
                <a:ea typeface="Noto Sans TC"/>
                <a:cs typeface="Optimistic Text"/>
                <a:sym typeface="Optimistic Text"/>
              </a:rPr>
              <a:t>在某些情況下，已經刊登的廣告會被 AI 特別</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標示或被我們的社群檢舉。如果發生此情況，</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我們可能會再次審查該廣告，如發現其違反了</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我們的政策及／或缺少免責聲明，我們將不予以刊登，並會要求廣告主先行取得授權並在廣告中加入「出資者」免責聲明，才能繼續予以刊登。</a:t>
            </a:r>
          </a:p>
        </p:txBody>
      </p:sp>
      <p:grpSp>
        <p:nvGrpSpPr>
          <p:cNvPr id="1799" name="Google Shape;1799;p201"/>
          <p:cNvGrpSpPr/>
          <p:nvPr/>
        </p:nvGrpSpPr>
        <p:grpSpPr>
          <a:xfrm>
            <a:off x="3753181" y="1091721"/>
            <a:ext cx="4811060" cy="3048413"/>
            <a:chOff x="11263644" y="3182431"/>
            <a:chExt cx="12831164" cy="8129100"/>
          </a:xfrm>
        </p:grpSpPr>
        <p:pic>
          <p:nvPicPr>
            <p:cNvPr id="1800" name="Google Shape;1800;p201"/>
            <p:cNvPicPr preferRelativeResize="0"/>
            <p:nvPr/>
          </p:nvPicPr>
          <p:blipFill rotWithShape="1">
            <a:blip r:embed="rId6">
              <a:alphaModFix/>
            </a:blip>
            <a:srcRect/>
            <a:stretch/>
          </p:blipFill>
          <p:spPr>
            <a:xfrm>
              <a:off x="19522813" y="3182431"/>
              <a:ext cx="4571995" cy="8125592"/>
            </a:xfrm>
            <a:prstGeom prst="roundRect">
              <a:avLst>
                <a:gd name="adj" fmla="val 5136"/>
              </a:avLst>
            </a:prstGeom>
            <a:noFill/>
            <a:ln>
              <a:noFill/>
            </a:ln>
          </p:spPr>
        </p:pic>
        <p:sp>
          <p:nvSpPr>
            <p:cNvPr id="1801" name="Google Shape;1801;p201"/>
            <p:cNvSpPr/>
            <p:nvPr/>
          </p:nvSpPr>
          <p:spPr>
            <a:xfrm>
              <a:off x="16902429" y="4091615"/>
              <a:ext cx="1841600" cy="5384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20000"/>
                </a:lnSpc>
                <a:spcBef>
                  <a:spcPts val="0"/>
                </a:spcBef>
                <a:spcAft>
                  <a:spcPts val="0"/>
                </a:spcAft>
                <a:buNone/>
              </a:pPr>
              <a:r>
                <a:rPr lang="zh-TW" sz="700" i="0" u="none" strike="noStrike" cap="none" dirty="0">
                  <a:solidFill>
                    <a:schemeClr val="dk1"/>
                  </a:solidFill>
                  <a:latin typeface="Noto Sans TC"/>
                  <a:ea typeface="Noto Sans TC"/>
                  <a:cs typeface="Optimistic Text"/>
                  <a:sym typeface="Optimistic Text"/>
                </a:rPr>
                <a:t>文案</a:t>
              </a:r>
            </a:p>
          </p:txBody>
        </p:sp>
        <p:sp>
          <p:nvSpPr>
            <p:cNvPr id="1802" name="Google Shape;1802;p201"/>
            <p:cNvSpPr/>
            <p:nvPr/>
          </p:nvSpPr>
          <p:spPr>
            <a:xfrm>
              <a:off x="16902429" y="6693564"/>
              <a:ext cx="1841600" cy="9080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20000"/>
                </a:lnSpc>
                <a:spcBef>
                  <a:spcPts val="0"/>
                </a:spcBef>
                <a:spcAft>
                  <a:spcPts val="0"/>
                </a:spcAft>
                <a:buNone/>
              </a:pPr>
              <a:r>
                <a:rPr lang="zh-TW" sz="700" i="0" u="none" strike="noStrike" cap="none" dirty="0">
                  <a:solidFill>
                    <a:schemeClr val="dk1"/>
                  </a:solidFill>
                  <a:latin typeface="Noto Sans TC"/>
                  <a:ea typeface="Noto Sans TC"/>
                  <a:cs typeface="Optimistic Text"/>
                  <a:sym typeface="Optimistic Text"/>
                </a:rPr>
                <a:t>廣告圖像</a:t>
              </a:r>
            </a:p>
          </p:txBody>
        </p:sp>
        <p:sp>
          <p:nvSpPr>
            <p:cNvPr id="1803" name="Google Shape;1803;p201"/>
            <p:cNvSpPr/>
            <p:nvPr/>
          </p:nvSpPr>
          <p:spPr>
            <a:xfrm>
              <a:off x="16902429" y="8481638"/>
              <a:ext cx="1741995" cy="9080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00000"/>
                </a:lnSpc>
                <a:spcBef>
                  <a:spcPts val="0"/>
                </a:spcBef>
                <a:spcAft>
                  <a:spcPts val="0"/>
                </a:spcAft>
                <a:buNone/>
              </a:pPr>
              <a:r>
                <a:rPr lang="zh-TW" sz="700" i="0" u="none" strike="noStrike" cap="none" dirty="0">
                  <a:solidFill>
                    <a:schemeClr val="dk1"/>
                  </a:solidFill>
                  <a:latin typeface="Noto Sans TC"/>
                  <a:ea typeface="Noto Sans TC"/>
                  <a:cs typeface="Optimistic Text"/>
                  <a:sym typeface="Optimistic Text"/>
                </a:rPr>
                <a:t>連結頁面</a:t>
              </a:r>
            </a:p>
          </p:txBody>
        </p:sp>
        <p:sp>
          <p:nvSpPr>
            <p:cNvPr id="1804" name="Google Shape;1804;p201"/>
            <p:cNvSpPr/>
            <p:nvPr/>
          </p:nvSpPr>
          <p:spPr>
            <a:xfrm>
              <a:off x="16902429" y="9859835"/>
              <a:ext cx="1741992" cy="9080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00000"/>
                </a:lnSpc>
                <a:spcBef>
                  <a:spcPts val="0"/>
                </a:spcBef>
                <a:spcAft>
                  <a:spcPts val="0"/>
                </a:spcAft>
                <a:buNone/>
              </a:pPr>
              <a:r>
                <a:rPr lang="zh-TW" sz="700" dirty="0">
                  <a:solidFill>
                    <a:schemeClr val="dk1"/>
                  </a:solidFill>
                  <a:latin typeface="Noto Sans TC"/>
                  <a:ea typeface="Noto Sans TC"/>
                  <a:cs typeface="Optimistic Text"/>
                  <a:sym typeface="Optimistic Text"/>
                </a:rPr>
                <a:t>行動呼籲</a:t>
              </a:r>
            </a:p>
          </p:txBody>
        </p:sp>
        <p:cxnSp>
          <p:nvCxnSpPr>
            <p:cNvPr id="1805" name="Google Shape;1805;p201"/>
            <p:cNvCxnSpPr/>
            <p:nvPr/>
          </p:nvCxnSpPr>
          <p:spPr>
            <a:xfrm rot="10800000">
              <a:off x="15666276" y="4360920"/>
              <a:ext cx="1273007" cy="0"/>
            </a:xfrm>
            <a:prstGeom prst="straightConnector1">
              <a:avLst/>
            </a:prstGeom>
            <a:noFill/>
            <a:ln w="25400" cap="flat" cmpd="sng">
              <a:solidFill>
                <a:schemeClr val="accent1"/>
              </a:solidFill>
              <a:prstDash val="solid"/>
              <a:miter lim="800000"/>
              <a:headEnd type="none" w="sm" len="sm"/>
              <a:tailEnd type="none" w="sm" len="sm"/>
            </a:ln>
          </p:spPr>
        </p:cxnSp>
        <p:cxnSp>
          <p:nvCxnSpPr>
            <p:cNvPr id="1806" name="Google Shape;1806;p201"/>
            <p:cNvCxnSpPr/>
            <p:nvPr/>
          </p:nvCxnSpPr>
          <p:spPr>
            <a:xfrm rot="10800000">
              <a:off x="15666276" y="6943712"/>
              <a:ext cx="1273008" cy="0"/>
            </a:xfrm>
            <a:prstGeom prst="straightConnector1">
              <a:avLst/>
            </a:prstGeom>
            <a:noFill/>
            <a:ln w="25400" cap="flat" cmpd="sng">
              <a:solidFill>
                <a:schemeClr val="accent1"/>
              </a:solidFill>
              <a:prstDash val="solid"/>
              <a:miter lim="800000"/>
              <a:headEnd type="none" w="sm" len="sm"/>
              <a:tailEnd type="none" w="sm" len="sm"/>
            </a:ln>
          </p:spPr>
        </p:cxnSp>
        <p:grpSp>
          <p:nvGrpSpPr>
            <p:cNvPr id="1807" name="Google Shape;1807;p201"/>
            <p:cNvGrpSpPr/>
            <p:nvPr/>
          </p:nvGrpSpPr>
          <p:grpSpPr>
            <a:xfrm>
              <a:off x="15475540" y="8970784"/>
              <a:ext cx="1463743" cy="1115597"/>
              <a:chOff x="7658715" y="4485393"/>
              <a:chExt cx="731677" cy="557799"/>
            </a:xfrm>
          </p:grpSpPr>
          <p:cxnSp>
            <p:nvCxnSpPr>
              <p:cNvPr id="1808" name="Google Shape;1808;p201"/>
              <p:cNvCxnSpPr/>
              <p:nvPr/>
            </p:nvCxnSpPr>
            <p:spPr>
              <a:xfrm rot="10800000">
                <a:off x="8257192" y="5043192"/>
                <a:ext cx="133200" cy="0"/>
              </a:xfrm>
              <a:prstGeom prst="straightConnector1">
                <a:avLst/>
              </a:prstGeom>
              <a:noFill/>
              <a:ln w="25400" cap="flat" cmpd="sng">
                <a:solidFill>
                  <a:schemeClr val="accent1"/>
                </a:solidFill>
                <a:prstDash val="solid"/>
                <a:miter lim="800000"/>
                <a:headEnd type="none" w="sm" len="sm"/>
                <a:tailEnd type="none" w="sm" len="sm"/>
              </a:ln>
            </p:spPr>
          </p:cxnSp>
          <p:cxnSp>
            <p:nvCxnSpPr>
              <p:cNvPr id="1809" name="Google Shape;1809;p201"/>
              <p:cNvCxnSpPr/>
              <p:nvPr/>
            </p:nvCxnSpPr>
            <p:spPr>
              <a:xfrm rot="10800000">
                <a:off x="7658715" y="4489150"/>
                <a:ext cx="596313" cy="0"/>
              </a:xfrm>
              <a:prstGeom prst="straightConnector1">
                <a:avLst/>
              </a:prstGeom>
              <a:noFill/>
              <a:ln w="25400" cap="flat" cmpd="sng">
                <a:solidFill>
                  <a:schemeClr val="accent1"/>
                </a:solidFill>
                <a:prstDash val="solid"/>
                <a:miter lim="800000"/>
                <a:headEnd type="none" w="sm" len="sm"/>
                <a:tailEnd type="none" w="sm" len="sm"/>
              </a:ln>
            </p:spPr>
          </p:cxnSp>
          <p:cxnSp>
            <p:nvCxnSpPr>
              <p:cNvPr id="1810" name="Google Shape;1810;p201"/>
              <p:cNvCxnSpPr/>
              <p:nvPr/>
            </p:nvCxnSpPr>
            <p:spPr>
              <a:xfrm>
                <a:off x="8265297" y="4485393"/>
                <a:ext cx="0" cy="557214"/>
              </a:xfrm>
              <a:prstGeom prst="straightConnector1">
                <a:avLst/>
              </a:prstGeom>
              <a:noFill/>
              <a:ln w="25400" cap="flat" cmpd="sng">
                <a:solidFill>
                  <a:schemeClr val="accent1"/>
                </a:solidFill>
                <a:prstDash val="solid"/>
                <a:miter lim="800000"/>
                <a:headEnd type="none" w="sm" len="sm"/>
                <a:tailEnd type="none" w="sm" len="sm"/>
              </a:ln>
            </p:spPr>
          </p:cxnSp>
        </p:grpSp>
        <p:pic>
          <p:nvPicPr>
            <p:cNvPr id="1811" name="Google Shape;1811;p201"/>
            <p:cNvPicPr preferRelativeResize="0"/>
            <p:nvPr/>
          </p:nvPicPr>
          <p:blipFill rotWithShape="1">
            <a:blip r:embed="rId7">
              <a:alphaModFix/>
            </a:blip>
            <a:srcRect/>
            <a:stretch/>
          </p:blipFill>
          <p:spPr>
            <a:xfrm>
              <a:off x="11263644" y="3182431"/>
              <a:ext cx="4655700" cy="8129100"/>
            </a:xfrm>
            <a:prstGeom prst="roundRect">
              <a:avLst>
                <a:gd name="adj" fmla="val 4860"/>
              </a:avLst>
            </a:prstGeom>
            <a:noFill/>
            <a:ln>
              <a:noFill/>
            </a:ln>
          </p:spPr>
        </p:pic>
        <p:cxnSp>
          <p:nvCxnSpPr>
            <p:cNvPr id="1812" name="Google Shape;1812;p201"/>
            <p:cNvCxnSpPr/>
            <p:nvPr/>
          </p:nvCxnSpPr>
          <p:spPr>
            <a:xfrm rot="10800000">
              <a:off x="14031283" y="8727101"/>
              <a:ext cx="2908000" cy="0"/>
            </a:xfrm>
            <a:prstGeom prst="straightConnector1">
              <a:avLst/>
            </a:prstGeom>
            <a:noFill/>
            <a:ln w="25400" cap="flat" cmpd="sng">
              <a:solidFill>
                <a:schemeClr val="accent1"/>
              </a:solidFill>
              <a:prstDash val="solid"/>
              <a:miter lim="800000"/>
              <a:headEnd type="none" w="sm" len="sm"/>
              <a:tailEnd type="none" w="sm" len="sm"/>
            </a:ln>
          </p:spPr>
        </p:cxn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pic>
        <p:nvPicPr>
          <p:cNvPr id="1818" name="Google Shape;1818;p202" descr="Background pattern&#10;&#10;Description automatically generated"/>
          <p:cNvPicPr preferRelativeResize="0"/>
          <p:nvPr/>
        </p:nvPicPr>
        <p:blipFill rotWithShape="1">
          <a:blip r:embed="rId3">
            <a:alphaModFix/>
          </a:blip>
          <a:srcRect l="23590" r="11152"/>
          <a:stretch/>
        </p:blipFill>
        <p:spPr>
          <a:xfrm>
            <a:off x="3176174" y="0"/>
            <a:ext cx="5966634" cy="5143501"/>
          </a:xfrm>
          <a:prstGeom prst="rect">
            <a:avLst/>
          </a:prstGeom>
          <a:noFill/>
          <a:ln>
            <a:noFill/>
          </a:ln>
        </p:spPr>
      </p:pic>
      <p:sp>
        <p:nvSpPr>
          <p:cNvPr id="1819" name="Google Shape;1819;p202"/>
          <p:cNvSpPr/>
          <p:nvPr/>
        </p:nvSpPr>
        <p:spPr>
          <a:xfrm>
            <a:off x="385305" y="1763125"/>
            <a:ext cx="2130680" cy="494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200" i="0" u="none" strike="noStrike" cap="none" dirty="0">
                <a:solidFill>
                  <a:schemeClr val="dk1"/>
                </a:solidFill>
                <a:latin typeface="Noto Sans TC Medium"/>
                <a:ea typeface="Noto Sans TC Medium"/>
                <a:cs typeface="Optimistic Display Medium"/>
                <a:sym typeface="Optimistic Display Medium"/>
              </a:rPr>
              <a:t>我們對錯誤資訊採取的具體作法</a:t>
            </a:r>
          </a:p>
        </p:txBody>
      </p:sp>
      <p:sp>
        <p:nvSpPr>
          <p:cNvPr id="1820" name="Google Shape;1820;p202"/>
          <p:cNvSpPr txBox="1"/>
          <p:nvPr/>
        </p:nvSpPr>
        <p:spPr>
          <a:xfrm>
            <a:off x="397022" y="2598164"/>
            <a:ext cx="2225700" cy="11127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700"/>
              </a:spcBef>
              <a:spcAft>
                <a:spcPts val="0"/>
              </a:spcAft>
              <a:buNone/>
            </a:pPr>
            <a:r>
              <a:rPr lang="zh-TW" sz="1300" i="0" u="none" strike="noStrike" cap="none" dirty="0">
                <a:solidFill>
                  <a:srgbClr val="1C2B33"/>
                </a:solidFill>
                <a:latin typeface="Noto Sans TC"/>
                <a:ea typeface="Noto Sans TC"/>
                <a:cs typeface="Optimistic Text"/>
                <a:sym typeface="Optimistic Text"/>
              </a:rPr>
              <a:t>與其他主要網路平台及大多數媒體一樣，Meta 不會對政治人物的直接言論進行查證。</a:t>
            </a:r>
          </a:p>
        </p:txBody>
      </p:sp>
      <p:grpSp>
        <p:nvGrpSpPr>
          <p:cNvPr id="1821" name="Google Shape;1821;p202"/>
          <p:cNvGrpSpPr/>
          <p:nvPr/>
        </p:nvGrpSpPr>
        <p:grpSpPr>
          <a:xfrm>
            <a:off x="3554016" y="1257300"/>
            <a:ext cx="4182534" cy="522113"/>
            <a:chOff x="9477375" y="3352800"/>
            <a:chExt cx="11153425" cy="1392300"/>
          </a:xfrm>
        </p:grpSpPr>
        <p:sp>
          <p:nvSpPr>
            <p:cNvPr id="1822" name="Google Shape;1822;p202"/>
            <p:cNvSpPr txBox="1"/>
            <p:nvPr/>
          </p:nvSpPr>
          <p:spPr>
            <a:xfrm>
              <a:off x="11442701" y="3487077"/>
              <a:ext cx="9188099" cy="1144034"/>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4000"/>
                </a:lnSpc>
                <a:spcBef>
                  <a:spcPts val="0"/>
                </a:spcBef>
                <a:spcAft>
                  <a:spcPts val="0"/>
                </a:spcAft>
                <a:buNone/>
              </a:pPr>
              <a:r>
                <a:rPr lang="zh-TW" sz="1300" b="1" i="0" u="none" strike="noStrike" cap="none" dirty="0">
                  <a:solidFill>
                    <a:srgbClr val="1C2B33"/>
                  </a:solidFill>
                  <a:latin typeface="Noto Sans TC"/>
                  <a:ea typeface="Noto Sans TC"/>
                  <a:cs typeface="Optimistic Text"/>
                  <a:sym typeface="Optimistic Text"/>
                </a:rPr>
                <a:t>移除違反政策的內容</a:t>
              </a:r>
            </a:p>
          </p:txBody>
        </p:sp>
        <p:grpSp>
          <p:nvGrpSpPr>
            <p:cNvPr id="1823" name="Google Shape;1823;p202"/>
            <p:cNvGrpSpPr/>
            <p:nvPr/>
          </p:nvGrpSpPr>
          <p:grpSpPr>
            <a:xfrm>
              <a:off x="9477375" y="3352800"/>
              <a:ext cx="1392300" cy="1392300"/>
              <a:chOff x="4742353" y="4213164"/>
              <a:chExt cx="1392300" cy="1392300"/>
            </a:xfrm>
          </p:grpSpPr>
          <p:sp>
            <p:nvSpPr>
              <p:cNvPr id="1824" name="Google Shape;1824;p202"/>
              <p:cNvSpPr/>
              <p:nvPr/>
            </p:nvSpPr>
            <p:spPr>
              <a:xfrm>
                <a:off x="4742353" y="4213164"/>
                <a:ext cx="1392300" cy="1392300"/>
              </a:xfrm>
              <a:prstGeom prst="ellipse">
                <a:avLst/>
              </a:prstGeom>
              <a:solidFill>
                <a:srgbClr val="1677F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Clr>
                    <a:srgbClr val="1C2B33"/>
                  </a:buClr>
                  <a:buSzPts val="700"/>
                  <a:buFont typeface="Arial"/>
                  <a:buNone/>
                </a:pPr>
                <a:endParaRPr lang="zh-TW" sz="700" b="0" i="0" u="none" strike="noStrike" cap="none">
                  <a:solidFill>
                    <a:srgbClr val="1C2B33"/>
                  </a:solidFill>
                  <a:latin typeface="Noto Sans TC"/>
                  <a:ea typeface="Noto Sans TC"/>
                  <a:cs typeface="Arial"/>
                  <a:sym typeface="Arial"/>
                </a:endParaRPr>
              </a:p>
            </p:txBody>
          </p:sp>
          <p:grpSp>
            <p:nvGrpSpPr>
              <p:cNvPr id="1825" name="Google Shape;1825;p202"/>
              <p:cNvGrpSpPr/>
              <p:nvPr/>
            </p:nvGrpSpPr>
            <p:grpSpPr>
              <a:xfrm>
                <a:off x="4942007" y="4412640"/>
                <a:ext cx="992923" cy="993289"/>
                <a:chOff x="1580170" y="3442390"/>
                <a:chExt cx="678180" cy="678430"/>
              </a:xfrm>
            </p:grpSpPr>
            <p:sp>
              <p:nvSpPr>
                <p:cNvPr id="1826" name="Google Shape;1826;p202"/>
                <p:cNvSpPr/>
                <p:nvPr/>
              </p:nvSpPr>
              <p:spPr>
                <a:xfrm>
                  <a:off x="1580170" y="3442390"/>
                  <a:ext cx="678180" cy="678430"/>
                </a:xfrm>
                <a:custGeom>
                  <a:avLst/>
                  <a:gdLst/>
                  <a:ahLst/>
                  <a:cxnLst/>
                  <a:rect l="l" t="t" r="r" b="b"/>
                  <a:pathLst>
                    <a:path w="67818" h="67843" extrusionOk="0">
                      <a:moveTo>
                        <a:pt x="33909" y="67843"/>
                      </a:moveTo>
                      <a:cubicBezTo>
                        <a:pt x="15201" y="67843"/>
                        <a:pt x="0" y="52616"/>
                        <a:pt x="0" y="33921"/>
                      </a:cubicBezTo>
                      <a:cubicBezTo>
                        <a:pt x="0" y="15214"/>
                        <a:pt x="15201" y="0"/>
                        <a:pt x="33909" y="0"/>
                      </a:cubicBezTo>
                      <a:cubicBezTo>
                        <a:pt x="52616" y="0"/>
                        <a:pt x="67818" y="15214"/>
                        <a:pt x="67818" y="33921"/>
                      </a:cubicBezTo>
                      <a:cubicBezTo>
                        <a:pt x="67818" y="52616"/>
                        <a:pt x="52616" y="67843"/>
                        <a:pt x="33909" y="67843"/>
                      </a:cubicBezTo>
                      <a:close/>
                      <a:moveTo>
                        <a:pt x="33909" y="2755"/>
                      </a:moveTo>
                      <a:cubicBezTo>
                        <a:pt x="16725" y="2755"/>
                        <a:pt x="2743" y="16738"/>
                        <a:pt x="2743" y="33921"/>
                      </a:cubicBezTo>
                      <a:cubicBezTo>
                        <a:pt x="2743" y="51104"/>
                        <a:pt x="16725" y="65087"/>
                        <a:pt x="33909" y="65087"/>
                      </a:cubicBezTo>
                      <a:cubicBezTo>
                        <a:pt x="51092" y="65087"/>
                        <a:pt x="65074" y="51104"/>
                        <a:pt x="65074" y="33921"/>
                      </a:cubicBezTo>
                      <a:cubicBezTo>
                        <a:pt x="65074" y="16738"/>
                        <a:pt x="51092" y="2755"/>
                        <a:pt x="33909" y="2755"/>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sp>
              <p:nvSpPr>
                <p:cNvPr id="1827" name="Google Shape;1827;p202"/>
                <p:cNvSpPr/>
                <p:nvPr/>
              </p:nvSpPr>
              <p:spPr>
                <a:xfrm>
                  <a:off x="1746660" y="3607320"/>
                  <a:ext cx="345050" cy="195570"/>
                </a:xfrm>
                <a:custGeom>
                  <a:avLst/>
                  <a:gdLst/>
                  <a:ahLst/>
                  <a:cxnLst/>
                  <a:rect l="l" t="t" r="r" b="b"/>
                  <a:pathLst>
                    <a:path w="34505" h="19557" extrusionOk="0">
                      <a:moveTo>
                        <a:pt x="17246" y="19557"/>
                      </a:moveTo>
                      <a:lnTo>
                        <a:pt x="16205" y="18300"/>
                      </a:lnTo>
                      <a:cubicBezTo>
                        <a:pt x="11595" y="12776"/>
                        <a:pt x="6362" y="7531"/>
                        <a:pt x="215" y="2273"/>
                      </a:cubicBezTo>
                      <a:cubicBezTo>
                        <a:pt x="25" y="2108"/>
                        <a:pt x="0" y="1828"/>
                        <a:pt x="165" y="1625"/>
                      </a:cubicBezTo>
                      <a:lnTo>
                        <a:pt x="1358" y="241"/>
                      </a:lnTo>
                      <a:cubicBezTo>
                        <a:pt x="1524" y="38"/>
                        <a:pt x="1816" y="12"/>
                        <a:pt x="2006" y="190"/>
                      </a:cubicBezTo>
                      <a:cubicBezTo>
                        <a:pt x="7810" y="5156"/>
                        <a:pt x="12814" y="10109"/>
                        <a:pt x="17259" y="15303"/>
                      </a:cubicBezTo>
                      <a:cubicBezTo>
                        <a:pt x="22263" y="9550"/>
                        <a:pt x="27266" y="4584"/>
                        <a:pt x="32524" y="177"/>
                      </a:cubicBezTo>
                      <a:cubicBezTo>
                        <a:pt x="32715" y="0"/>
                        <a:pt x="33007" y="38"/>
                        <a:pt x="33172" y="228"/>
                      </a:cubicBezTo>
                      <a:lnTo>
                        <a:pt x="34340" y="1638"/>
                      </a:lnTo>
                      <a:cubicBezTo>
                        <a:pt x="34505" y="1828"/>
                        <a:pt x="34480" y="2108"/>
                        <a:pt x="34289" y="2273"/>
                      </a:cubicBezTo>
                      <a:cubicBezTo>
                        <a:pt x="28778" y="6908"/>
                        <a:pt x="23545" y="12153"/>
                        <a:pt x="18300" y="18313"/>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sp>
              <p:nvSpPr>
                <p:cNvPr id="1828" name="Google Shape;1828;p202"/>
                <p:cNvSpPr/>
                <p:nvPr/>
              </p:nvSpPr>
              <p:spPr>
                <a:xfrm>
                  <a:off x="1746800" y="3760240"/>
                  <a:ext cx="344930" cy="195570"/>
                </a:xfrm>
                <a:custGeom>
                  <a:avLst/>
                  <a:gdLst/>
                  <a:ahLst/>
                  <a:cxnLst/>
                  <a:rect l="l" t="t" r="r" b="b"/>
                  <a:pathLst>
                    <a:path w="34493" h="19557" extrusionOk="0">
                      <a:moveTo>
                        <a:pt x="1333" y="19329"/>
                      </a:moveTo>
                      <a:lnTo>
                        <a:pt x="165" y="17919"/>
                      </a:lnTo>
                      <a:cubicBezTo>
                        <a:pt x="0" y="17729"/>
                        <a:pt x="25" y="17449"/>
                        <a:pt x="215" y="17284"/>
                      </a:cubicBezTo>
                      <a:cubicBezTo>
                        <a:pt x="5715" y="12661"/>
                        <a:pt x="10947" y="7416"/>
                        <a:pt x="16192" y="1244"/>
                      </a:cubicBezTo>
                      <a:lnTo>
                        <a:pt x="17259" y="0"/>
                      </a:lnTo>
                      <a:lnTo>
                        <a:pt x="18300" y="1257"/>
                      </a:lnTo>
                      <a:cubicBezTo>
                        <a:pt x="22910" y="6781"/>
                        <a:pt x="28143" y="12026"/>
                        <a:pt x="34289" y="17284"/>
                      </a:cubicBezTo>
                      <a:cubicBezTo>
                        <a:pt x="34467" y="17449"/>
                        <a:pt x="34493" y="17741"/>
                        <a:pt x="34340" y="17932"/>
                      </a:cubicBezTo>
                      <a:lnTo>
                        <a:pt x="33146" y="19329"/>
                      </a:lnTo>
                      <a:cubicBezTo>
                        <a:pt x="32981" y="19519"/>
                        <a:pt x="32689" y="19545"/>
                        <a:pt x="32499" y="19380"/>
                      </a:cubicBezTo>
                      <a:cubicBezTo>
                        <a:pt x="26695" y="14414"/>
                        <a:pt x="21691" y="9448"/>
                        <a:pt x="17233" y="4254"/>
                      </a:cubicBezTo>
                      <a:cubicBezTo>
                        <a:pt x="12242" y="10007"/>
                        <a:pt x="7239" y="14973"/>
                        <a:pt x="1981" y="19392"/>
                      </a:cubicBezTo>
                      <a:cubicBezTo>
                        <a:pt x="1790" y="19557"/>
                        <a:pt x="1498" y="19532"/>
                        <a:pt x="1333" y="19329"/>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grpSp>
        </p:grpSp>
      </p:grpSp>
      <p:grpSp>
        <p:nvGrpSpPr>
          <p:cNvPr id="1829" name="Google Shape;1829;p202"/>
          <p:cNvGrpSpPr/>
          <p:nvPr/>
        </p:nvGrpSpPr>
        <p:grpSpPr>
          <a:xfrm>
            <a:off x="3554016" y="2312905"/>
            <a:ext cx="3768658" cy="522113"/>
            <a:chOff x="9477375" y="6159500"/>
            <a:chExt cx="10049756" cy="1392300"/>
          </a:xfrm>
        </p:grpSpPr>
        <p:sp>
          <p:nvSpPr>
            <p:cNvPr id="1830" name="Google Shape;1830;p202"/>
            <p:cNvSpPr txBox="1"/>
            <p:nvPr/>
          </p:nvSpPr>
          <p:spPr>
            <a:xfrm>
              <a:off x="11442730" y="6327471"/>
              <a:ext cx="8084401" cy="1141799"/>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4000"/>
                </a:lnSpc>
                <a:spcBef>
                  <a:spcPts val="0"/>
                </a:spcBef>
                <a:spcAft>
                  <a:spcPts val="0"/>
                </a:spcAft>
                <a:buNone/>
              </a:pPr>
              <a:r>
                <a:rPr lang="zh-TW" sz="1300" b="1" i="0" u="none" strike="noStrike" cap="none" dirty="0">
                  <a:solidFill>
                    <a:srgbClr val="1C2B33"/>
                  </a:solidFill>
                  <a:latin typeface="Noto Sans TC"/>
                  <a:ea typeface="Noto Sans TC"/>
                  <a:cs typeface="Optimistic Text"/>
                  <a:sym typeface="Optimistic Text"/>
                </a:rPr>
                <a:t>減少傳播查證機構評為不實的內容</a:t>
              </a:r>
            </a:p>
          </p:txBody>
        </p:sp>
        <p:grpSp>
          <p:nvGrpSpPr>
            <p:cNvPr id="1831" name="Google Shape;1831;p202"/>
            <p:cNvGrpSpPr/>
            <p:nvPr/>
          </p:nvGrpSpPr>
          <p:grpSpPr>
            <a:xfrm>
              <a:off x="9477375" y="6159500"/>
              <a:ext cx="1392300" cy="1392300"/>
              <a:chOff x="8072970" y="6991197"/>
              <a:chExt cx="1392300" cy="1392300"/>
            </a:xfrm>
          </p:grpSpPr>
          <p:sp>
            <p:nvSpPr>
              <p:cNvPr id="1832" name="Google Shape;1832;p202"/>
              <p:cNvSpPr/>
              <p:nvPr/>
            </p:nvSpPr>
            <p:spPr>
              <a:xfrm>
                <a:off x="8072970" y="6991197"/>
                <a:ext cx="1392300" cy="1392300"/>
              </a:xfrm>
              <a:prstGeom prst="ellipse">
                <a:avLst/>
              </a:prstGeom>
              <a:solidFill>
                <a:srgbClr val="1677F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Clr>
                    <a:srgbClr val="1C2B33"/>
                  </a:buClr>
                  <a:buSzPts val="700"/>
                  <a:buFont typeface="Arial"/>
                  <a:buNone/>
                </a:pPr>
                <a:endParaRPr lang="zh-TW" sz="700" b="0" i="0" u="none" strike="noStrike" cap="none">
                  <a:solidFill>
                    <a:srgbClr val="1C2B33"/>
                  </a:solidFill>
                  <a:latin typeface="Noto Sans TC"/>
                  <a:ea typeface="Noto Sans TC"/>
                  <a:cs typeface="Arial"/>
                  <a:sym typeface="Arial"/>
                </a:endParaRPr>
              </a:p>
            </p:txBody>
          </p:sp>
          <p:grpSp>
            <p:nvGrpSpPr>
              <p:cNvPr id="1833" name="Google Shape;1833;p202"/>
              <p:cNvGrpSpPr/>
              <p:nvPr/>
            </p:nvGrpSpPr>
            <p:grpSpPr>
              <a:xfrm>
                <a:off x="8279233" y="7197457"/>
                <a:ext cx="979717" cy="979717"/>
                <a:chOff x="12067570" y="1356820"/>
                <a:chExt cx="669160" cy="669160"/>
              </a:xfrm>
            </p:grpSpPr>
            <p:sp>
              <p:nvSpPr>
                <p:cNvPr id="1834" name="Google Shape;1834;p202"/>
                <p:cNvSpPr/>
                <p:nvPr/>
              </p:nvSpPr>
              <p:spPr>
                <a:xfrm>
                  <a:off x="12388430" y="1494340"/>
                  <a:ext cx="27550" cy="375790"/>
                </a:xfrm>
                <a:custGeom>
                  <a:avLst/>
                  <a:gdLst/>
                  <a:ahLst/>
                  <a:cxnLst/>
                  <a:rect l="l" t="t" r="r" b="b"/>
                  <a:pathLst>
                    <a:path w="2755" h="37579" extrusionOk="0">
                      <a:moveTo>
                        <a:pt x="2755" y="457"/>
                      </a:moveTo>
                      <a:lnTo>
                        <a:pt x="2755" y="37579"/>
                      </a:lnTo>
                      <a:lnTo>
                        <a:pt x="0" y="37579"/>
                      </a:lnTo>
                      <a:lnTo>
                        <a:pt x="0" y="457"/>
                      </a:lnTo>
                      <a:cubicBezTo>
                        <a:pt x="0" y="203"/>
                        <a:pt x="203" y="0"/>
                        <a:pt x="457" y="0"/>
                      </a:cubicBezTo>
                      <a:lnTo>
                        <a:pt x="2298" y="0"/>
                      </a:lnTo>
                      <a:cubicBezTo>
                        <a:pt x="2540" y="0"/>
                        <a:pt x="2755" y="203"/>
                        <a:pt x="2755" y="457"/>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sp>
              <p:nvSpPr>
                <p:cNvPr id="1835" name="Google Shape;1835;p202"/>
                <p:cNvSpPr/>
                <p:nvPr/>
              </p:nvSpPr>
              <p:spPr>
                <a:xfrm>
                  <a:off x="12239090" y="1710670"/>
                  <a:ext cx="326260" cy="168650"/>
                </a:xfrm>
                <a:custGeom>
                  <a:avLst/>
                  <a:gdLst/>
                  <a:ahLst/>
                  <a:cxnLst/>
                  <a:rect l="l" t="t" r="r" b="b"/>
                  <a:pathLst>
                    <a:path w="32626" h="16865" extrusionOk="0">
                      <a:moveTo>
                        <a:pt x="32461" y="1625"/>
                      </a:moveTo>
                      <a:cubicBezTo>
                        <a:pt x="32626" y="1828"/>
                        <a:pt x="32600" y="2108"/>
                        <a:pt x="32397" y="2260"/>
                      </a:cubicBezTo>
                      <a:cubicBezTo>
                        <a:pt x="27673" y="6235"/>
                        <a:pt x="23202" y="10655"/>
                        <a:pt x="18732" y="15773"/>
                      </a:cubicBezTo>
                      <a:cubicBezTo>
                        <a:pt x="18122" y="16471"/>
                        <a:pt x="17246" y="16865"/>
                        <a:pt x="16319" y="16865"/>
                      </a:cubicBezTo>
                      <a:cubicBezTo>
                        <a:pt x="15392" y="16865"/>
                        <a:pt x="14503" y="16446"/>
                        <a:pt x="13881" y="15747"/>
                      </a:cubicBezTo>
                      <a:cubicBezTo>
                        <a:pt x="9893" y="11125"/>
                        <a:pt x="5410" y="6718"/>
                        <a:pt x="215" y="2260"/>
                      </a:cubicBezTo>
                      <a:cubicBezTo>
                        <a:pt x="25" y="2108"/>
                        <a:pt x="0" y="1816"/>
                        <a:pt x="165" y="1625"/>
                      </a:cubicBezTo>
                      <a:lnTo>
                        <a:pt x="1346" y="228"/>
                      </a:lnTo>
                      <a:cubicBezTo>
                        <a:pt x="1511" y="38"/>
                        <a:pt x="1816" y="12"/>
                        <a:pt x="2006" y="177"/>
                      </a:cubicBezTo>
                      <a:cubicBezTo>
                        <a:pt x="7315" y="4711"/>
                        <a:pt x="11874" y="9220"/>
                        <a:pt x="15963" y="13944"/>
                      </a:cubicBezTo>
                      <a:cubicBezTo>
                        <a:pt x="16090" y="14084"/>
                        <a:pt x="16256" y="14109"/>
                        <a:pt x="16332" y="14109"/>
                      </a:cubicBezTo>
                      <a:cubicBezTo>
                        <a:pt x="16421" y="14109"/>
                        <a:pt x="16548" y="14084"/>
                        <a:pt x="16662" y="13969"/>
                      </a:cubicBezTo>
                      <a:cubicBezTo>
                        <a:pt x="21221" y="8750"/>
                        <a:pt x="25806" y="4229"/>
                        <a:pt x="30632" y="165"/>
                      </a:cubicBezTo>
                      <a:cubicBezTo>
                        <a:pt x="30835" y="0"/>
                        <a:pt x="31127" y="25"/>
                        <a:pt x="31280" y="215"/>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sp>
              <p:nvSpPr>
                <p:cNvPr id="1836" name="Google Shape;1836;p202"/>
                <p:cNvSpPr/>
                <p:nvPr/>
              </p:nvSpPr>
              <p:spPr>
                <a:xfrm>
                  <a:off x="12067570" y="1356820"/>
                  <a:ext cx="669160" cy="669160"/>
                </a:xfrm>
                <a:custGeom>
                  <a:avLst/>
                  <a:gdLst/>
                  <a:ahLst/>
                  <a:cxnLst/>
                  <a:rect l="l" t="t" r="r" b="b"/>
                  <a:pathLst>
                    <a:path w="66916" h="66916" extrusionOk="0">
                      <a:moveTo>
                        <a:pt x="33464" y="66916"/>
                      </a:moveTo>
                      <a:cubicBezTo>
                        <a:pt x="15011" y="66916"/>
                        <a:pt x="0" y="51904"/>
                        <a:pt x="0" y="33451"/>
                      </a:cubicBezTo>
                      <a:cubicBezTo>
                        <a:pt x="0" y="15011"/>
                        <a:pt x="15011" y="0"/>
                        <a:pt x="33464" y="0"/>
                      </a:cubicBezTo>
                      <a:cubicBezTo>
                        <a:pt x="51904" y="0"/>
                        <a:pt x="66916" y="15011"/>
                        <a:pt x="66916" y="33451"/>
                      </a:cubicBezTo>
                      <a:cubicBezTo>
                        <a:pt x="66916" y="51904"/>
                        <a:pt x="51904" y="66916"/>
                        <a:pt x="33464" y="66916"/>
                      </a:cubicBezTo>
                      <a:close/>
                      <a:moveTo>
                        <a:pt x="33464" y="2755"/>
                      </a:moveTo>
                      <a:cubicBezTo>
                        <a:pt x="16522" y="2755"/>
                        <a:pt x="2755" y="16522"/>
                        <a:pt x="2755" y="33451"/>
                      </a:cubicBezTo>
                      <a:cubicBezTo>
                        <a:pt x="2755" y="50393"/>
                        <a:pt x="16522" y="64160"/>
                        <a:pt x="33464" y="64160"/>
                      </a:cubicBezTo>
                      <a:cubicBezTo>
                        <a:pt x="50393" y="64160"/>
                        <a:pt x="64173" y="50393"/>
                        <a:pt x="64173" y="33451"/>
                      </a:cubicBezTo>
                      <a:cubicBezTo>
                        <a:pt x="64173" y="16522"/>
                        <a:pt x="50393" y="2755"/>
                        <a:pt x="33464" y="2755"/>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grpSp>
        </p:grpSp>
      </p:grpSp>
      <p:grpSp>
        <p:nvGrpSpPr>
          <p:cNvPr id="1837" name="Google Shape;1837;p202"/>
          <p:cNvGrpSpPr/>
          <p:nvPr/>
        </p:nvGrpSpPr>
        <p:grpSpPr>
          <a:xfrm>
            <a:off x="3554016" y="3354519"/>
            <a:ext cx="3567846" cy="569901"/>
            <a:chOff x="9477375" y="8945379"/>
            <a:chExt cx="9514257" cy="1519734"/>
          </a:xfrm>
        </p:grpSpPr>
        <p:sp>
          <p:nvSpPr>
            <p:cNvPr id="1838" name="Google Shape;1838;p202"/>
            <p:cNvSpPr txBox="1"/>
            <p:nvPr/>
          </p:nvSpPr>
          <p:spPr>
            <a:xfrm>
              <a:off x="11442733" y="8945379"/>
              <a:ext cx="7548899" cy="1519734"/>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4000"/>
                </a:lnSpc>
                <a:spcBef>
                  <a:spcPts val="0"/>
                </a:spcBef>
                <a:spcAft>
                  <a:spcPts val="0"/>
                </a:spcAft>
                <a:buNone/>
              </a:pPr>
              <a:r>
                <a:rPr lang="zh-TW" sz="1300" b="1" i="0" u="none" strike="noStrike" cap="none" dirty="0">
                  <a:solidFill>
                    <a:srgbClr val="1C2B33"/>
                  </a:solidFill>
                  <a:latin typeface="Noto Sans TC"/>
                  <a:ea typeface="Noto Sans TC"/>
                  <a:cs typeface="Optimistic Text"/>
                  <a:sym typeface="Optimistic Text"/>
                </a:rPr>
                <a:t>告知用戶有關錯誤資訊的更多背景資訊和標籤</a:t>
              </a:r>
            </a:p>
          </p:txBody>
        </p:sp>
        <p:grpSp>
          <p:nvGrpSpPr>
            <p:cNvPr id="1839" name="Google Shape;1839;p202"/>
            <p:cNvGrpSpPr/>
            <p:nvPr/>
          </p:nvGrpSpPr>
          <p:grpSpPr>
            <a:xfrm>
              <a:off x="9477375" y="8982691"/>
              <a:ext cx="1392300" cy="1392300"/>
              <a:chOff x="8072970" y="14556336"/>
              <a:chExt cx="1392300" cy="1392300"/>
            </a:xfrm>
          </p:grpSpPr>
          <p:sp>
            <p:nvSpPr>
              <p:cNvPr id="1840" name="Google Shape;1840;p202"/>
              <p:cNvSpPr/>
              <p:nvPr/>
            </p:nvSpPr>
            <p:spPr>
              <a:xfrm>
                <a:off x="8072970" y="14556336"/>
                <a:ext cx="1392300" cy="1392300"/>
              </a:xfrm>
              <a:prstGeom prst="ellipse">
                <a:avLst/>
              </a:prstGeom>
              <a:solidFill>
                <a:srgbClr val="1677F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Clr>
                    <a:srgbClr val="1C2B33"/>
                  </a:buClr>
                  <a:buSzPts val="700"/>
                  <a:buFont typeface="Arial"/>
                  <a:buNone/>
                </a:pPr>
                <a:endParaRPr lang="zh-TW" sz="700" b="0" i="0" u="none" strike="noStrike" cap="none">
                  <a:solidFill>
                    <a:srgbClr val="1C2B33"/>
                  </a:solidFill>
                  <a:latin typeface="Noto Sans TC"/>
                  <a:ea typeface="Noto Sans TC"/>
                  <a:cs typeface="Arial"/>
                  <a:sym typeface="Arial"/>
                </a:endParaRPr>
              </a:p>
            </p:txBody>
          </p:sp>
          <p:grpSp>
            <p:nvGrpSpPr>
              <p:cNvPr id="1841" name="Google Shape;1841;p202"/>
              <p:cNvGrpSpPr/>
              <p:nvPr/>
            </p:nvGrpSpPr>
            <p:grpSpPr>
              <a:xfrm>
                <a:off x="8279233" y="14762597"/>
                <a:ext cx="979717" cy="979717"/>
                <a:chOff x="1206757" y="345164"/>
                <a:chExt cx="66916" cy="66916"/>
              </a:xfrm>
            </p:grpSpPr>
            <p:sp>
              <p:nvSpPr>
                <p:cNvPr id="1842" name="Google Shape;1842;p202"/>
                <p:cNvSpPr/>
                <p:nvPr/>
              </p:nvSpPr>
              <p:spPr>
                <a:xfrm>
                  <a:off x="1206757" y="345164"/>
                  <a:ext cx="66916" cy="66916"/>
                </a:xfrm>
                <a:custGeom>
                  <a:avLst/>
                  <a:gdLst/>
                  <a:ahLst/>
                  <a:cxnLst/>
                  <a:rect l="l" t="t" r="r" b="b"/>
                  <a:pathLst>
                    <a:path w="66916" h="66916" extrusionOk="0">
                      <a:moveTo>
                        <a:pt x="33464" y="66916"/>
                      </a:moveTo>
                      <a:cubicBezTo>
                        <a:pt x="15011" y="66916"/>
                        <a:pt x="0" y="51904"/>
                        <a:pt x="0" y="33451"/>
                      </a:cubicBezTo>
                      <a:cubicBezTo>
                        <a:pt x="0" y="14998"/>
                        <a:pt x="15011" y="0"/>
                        <a:pt x="33464" y="0"/>
                      </a:cubicBezTo>
                      <a:cubicBezTo>
                        <a:pt x="51904" y="0"/>
                        <a:pt x="66916" y="14998"/>
                        <a:pt x="66916" y="33451"/>
                      </a:cubicBezTo>
                      <a:cubicBezTo>
                        <a:pt x="66916" y="51904"/>
                        <a:pt x="51904" y="66916"/>
                        <a:pt x="33464" y="66916"/>
                      </a:cubicBezTo>
                      <a:close/>
                      <a:moveTo>
                        <a:pt x="33464" y="2743"/>
                      </a:moveTo>
                      <a:cubicBezTo>
                        <a:pt x="16522" y="2743"/>
                        <a:pt x="2755" y="16522"/>
                        <a:pt x="2755" y="33451"/>
                      </a:cubicBezTo>
                      <a:cubicBezTo>
                        <a:pt x="2755" y="50380"/>
                        <a:pt x="16522" y="64160"/>
                        <a:pt x="33464" y="64160"/>
                      </a:cubicBezTo>
                      <a:cubicBezTo>
                        <a:pt x="50393" y="64160"/>
                        <a:pt x="64173" y="50380"/>
                        <a:pt x="64173" y="33451"/>
                      </a:cubicBezTo>
                      <a:cubicBezTo>
                        <a:pt x="64173" y="16522"/>
                        <a:pt x="50393" y="2743"/>
                        <a:pt x="33464" y="2743"/>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sp>
              <p:nvSpPr>
                <p:cNvPr id="1843" name="Google Shape;1843;p202"/>
                <p:cNvSpPr/>
                <p:nvPr/>
              </p:nvSpPr>
              <p:spPr>
                <a:xfrm>
                  <a:off x="1235892" y="370824"/>
                  <a:ext cx="7607" cy="20167"/>
                </a:xfrm>
                <a:custGeom>
                  <a:avLst/>
                  <a:gdLst/>
                  <a:ahLst/>
                  <a:cxnLst/>
                  <a:rect l="l" t="t" r="r" b="b"/>
                  <a:pathLst>
                    <a:path w="7607" h="20167" extrusionOk="0">
                      <a:moveTo>
                        <a:pt x="4787" y="19710"/>
                      </a:moveTo>
                      <a:cubicBezTo>
                        <a:pt x="4787" y="19964"/>
                        <a:pt x="4571" y="20167"/>
                        <a:pt x="4330" y="20167"/>
                      </a:cubicBezTo>
                      <a:lnTo>
                        <a:pt x="1435" y="20167"/>
                      </a:lnTo>
                      <a:cubicBezTo>
                        <a:pt x="1003" y="20167"/>
                        <a:pt x="609" y="19977"/>
                        <a:pt x="342" y="19634"/>
                      </a:cubicBezTo>
                      <a:cubicBezTo>
                        <a:pt x="88" y="19291"/>
                        <a:pt x="0" y="18846"/>
                        <a:pt x="114" y="18427"/>
                      </a:cubicBezTo>
                      <a:lnTo>
                        <a:pt x="4368" y="2755"/>
                      </a:lnTo>
                      <a:lnTo>
                        <a:pt x="3416" y="2755"/>
                      </a:lnTo>
                      <a:cubicBezTo>
                        <a:pt x="3149" y="2755"/>
                        <a:pt x="2946" y="2540"/>
                        <a:pt x="2946" y="2285"/>
                      </a:cubicBezTo>
                      <a:lnTo>
                        <a:pt x="2946" y="457"/>
                      </a:lnTo>
                      <a:cubicBezTo>
                        <a:pt x="2946" y="203"/>
                        <a:pt x="3149" y="0"/>
                        <a:pt x="3416" y="0"/>
                      </a:cubicBezTo>
                      <a:lnTo>
                        <a:pt x="6159" y="0"/>
                      </a:lnTo>
                      <a:cubicBezTo>
                        <a:pt x="6591" y="0"/>
                        <a:pt x="6997" y="203"/>
                        <a:pt x="7251" y="546"/>
                      </a:cubicBezTo>
                      <a:cubicBezTo>
                        <a:pt x="7518" y="889"/>
                        <a:pt x="7607" y="1320"/>
                        <a:pt x="7480" y="1739"/>
                      </a:cubicBezTo>
                      <a:lnTo>
                        <a:pt x="3238" y="17411"/>
                      </a:lnTo>
                      <a:lnTo>
                        <a:pt x="4330" y="17411"/>
                      </a:lnTo>
                      <a:cubicBezTo>
                        <a:pt x="4571" y="17411"/>
                        <a:pt x="4787" y="17614"/>
                        <a:pt x="4787" y="17868"/>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sp>
              <p:nvSpPr>
                <p:cNvPr id="1844" name="Google Shape;1844;p202"/>
                <p:cNvSpPr/>
                <p:nvPr/>
              </p:nvSpPr>
              <p:spPr>
                <a:xfrm>
                  <a:off x="1240676" y="366248"/>
                  <a:ext cx="2743" cy="2743"/>
                </a:xfrm>
                <a:custGeom>
                  <a:avLst/>
                  <a:gdLst/>
                  <a:ahLst/>
                  <a:cxnLst/>
                  <a:rect l="l" t="t" r="r" b="b"/>
                  <a:pathLst>
                    <a:path w="2743" h="2743" extrusionOk="0">
                      <a:moveTo>
                        <a:pt x="2286" y="2743"/>
                      </a:moveTo>
                      <a:lnTo>
                        <a:pt x="457" y="2743"/>
                      </a:lnTo>
                      <a:cubicBezTo>
                        <a:pt x="203" y="2743"/>
                        <a:pt x="0" y="2540"/>
                        <a:pt x="0" y="2285"/>
                      </a:cubicBezTo>
                      <a:lnTo>
                        <a:pt x="0" y="457"/>
                      </a:lnTo>
                      <a:cubicBezTo>
                        <a:pt x="0" y="203"/>
                        <a:pt x="203" y="0"/>
                        <a:pt x="457" y="0"/>
                      </a:cubicBezTo>
                      <a:lnTo>
                        <a:pt x="2286" y="0"/>
                      </a:lnTo>
                      <a:cubicBezTo>
                        <a:pt x="2552" y="0"/>
                        <a:pt x="2743" y="203"/>
                        <a:pt x="2743" y="457"/>
                      </a:cubicBezTo>
                      <a:lnTo>
                        <a:pt x="2743" y="2285"/>
                      </a:lnTo>
                      <a:cubicBezTo>
                        <a:pt x="2743" y="2540"/>
                        <a:pt x="2552" y="2743"/>
                        <a:pt x="2286" y="2743"/>
                      </a:cubicBezTo>
                      <a:close/>
                    </a:path>
                  </a:pathLst>
                </a:custGeom>
                <a:solidFill>
                  <a:srgbClr val="FFFFFF"/>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000000"/>
                    </a:solidFill>
                    <a:latin typeface="Noto Sans TC"/>
                    <a:ea typeface="Noto Sans TC"/>
                    <a:cs typeface="Arial"/>
                    <a:sym typeface="Arial"/>
                  </a:endParaRPr>
                </a:p>
              </p:txBody>
            </p:sp>
          </p:grpSp>
        </p:gr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849"/>
        <p:cNvGrpSpPr/>
        <p:nvPr/>
      </p:nvGrpSpPr>
      <p:grpSpPr>
        <a:xfrm>
          <a:off x="0" y="0"/>
          <a:ext cx="0" cy="0"/>
          <a:chOff x="0" y="0"/>
          <a:chExt cx="0" cy="0"/>
        </a:xfrm>
      </p:grpSpPr>
      <p:pic>
        <p:nvPicPr>
          <p:cNvPr id="1850" name="Google Shape;1850;p203" descr="Background pattern&#10;&#10;Description automatically generated"/>
          <p:cNvPicPr preferRelativeResize="0"/>
          <p:nvPr/>
        </p:nvPicPr>
        <p:blipFill rotWithShape="1">
          <a:blip r:embed="rId3">
            <a:alphaModFix/>
          </a:blip>
          <a:srcRect l="23588" t="-2" r="11152"/>
          <a:stretch/>
        </p:blipFill>
        <p:spPr>
          <a:xfrm>
            <a:off x="3176174" y="0"/>
            <a:ext cx="5966636" cy="5143500"/>
          </a:xfrm>
          <a:prstGeom prst="rect">
            <a:avLst/>
          </a:prstGeom>
          <a:noFill/>
          <a:ln>
            <a:noFill/>
          </a:ln>
        </p:spPr>
      </p:pic>
      <p:sp>
        <p:nvSpPr>
          <p:cNvPr id="1851" name="Google Shape;1851;p203"/>
          <p:cNvSpPr/>
          <p:nvPr/>
        </p:nvSpPr>
        <p:spPr>
          <a:xfrm>
            <a:off x="332925" y="1763998"/>
            <a:ext cx="2428800" cy="494100"/>
          </a:xfrm>
          <a:prstGeom prst="rect">
            <a:avLst/>
          </a:prstGeom>
          <a:noFill/>
          <a:ln>
            <a:noFill/>
          </a:ln>
        </p:spPr>
        <p:txBody>
          <a:bodyPr spcFirstLastPara="1" wrap="square" lIns="68575" tIns="34275" rIns="68575" bIns="34275" rtlCol="0" anchor="t" anchorCtr="0">
            <a:noAutofit/>
          </a:bodyPr>
          <a:lstStyle>
            <a:defPPr>
              <a:defRPr lang="zh-TW"/>
            </a:defPPr>
          </a:lstStyle>
          <a:p>
            <a:pPr marL="0" marR="0" lvl="0" indent="0" algn="l" rtl="0">
              <a:lnSpc>
                <a:spcPct val="100000"/>
              </a:lnSpc>
              <a:spcBef>
                <a:spcPts val="0"/>
              </a:spcBef>
              <a:spcAft>
                <a:spcPts val="0"/>
              </a:spcAft>
              <a:buNone/>
            </a:pPr>
            <a:r>
              <a:rPr lang="zh-TW" sz="2200" i="0" u="none" strike="noStrike" cap="none" dirty="0">
                <a:solidFill>
                  <a:schemeClr val="dk1"/>
                </a:solidFill>
                <a:latin typeface="Noto Sans TC Medium"/>
                <a:ea typeface="Noto Sans TC Medium"/>
                <a:cs typeface="Optimistic Display Medium"/>
                <a:sym typeface="Optimistic Display Medium"/>
              </a:rPr>
              <a:t>我們面對</a:t>
            </a:r>
            <a:r>
              <a:rPr lang="zh-TW" sz="2200" dirty="0">
                <a:solidFill>
                  <a:schemeClr val="dk1"/>
                </a:solidFill>
                <a:latin typeface="Noto Sans TC Medium"/>
                <a:ea typeface="Noto Sans TC Medium"/>
                <a:cs typeface="Optimistic Display Medium"/>
                <a:sym typeface="Optimistic Display Medium"/>
              </a:rPr>
              <a:t>政治人物</a:t>
            </a:r>
            <a:r>
              <a:rPr lang="zh-TW" sz="2200" i="0" u="none" strike="noStrike" cap="none" dirty="0">
                <a:solidFill>
                  <a:schemeClr val="dk1"/>
                </a:solidFill>
                <a:latin typeface="Noto Sans TC Medium"/>
                <a:ea typeface="Noto Sans TC Medium"/>
                <a:cs typeface="Optimistic Display Medium"/>
                <a:sym typeface="Optimistic Display Medium"/>
              </a:rPr>
              <a:t>的作法</a:t>
            </a:r>
          </a:p>
        </p:txBody>
      </p:sp>
      <p:sp>
        <p:nvSpPr>
          <p:cNvPr id="1852" name="Google Shape;1852;p203"/>
          <p:cNvSpPr txBox="1"/>
          <p:nvPr/>
        </p:nvSpPr>
        <p:spPr>
          <a:xfrm>
            <a:off x="398199" y="2736748"/>
            <a:ext cx="2489087" cy="15558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rgbClr val="1C2B33"/>
                </a:solidFill>
                <a:latin typeface="Noto Sans TC"/>
                <a:ea typeface="Noto Sans TC"/>
                <a:cs typeface="Optimistic Text"/>
                <a:sym typeface="Optimistic Text"/>
              </a:rPr>
              <a:t>我們認為在民主國家，內容是否可信應該是由</a:t>
            </a:r>
            <a:br>
              <a:rPr lang="en-US" altLang="zh-TW" sz="900" i="0" u="none" strike="noStrike" cap="none" dirty="0">
                <a:solidFill>
                  <a:srgbClr val="1C2B33"/>
                </a:solidFill>
                <a:latin typeface="Noto Sans TC"/>
                <a:ea typeface="Noto Sans TC"/>
                <a:cs typeface="Optimistic Text"/>
                <a:sym typeface="Optimistic Text"/>
              </a:rPr>
            </a:br>
            <a:r>
              <a:rPr lang="zh-TW" sz="900" i="0" u="none" strike="noStrike" cap="none" dirty="0">
                <a:solidFill>
                  <a:srgbClr val="1C2B33"/>
                </a:solidFill>
                <a:latin typeface="Noto Sans TC"/>
                <a:ea typeface="Noto Sans TC"/>
                <a:cs typeface="Optimistic Text"/>
                <a:sym typeface="Optimistic Text"/>
              </a:rPr>
              <a:t>用戶自行決定，而不是由科技公司來決定</a:t>
            </a:r>
            <a:r>
              <a:rPr lang="zh-TW" sz="900" dirty="0">
                <a:solidFill>
                  <a:srgbClr val="1C2B33"/>
                </a:solidFill>
                <a:latin typeface="Noto Sans TC"/>
                <a:ea typeface="Noto Sans TC"/>
                <a:cs typeface="Optimistic Text"/>
                <a:sym typeface="Optimistic Text"/>
              </a:rPr>
              <a:t>；</a:t>
            </a:r>
            <a:r>
              <a:rPr lang="zh-TW" sz="900" i="0" u="none" strike="noStrike" cap="none" dirty="0">
                <a:solidFill>
                  <a:srgbClr val="1C2B33"/>
                </a:solidFill>
                <a:latin typeface="Noto Sans TC"/>
                <a:ea typeface="Noto Sans TC"/>
                <a:cs typeface="Optimistic Text"/>
                <a:sym typeface="Optimistic Text"/>
              </a:rPr>
              <a:t>我們不認為私人公司有權審查政治人物或新聞內容。</a:t>
            </a:r>
          </a:p>
          <a:p>
            <a:pPr marL="0" marR="0" lvl="0" indent="0" algn="l" rtl="0">
              <a:lnSpc>
                <a:spcPct val="114000"/>
              </a:lnSpc>
              <a:spcBef>
                <a:spcPts val="400"/>
              </a:spcBef>
              <a:spcAft>
                <a:spcPts val="0"/>
              </a:spcAft>
              <a:buNone/>
            </a:pPr>
            <a:r>
              <a:rPr lang="zh-TW" sz="900" i="0" u="none" strike="noStrike" cap="none" dirty="0">
                <a:solidFill>
                  <a:srgbClr val="1C2B33"/>
                </a:solidFill>
                <a:latin typeface="Noto Sans TC"/>
                <a:ea typeface="Noto Sans TC"/>
                <a:cs typeface="Optimistic Text"/>
                <a:sym typeface="Optimistic Text"/>
              </a:rPr>
              <a:t>我們的作法奠定於我們對言論自由的基本信念。</a:t>
            </a:r>
          </a:p>
          <a:p>
            <a:pPr marL="0" marR="0" lvl="0" indent="0" algn="l" rtl="0">
              <a:lnSpc>
                <a:spcPct val="114000"/>
              </a:lnSpc>
              <a:spcBef>
                <a:spcPts val="400"/>
              </a:spcBef>
              <a:spcAft>
                <a:spcPts val="0"/>
              </a:spcAft>
              <a:buNone/>
            </a:pPr>
            <a:endParaRPr lang="zh-TW" sz="900" i="0" u="none" strike="noStrike" cap="none" dirty="0">
              <a:solidFill>
                <a:srgbClr val="000000"/>
              </a:solidFill>
              <a:latin typeface="Noto Sans TC"/>
              <a:ea typeface="Noto Sans TC"/>
              <a:cs typeface="Optimistic Text"/>
              <a:sym typeface="Optimistic Text"/>
            </a:endParaRPr>
          </a:p>
          <a:p>
            <a:pPr marL="0" marR="0" lvl="0" indent="0" algn="l" rtl="0">
              <a:lnSpc>
                <a:spcPct val="114000"/>
              </a:lnSpc>
              <a:spcBef>
                <a:spcPts val="400"/>
              </a:spcBef>
              <a:spcAft>
                <a:spcPts val="400"/>
              </a:spcAft>
              <a:buNone/>
            </a:pPr>
            <a:endParaRPr lang="zh-TW" sz="900" i="0" u="none" strike="noStrike" cap="none" dirty="0">
              <a:solidFill>
                <a:srgbClr val="000000"/>
              </a:solidFill>
              <a:latin typeface="Noto Sans TC"/>
              <a:ea typeface="Noto Sans TC"/>
              <a:cs typeface="Optimistic Text"/>
              <a:sym typeface="Optimistic Text"/>
            </a:endParaRPr>
          </a:p>
        </p:txBody>
      </p:sp>
      <p:sp>
        <p:nvSpPr>
          <p:cNvPr id="1853" name="Google Shape;1853;p203"/>
          <p:cNvSpPr txBox="1"/>
          <p:nvPr/>
        </p:nvSpPr>
        <p:spPr>
          <a:xfrm>
            <a:off x="3554016" y="1102172"/>
            <a:ext cx="5376300" cy="29904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None/>
            </a:pPr>
            <a:r>
              <a:rPr lang="zh-TW" sz="1300" b="1" i="0" u="none" strike="noStrike" cap="none" dirty="0">
                <a:solidFill>
                  <a:schemeClr val="dk1"/>
                </a:solidFill>
                <a:latin typeface="Noto Sans TC"/>
                <a:ea typeface="Noto Sans TC"/>
                <a:cs typeface="Optimistic Text"/>
                <a:sym typeface="Optimistic Text"/>
              </a:rPr>
              <a:t>自由表達與責任承擔</a:t>
            </a:r>
            <a:endParaRPr lang="zh-TW" sz="500" b="1" dirty="0">
              <a:latin typeface="Noto Sans TC"/>
              <a:ea typeface="Noto Sans TC"/>
              <a:cs typeface="Optimistic Text"/>
              <a:sym typeface="Optimistic Text"/>
            </a:endParaRPr>
          </a:p>
          <a:p>
            <a:pPr marL="5080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我們認為，在擁有新聞自由的高度民主化國家／地區，政治言論往往是審查最為嚴謹的言論。</a:t>
            </a:r>
            <a:endParaRPr lang="zh-TW" sz="500" dirty="0">
              <a:latin typeface="Noto Sans TC"/>
              <a:ea typeface="Noto Sans TC"/>
              <a:cs typeface="Optimistic Text"/>
              <a:sym typeface="Optimistic Text"/>
            </a:endParaRPr>
          </a:p>
          <a:p>
            <a:pPr marL="5080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用戶應該要能夠聽到那些有望成為領導人的聲音。限制言論，會導致用戶不太能理解他們的民選官員到底想表達什麼。</a:t>
            </a:r>
            <a:endParaRPr lang="zh-TW" sz="500" dirty="0">
              <a:latin typeface="Noto Sans TC"/>
              <a:ea typeface="Noto Sans TC"/>
              <a:cs typeface="Optimistic Text"/>
              <a:sym typeface="Optimistic Text"/>
            </a:endParaRPr>
          </a:p>
          <a:p>
            <a:pPr marL="5080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只有當我們能夠看清那些尋求選票的候選人在說什麼，並且在公開場合對其進行嚴格審視和</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辯論時，談論責任歸屬才有意義，</a:t>
            </a:r>
            <a:r>
              <a:rPr lang="zh-TW" sz="900" dirty="0">
                <a:solidFill>
                  <a:schemeClr val="dk1"/>
                </a:solidFill>
                <a:latin typeface="Noto Sans TC"/>
                <a:ea typeface="Noto Sans TC"/>
                <a:cs typeface="Optimistic Text"/>
                <a:sym typeface="Optimistic Text"/>
              </a:rPr>
              <a:t>即</a:t>
            </a:r>
            <a:r>
              <a:rPr lang="zh-TW" sz="900" i="0" u="none" strike="noStrike" cap="none" dirty="0">
                <a:solidFill>
                  <a:schemeClr val="dk1"/>
                </a:solidFill>
                <a:latin typeface="Noto Sans TC"/>
                <a:ea typeface="Noto Sans TC"/>
                <a:cs typeface="Optimistic Text"/>
                <a:sym typeface="Optimistic Text"/>
              </a:rPr>
              <a:t>使我們發自內心不同意他們所說的話也是如此。</a:t>
            </a:r>
            <a:endParaRPr lang="zh-TW" sz="500" dirty="0">
              <a:latin typeface="Noto Sans TC"/>
              <a:ea typeface="Noto Sans TC"/>
              <a:cs typeface="Optimistic Text"/>
              <a:sym typeface="Optimistic Text"/>
            </a:endParaRPr>
          </a:p>
          <a:p>
            <a:pPr marL="0" marR="0" lvl="0" indent="0" algn="l" rtl="0">
              <a:lnSpc>
                <a:spcPct val="115000"/>
              </a:lnSpc>
              <a:spcBef>
                <a:spcPts val="1300"/>
              </a:spcBef>
              <a:spcAft>
                <a:spcPts val="0"/>
              </a:spcAft>
              <a:buNone/>
            </a:pPr>
            <a:r>
              <a:rPr lang="zh-TW" sz="1300" b="1" i="0" u="none" strike="noStrike" cap="none" dirty="0">
                <a:solidFill>
                  <a:schemeClr val="dk1"/>
                </a:solidFill>
                <a:latin typeface="Noto Sans TC"/>
                <a:ea typeface="Noto Sans TC"/>
                <a:cs typeface="Optimistic Text"/>
                <a:sym typeface="Optimistic Text"/>
              </a:rPr>
              <a:t>豁免直接的政治言論</a:t>
            </a:r>
            <a:endParaRPr lang="zh-TW" sz="500" b="1" dirty="0">
              <a:latin typeface="Noto Sans TC"/>
              <a:ea typeface="Noto Sans TC"/>
              <a:cs typeface="Optimistic Text"/>
              <a:sym typeface="Optimistic Text"/>
            </a:endParaRPr>
          </a:p>
          <a:p>
            <a:pPr marL="5080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如果政治人物直接在粉絲專頁、廣告或網站上發佈聲明，第三方查證計畫便會將該聲明視為直接陳述且不適用本計畫。</a:t>
            </a:r>
            <a:endParaRPr lang="zh-TW" sz="500" dirty="0">
              <a:latin typeface="Noto Sans TC"/>
              <a:ea typeface="Noto Sans TC"/>
              <a:cs typeface="Optimistic Text"/>
              <a:sym typeface="Optimistic Text"/>
            </a:endParaRPr>
          </a:p>
          <a:p>
            <a:pPr marL="0" marR="0" lvl="0" indent="0" algn="l" rtl="0">
              <a:lnSpc>
                <a:spcPct val="115000"/>
              </a:lnSpc>
              <a:spcBef>
                <a:spcPts val="1300"/>
              </a:spcBef>
              <a:spcAft>
                <a:spcPts val="0"/>
              </a:spcAft>
              <a:buNone/>
            </a:pPr>
            <a:r>
              <a:rPr lang="zh-TW" sz="1300" b="1" i="0" u="none" strike="noStrike" cap="none" dirty="0">
                <a:solidFill>
                  <a:schemeClr val="dk1"/>
                </a:solidFill>
                <a:latin typeface="Noto Sans TC"/>
                <a:ea typeface="Noto Sans TC"/>
                <a:cs typeface="Optimistic Text"/>
                <a:sym typeface="Optimistic Text"/>
              </a:rPr>
              <a:t>政治人物不能說的內容？</a:t>
            </a:r>
            <a:endParaRPr lang="zh-TW" sz="500" b="1" dirty="0">
              <a:latin typeface="Noto Sans TC"/>
              <a:ea typeface="Noto Sans TC"/>
              <a:cs typeface="Optimistic Text"/>
              <a:sym typeface="Optimistic Text"/>
            </a:endParaRPr>
          </a:p>
          <a:p>
            <a:pPr marL="508000" marR="0" lvl="0" indent="0" algn="l" rtl="0">
              <a:lnSpc>
                <a:spcPct val="115000"/>
              </a:lnSpc>
              <a:spcBef>
                <a:spcPts val="1300"/>
              </a:spcBef>
              <a:spcAft>
                <a:spcPts val="0"/>
              </a:spcAft>
              <a:buNone/>
            </a:pPr>
            <a:r>
              <a:rPr lang="zh-TW" sz="900" i="0" u="none" strike="noStrike" cap="none" dirty="0">
                <a:solidFill>
                  <a:schemeClr val="dk1"/>
                </a:solidFill>
                <a:latin typeface="Noto Sans TC"/>
                <a:ea typeface="Noto Sans TC"/>
                <a:cs typeface="Optimistic Text"/>
                <a:sym typeface="Optimistic Text"/>
              </a:rPr>
              <a:t>政治人物不能違反我們的《廣告刊登政策》或《社群守則》，包括煽動或涉及仇恨言論；不得</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散播有關投票地點、時間或方法的錯誤資訊。</a:t>
            </a:r>
            <a:endParaRPr lang="zh-TW" sz="500" dirty="0">
              <a:latin typeface="Noto Sans TC"/>
              <a:ea typeface="Noto Sans TC"/>
              <a:cs typeface="Optimistic Text"/>
              <a:sym typeface="Optimistic Text"/>
            </a:endParaRPr>
          </a:p>
          <a:p>
            <a:pPr marL="508000" marR="0" lvl="0" indent="0" algn="l" rtl="0">
              <a:lnSpc>
                <a:spcPct val="115000"/>
              </a:lnSpc>
              <a:spcBef>
                <a:spcPts val="1300"/>
              </a:spcBef>
              <a:spcAft>
                <a:spcPts val="1300"/>
              </a:spcAft>
              <a:buNone/>
            </a:pPr>
            <a:r>
              <a:rPr lang="zh-TW" sz="900" i="0" u="none" strike="noStrike" cap="none" dirty="0">
                <a:solidFill>
                  <a:schemeClr val="dk1"/>
                </a:solidFill>
                <a:latin typeface="Noto Sans TC"/>
                <a:ea typeface="Noto Sans TC"/>
                <a:cs typeface="Optimistic Text"/>
                <a:sym typeface="Optimistic Text"/>
              </a:rPr>
              <a:t>廣告必須遵守更嚴格的資訊透明標準，必須加入免責聲明並在廣告檔案庫存放七年，開放大眾</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查詢。這同樣有助於政治人物對其在選舉活動中的言論負責。</a:t>
            </a:r>
            <a:endParaRPr lang="zh-TW" sz="500" dirty="0">
              <a:latin typeface="Noto Sans TC"/>
              <a:ea typeface="Noto Sans TC"/>
              <a:cs typeface="Optimistic Text"/>
              <a:sym typeface="Optimistic Text"/>
            </a:endParaRPr>
          </a:p>
        </p:txBody>
      </p:sp>
      <p:grpSp>
        <p:nvGrpSpPr>
          <p:cNvPr id="1854" name="Google Shape;1854;p203"/>
          <p:cNvGrpSpPr/>
          <p:nvPr/>
        </p:nvGrpSpPr>
        <p:grpSpPr>
          <a:xfrm>
            <a:off x="3554016" y="931043"/>
            <a:ext cx="369675" cy="369675"/>
            <a:chOff x="9477375" y="1951038"/>
            <a:chExt cx="985800" cy="985800"/>
          </a:xfrm>
        </p:grpSpPr>
        <p:sp>
          <p:nvSpPr>
            <p:cNvPr id="1855" name="Google Shape;1855;p203"/>
            <p:cNvSpPr/>
            <p:nvPr/>
          </p:nvSpPr>
          <p:spPr>
            <a:xfrm>
              <a:off x="9477375" y="1951038"/>
              <a:ext cx="985800" cy="985800"/>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i="0" u="none" strike="noStrike" cap="none">
                <a:solidFill>
                  <a:srgbClr val="1C2B33"/>
                </a:solidFill>
                <a:latin typeface="Noto Sans TC"/>
                <a:ea typeface="Noto Sans TC"/>
                <a:cs typeface="Optimistic Text"/>
                <a:sym typeface="Optimistic Text"/>
              </a:endParaRPr>
            </a:p>
          </p:txBody>
        </p:sp>
        <p:grpSp>
          <p:nvGrpSpPr>
            <p:cNvPr id="1856" name="Google Shape;1856;p203"/>
            <p:cNvGrpSpPr/>
            <p:nvPr/>
          </p:nvGrpSpPr>
          <p:grpSpPr>
            <a:xfrm>
              <a:off x="9631144" y="2104742"/>
              <a:ext cx="678300" cy="678430"/>
              <a:chOff x="9962790" y="3442390"/>
              <a:chExt cx="678300" cy="678430"/>
            </a:xfrm>
          </p:grpSpPr>
          <p:sp>
            <p:nvSpPr>
              <p:cNvPr id="1857" name="Google Shape;1857;p203"/>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58" name="Google Shape;1858;p203"/>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grpSp>
      </p:grpSp>
      <p:grpSp>
        <p:nvGrpSpPr>
          <p:cNvPr id="1859" name="Google Shape;1859;p203"/>
          <p:cNvGrpSpPr/>
          <p:nvPr/>
        </p:nvGrpSpPr>
        <p:grpSpPr>
          <a:xfrm>
            <a:off x="3554016" y="1354966"/>
            <a:ext cx="369675" cy="369675"/>
            <a:chOff x="9477375" y="1951038"/>
            <a:chExt cx="985800" cy="985800"/>
          </a:xfrm>
        </p:grpSpPr>
        <p:sp>
          <p:nvSpPr>
            <p:cNvPr id="1860" name="Google Shape;1860;p203"/>
            <p:cNvSpPr/>
            <p:nvPr/>
          </p:nvSpPr>
          <p:spPr>
            <a:xfrm>
              <a:off x="9477375" y="1951038"/>
              <a:ext cx="985800" cy="985800"/>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i="0" u="none" strike="noStrike" cap="none">
                <a:solidFill>
                  <a:srgbClr val="1C2B33"/>
                </a:solidFill>
                <a:latin typeface="Noto Sans TC"/>
                <a:ea typeface="Noto Sans TC"/>
                <a:cs typeface="Optimistic Text"/>
                <a:sym typeface="Optimistic Text"/>
              </a:endParaRPr>
            </a:p>
          </p:txBody>
        </p:sp>
        <p:grpSp>
          <p:nvGrpSpPr>
            <p:cNvPr id="1861" name="Google Shape;1861;p203"/>
            <p:cNvGrpSpPr/>
            <p:nvPr/>
          </p:nvGrpSpPr>
          <p:grpSpPr>
            <a:xfrm>
              <a:off x="9631144" y="2104742"/>
              <a:ext cx="678300" cy="678430"/>
              <a:chOff x="9962790" y="3442390"/>
              <a:chExt cx="678300" cy="678430"/>
            </a:xfrm>
          </p:grpSpPr>
          <p:sp>
            <p:nvSpPr>
              <p:cNvPr id="1862" name="Google Shape;1862;p203"/>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63" name="Google Shape;1863;p203"/>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grpSp>
      </p:grpSp>
      <p:grpSp>
        <p:nvGrpSpPr>
          <p:cNvPr id="1864" name="Google Shape;1864;p203"/>
          <p:cNvGrpSpPr/>
          <p:nvPr/>
        </p:nvGrpSpPr>
        <p:grpSpPr>
          <a:xfrm>
            <a:off x="3554016" y="1823223"/>
            <a:ext cx="369689" cy="369689"/>
            <a:chOff x="9477375" y="1951038"/>
            <a:chExt cx="985838" cy="985838"/>
          </a:xfrm>
        </p:grpSpPr>
        <p:sp>
          <p:nvSpPr>
            <p:cNvPr id="1865" name="Google Shape;1865;p203"/>
            <p:cNvSpPr/>
            <p:nvPr/>
          </p:nvSpPr>
          <p:spPr>
            <a:xfrm>
              <a:off x="9477375" y="1951038"/>
              <a:ext cx="985838" cy="985838"/>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i="0" u="none" strike="noStrike" cap="none">
                <a:solidFill>
                  <a:srgbClr val="1C2B33"/>
                </a:solidFill>
                <a:latin typeface="Noto Sans TC"/>
                <a:ea typeface="Noto Sans TC"/>
                <a:cs typeface="Optimistic Text"/>
                <a:sym typeface="Optimistic Text"/>
              </a:endParaRPr>
            </a:p>
          </p:txBody>
        </p:sp>
        <p:grpSp>
          <p:nvGrpSpPr>
            <p:cNvPr id="1866" name="Google Shape;1866;p203"/>
            <p:cNvGrpSpPr/>
            <p:nvPr/>
          </p:nvGrpSpPr>
          <p:grpSpPr>
            <a:xfrm>
              <a:off x="9631144" y="2104742"/>
              <a:ext cx="678300" cy="678430"/>
              <a:chOff x="9962790" y="3442390"/>
              <a:chExt cx="678300" cy="678430"/>
            </a:xfrm>
          </p:grpSpPr>
          <p:sp>
            <p:nvSpPr>
              <p:cNvPr id="1867" name="Google Shape;1867;p203"/>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68" name="Google Shape;1868;p203"/>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grpSp>
      </p:grpSp>
      <p:grpSp>
        <p:nvGrpSpPr>
          <p:cNvPr id="1869" name="Google Shape;1869;p203"/>
          <p:cNvGrpSpPr/>
          <p:nvPr/>
        </p:nvGrpSpPr>
        <p:grpSpPr>
          <a:xfrm>
            <a:off x="3554016" y="2688794"/>
            <a:ext cx="369689" cy="369689"/>
            <a:chOff x="8470899" y="8899524"/>
            <a:chExt cx="985838" cy="985838"/>
          </a:xfrm>
        </p:grpSpPr>
        <p:sp>
          <p:nvSpPr>
            <p:cNvPr id="1870" name="Google Shape;1870;p203"/>
            <p:cNvSpPr/>
            <p:nvPr/>
          </p:nvSpPr>
          <p:spPr>
            <a:xfrm>
              <a:off x="8470899" y="8899524"/>
              <a:ext cx="985838" cy="985838"/>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i="0" u="none" strike="noStrike" cap="none">
                <a:solidFill>
                  <a:srgbClr val="1C2B33"/>
                </a:solidFill>
                <a:latin typeface="Noto Sans TC"/>
                <a:ea typeface="Noto Sans TC"/>
                <a:cs typeface="Optimistic Text"/>
                <a:sym typeface="Optimistic Text"/>
              </a:endParaRPr>
            </a:p>
          </p:txBody>
        </p:sp>
        <p:grpSp>
          <p:nvGrpSpPr>
            <p:cNvPr id="1871" name="Google Shape;1871;p203"/>
            <p:cNvGrpSpPr/>
            <p:nvPr/>
          </p:nvGrpSpPr>
          <p:grpSpPr>
            <a:xfrm rot="2700000">
              <a:off x="8629173" y="9057863"/>
              <a:ext cx="669290" cy="669160"/>
              <a:chOff x="1416258" y="553369"/>
              <a:chExt cx="66929" cy="66916"/>
            </a:xfrm>
          </p:grpSpPr>
          <p:sp>
            <p:nvSpPr>
              <p:cNvPr id="1872" name="Google Shape;1872;p203"/>
              <p:cNvSpPr/>
              <p:nvPr/>
            </p:nvSpPr>
            <p:spPr>
              <a:xfrm>
                <a:off x="1431855" y="585453"/>
                <a:ext cx="35737" cy="2743"/>
              </a:xfrm>
              <a:custGeom>
                <a:avLst/>
                <a:gdLst/>
                <a:ahLst/>
                <a:cxnLst/>
                <a:rect l="l" t="t" r="r" b="b"/>
                <a:pathLst>
                  <a:path w="35737" h="2743" extrusionOk="0">
                    <a:moveTo>
                      <a:pt x="35280" y="2743"/>
                    </a:moveTo>
                    <a:lnTo>
                      <a:pt x="457" y="2743"/>
                    </a:lnTo>
                    <a:cubicBezTo>
                      <a:pt x="190" y="2743"/>
                      <a:pt x="0" y="2540"/>
                      <a:pt x="0" y="2285"/>
                    </a:cubicBezTo>
                    <a:lnTo>
                      <a:pt x="0" y="444"/>
                    </a:lnTo>
                    <a:cubicBezTo>
                      <a:pt x="0" y="203"/>
                      <a:pt x="190" y="0"/>
                      <a:pt x="457" y="0"/>
                    </a:cubicBezTo>
                    <a:lnTo>
                      <a:pt x="35280" y="0"/>
                    </a:lnTo>
                    <a:cubicBezTo>
                      <a:pt x="35547" y="0"/>
                      <a:pt x="35737" y="203"/>
                      <a:pt x="35737" y="444"/>
                    </a:cubicBezTo>
                    <a:lnTo>
                      <a:pt x="35737" y="2285"/>
                    </a:lnTo>
                    <a:cubicBezTo>
                      <a:pt x="35737" y="2540"/>
                      <a:pt x="35547" y="2743"/>
                      <a:pt x="35280"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73" name="Google Shape;1873;p203"/>
              <p:cNvSpPr/>
              <p:nvPr/>
            </p:nvSpPr>
            <p:spPr>
              <a:xfrm>
                <a:off x="1448341" y="568947"/>
                <a:ext cx="2755" cy="35750"/>
              </a:xfrm>
              <a:custGeom>
                <a:avLst/>
                <a:gdLst/>
                <a:ahLst/>
                <a:cxnLst/>
                <a:rect l="l" t="t" r="r" b="b"/>
                <a:pathLst>
                  <a:path w="2755" h="35750" extrusionOk="0">
                    <a:moveTo>
                      <a:pt x="2298" y="35750"/>
                    </a:moveTo>
                    <a:lnTo>
                      <a:pt x="457" y="35750"/>
                    </a:lnTo>
                    <a:cubicBezTo>
                      <a:pt x="215" y="35750"/>
                      <a:pt x="0" y="35547"/>
                      <a:pt x="0" y="35293"/>
                    </a:cubicBezTo>
                    <a:lnTo>
                      <a:pt x="0" y="457"/>
                    </a:lnTo>
                    <a:cubicBezTo>
                      <a:pt x="0" y="203"/>
                      <a:pt x="215" y="0"/>
                      <a:pt x="457" y="0"/>
                    </a:cubicBezTo>
                    <a:lnTo>
                      <a:pt x="2298" y="0"/>
                    </a:lnTo>
                    <a:cubicBezTo>
                      <a:pt x="2552" y="0"/>
                      <a:pt x="2755" y="203"/>
                      <a:pt x="2755" y="457"/>
                    </a:cubicBezTo>
                    <a:lnTo>
                      <a:pt x="2755" y="35293"/>
                    </a:lnTo>
                    <a:cubicBezTo>
                      <a:pt x="2755" y="35547"/>
                      <a:pt x="2552" y="35750"/>
                      <a:pt x="2298" y="3575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74" name="Google Shape;1874;p203"/>
              <p:cNvSpPr/>
              <p:nvPr/>
            </p:nvSpPr>
            <p:spPr>
              <a:xfrm>
                <a:off x="1416258" y="553369"/>
                <a:ext cx="66929" cy="66916"/>
              </a:xfrm>
              <a:custGeom>
                <a:avLst/>
                <a:gdLst/>
                <a:ahLst/>
                <a:cxnLst/>
                <a:rect l="l" t="t" r="r" b="b"/>
                <a:pathLst>
                  <a:path w="66929" h="66916" extrusionOk="0">
                    <a:moveTo>
                      <a:pt x="33464" y="66916"/>
                    </a:moveTo>
                    <a:cubicBezTo>
                      <a:pt x="15024" y="66916"/>
                      <a:pt x="0" y="51904"/>
                      <a:pt x="0" y="33451"/>
                    </a:cubicBezTo>
                    <a:cubicBezTo>
                      <a:pt x="0" y="14998"/>
                      <a:pt x="15024" y="0"/>
                      <a:pt x="33464" y="0"/>
                    </a:cubicBezTo>
                    <a:cubicBezTo>
                      <a:pt x="51917" y="0"/>
                      <a:pt x="66929" y="14998"/>
                      <a:pt x="66929" y="33451"/>
                    </a:cubicBezTo>
                    <a:cubicBezTo>
                      <a:pt x="66929" y="51904"/>
                      <a:pt x="51917" y="66916"/>
                      <a:pt x="33464" y="66916"/>
                    </a:cubicBezTo>
                    <a:close/>
                    <a:moveTo>
                      <a:pt x="33464" y="2743"/>
                    </a:moveTo>
                    <a:cubicBezTo>
                      <a:pt x="16535" y="2743"/>
                      <a:pt x="2755" y="16522"/>
                      <a:pt x="2755" y="33451"/>
                    </a:cubicBezTo>
                    <a:cubicBezTo>
                      <a:pt x="2755" y="50380"/>
                      <a:pt x="16535" y="64160"/>
                      <a:pt x="33464" y="64160"/>
                    </a:cubicBezTo>
                    <a:cubicBezTo>
                      <a:pt x="50393" y="64160"/>
                      <a:pt x="64173" y="50380"/>
                      <a:pt x="64173" y="33451"/>
                    </a:cubicBezTo>
                    <a:cubicBezTo>
                      <a:pt x="64173" y="16522"/>
                      <a:pt x="50393" y="2743"/>
                      <a:pt x="3346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grpSp>
      </p:grpSp>
      <p:grpSp>
        <p:nvGrpSpPr>
          <p:cNvPr id="1875" name="Google Shape;1875;p203"/>
          <p:cNvGrpSpPr/>
          <p:nvPr/>
        </p:nvGrpSpPr>
        <p:grpSpPr>
          <a:xfrm>
            <a:off x="3554016" y="3559545"/>
            <a:ext cx="369689" cy="369689"/>
            <a:chOff x="8470899" y="8899524"/>
            <a:chExt cx="985838" cy="985838"/>
          </a:xfrm>
        </p:grpSpPr>
        <p:sp>
          <p:nvSpPr>
            <p:cNvPr id="1876" name="Google Shape;1876;p203"/>
            <p:cNvSpPr/>
            <p:nvPr/>
          </p:nvSpPr>
          <p:spPr>
            <a:xfrm>
              <a:off x="8470899" y="8899524"/>
              <a:ext cx="985838" cy="985838"/>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i="0" u="none" strike="noStrike" cap="none">
                <a:solidFill>
                  <a:srgbClr val="1C2B33"/>
                </a:solidFill>
                <a:latin typeface="Noto Sans TC"/>
                <a:ea typeface="Noto Sans TC"/>
                <a:cs typeface="Optimistic Text"/>
                <a:sym typeface="Optimistic Text"/>
              </a:endParaRPr>
            </a:p>
          </p:txBody>
        </p:sp>
        <p:grpSp>
          <p:nvGrpSpPr>
            <p:cNvPr id="1877" name="Google Shape;1877;p203"/>
            <p:cNvGrpSpPr/>
            <p:nvPr/>
          </p:nvGrpSpPr>
          <p:grpSpPr>
            <a:xfrm rot="2700000">
              <a:off x="8629173" y="9057863"/>
              <a:ext cx="669290" cy="669160"/>
              <a:chOff x="1416258" y="553369"/>
              <a:chExt cx="66929" cy="66916"/>
            </a:xfrm>
          </p:grpSpPr>
          <p:sp>
            <p:nvSpPr>
              <p:cNvPr id="1878" name="Google Shape;1878;p203"/>
              <p:cNvSpPr/>
              <p:nvPr/>
            </p:nvSpPr>
            <p:spPr>
              <a:xfrm>
                <a:off x="1431855" y="585453"/>
                <a:ext cx="35737" cy="2743"/>
              </a:xfrm>
              <a:custGeom>
                <a:avLst/>
                <a:gdLst/>
                <a:ahLst/>
                <a:cxnLst/>
                <a:rect l="l" t="t" r="r" b="b"/>
                <a:pathLst>
                  <a:path w="35737" h="2743" extrusionOk="0">
                    <a:moveTo>
                      <a:pt x="35280" y="2743"/>
                    </a:moveTo>
                    <a:lnTo>
                      <a:pt x="457" y="2743"/>
                    </a:lnTo>
                    <a:cubicBezTo>
                      <a:pt x="190" y="2743"/>
                      <a:pt x="0" y="2540"/>
                      <a:pt x="0" y="2285"/>
                    </a:cubicBezTo>
                    <a:lnTo>
                      <a:pt x="0" y="444"/>
                    </a:lnTo>
                    <a:cubicBezTo>
                      <a:pt x="0" y="203"/>
                      <a:pt x="190" y="0"/>
                      <a:pt x="457" y="0"/>
                    </a:cubicBezTo>
                    <a:lnTo>
                      <a:pt x="35280" y="0"/>
                    </a:lnTo>
                    <a:cubicBezTo>
                      <a:pt x="35547" y="0"/>
                      <a:pt x="35737" y="203"/>
                      <a:pt x="35737" y="444"/>
                    </a:cubicBezTo>
                    <a:lnTo>
                      <a:pt x="35737" y="2285"/>
                    </a:lnTo>
                    <a:cubicBezTo>
                      <a:pt x="35737" y="2540"/>
                      <a:pt x="35547" y="2743"/>
                      <a:pt x="35280"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79" name="Google Shape;1879;p203"/>
              <p:cNvSpPr/>
              <p:nvPr/>
            </p:nvSpPr>
            <p:spPr>
              <a:xfrm>
                <a:off x="1448341" y="568947"/>
                <a:ext cx="2755" cy="35750"/>
              </a:xfrm>
              <a:custGeom>
                <a:avLst/>
                <a:gdLst/>
                <a:ahLst/>
                <a:cxnLst/>
                <a:rect l="l" t="t" r="r" b="b"/>
                <a:pathLst>
                  <a:path w="2755" h="35750" extrusionOk="0">
                    <a:moveTo>
                      <a:pt x="2298" y="35750"/>
                    </a:moveTo>
                    <a:lnTo>
                      <a:pt x="457" y="35750"/>
                    </a:lnTo>
                    <a:cubicBezTo>
                      <a:pt x="215" y="35750"/>
                      <a:pt x="0" y="35547"/>
                      <a:pt x="0" y="35293"/>
                    </a:cubicBezTo>
                    <a:lnTo>
                      <a:pt x="0" y="457"/>
                    </a:lnTo>
                    <a:cubicBezTo>
                      <a:pt x="0" y="203"/>
                      <a:pt x="215" y="0"/>
                      <a:pt x="457" y="0"/>
                    </a:cubicBezTo>
                    <a:lnTo>
                      <a:pt x="2298" y="0"/>
                    </a:lnTo>
                    <a:cubicBezTo>
                      <a:pt x="2552" y="0"/>
                      <a:pt x="2755" y="203"/>
                      <a:pt x="2755" y="457"/>
                    </a:cubicBezTo>
                    <a:lnTo>
                      <a:pt x="2755" y="35293"/>
                    </a:lnTo>
                    <a:cubicBezTo>
                      <a:pt x="2755" y="35547"/>
                      <a:pt x="2552" y="35750"/>
                      <a:pt x="2298" y="3575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80" name="Google Shape;1880;p203"/>
              <p:cNvSpPr/>
              <p:nvPr/>
            </p:nvSpPr>
            <p:spPr>
              <a:xfrm>
                <a:off x="1416258" y="553369"/>
                <a:ext cx="66929" cy="66916"/>
              </a:xfrm>
              <a:custGeom>
                <a:avLst/>
                <a:gdLst/>
                <a:ahLst/>
                <a:cxnLst/>
                <a:rect l="l" t="t" r="r" b="b"/>
                <a:pathLst>
                  <a:path w="66929" h="66916" extrusionOk="0">
                    <a:moveTo>
                      <a:pt x="33464" y="66916"/>
                    </a:moveTo>
                    <a:cubicBezTo>
                      <a:pt x="15024" y="66916"/>
                      <a:pt x="0" y="51904"/>
                      <a:pt x="0" y="33451"/>
                    </a:cubicBezTo>
                    <a:cubicBezTo>
                      <a:pt x="0" y="14998"/>
                      <a:pt x="15024" y="0"/>
                      <a:pt x="33464" y="0"/>
                    </a:cubicBezTo>
                    <a:cubicBezTo>
                      <a:pt x="51917" y="0"/>
                      <a:pt x="66929" y="14998"/>
                      <a:pt x="66929" y="33451"/>
                    </a:cubicBezTo>
                    <a:cubicBezTo>
                      <a:pt x="66929" y="51904"/>
                      <a:pt x="51917" y="66916"/>
                      <a:pt x="33464" y="66916"/>
                    </a:cubicBezTo>
                    <a:close/>
                    <a:moveTo>
                      <a:pt x="33464" y="2743"/>
                    </a:moveTo>
                    <a:cubicBezTo>
                      <a:pt x="16535" y="2743"/>
                      <a:pt x="2755" y="16522"/>
                      <a:pt x="2755" y="33451"/>
                    </a:cubicBezTo>
                    <a:cubicBezTo>
                      <a:pt x="2755" y="50380"/>
                      <a:pt x="16535" y="64160"/>
                      <a:pt x="33464" y="64160"/>
                    </a:cubicBezTo>
                    <a:cubicBezTo>
                      <a:pt x="50393" y="64160"/>
                      <a:pt x="64173" y="50380"/>
                      <a:pt x="64173" y="33451"/>
                    </a:cubicBezTo>
                    <a:cubicBezTo>
                      <a:pt x="64173" y="16522"/>
                      <a:pt x="50393" y="2743"/>
                      <a:pt x="3346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grpSp>
      </p:grpSp>
      <p:grpSp>
        <p:nvGrpSpPr>
          <p:cNvPr id="1881" name="Google Shape;1881;p203"/>
          <p:cNvGrpSpPr/>
          <p:nvPr/>
        </p:nvGrpSpPr>
        <p:grpSpPr>
          <a:xfrm>
            <a:off x="3554016" y="4032032"/>
            <a:ext cx="369689" cy="369689"/>
            <a:chOff x="8470899" y="8899524"/>
            <a:chExt cx="985838" cy="985838"/>
          </a:xfrm>
        </p:grpSpPr>
        <p:sp>
          <p:nvSpPr>
            <p:cNvPr id="1882" name="Google Shape;1882;p203"/>
            <p:cNvSpPr/>
            <p:nvPr/>
          </p:nvSpPr>
          <p:spPr>
            <a:xfrm>
              <a:off x="8470899" y="8899524"/>
              <a:ext cx="985838" cy="985838"/>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i="0" u="none" strike="noStrike" cap="none">
                <a:solidFill>
                  <a:srgbClr val="1C2B33"/>
                </a:solidFill>
                <a:latin typeface="Noto Sans TC"/>
                <a:ea typeface="Noto Sans TC"/>
                <a:cs typeface="Optimistic Text"/>
                <a:sym typeface="Optimistic Text"/>
              </a:endParaRPr>
            </a:p>
          </p:txBody>
        </p:sp>
        <p:grpSp>
          <p:nvGrpSpPr>
            <p:cNvPr id="1883" name="Google Shape;1883;p203"/>
            <p:cNvGrpSpPr/>
            <p:nvPr/>
          </p:nvGrpSpPr>
          <p:grpSpPr>
            <a:xfrm rot="2700000">
              <a:off x="8629173" y="9057863"/>
              <a:ext cx="669290" cy="669160"/>
              <a:chOff x="1416258" y="553369"/>
              <a:chExt cx="66929" cy="66916"/>
            </a:xfrm>
          </p:grpSpPr>
          <p:sp>
            <p:nvSpPr>
              <p:cNvPr id="1884" name="Google Shape;1884;p203"/>
              <p:cNvSpPr/>
              <p:nvPr/>
            </p:nvSpPr>
            <p:spPr>
              <a:xfrm>
                <a:off x="1431855" y="585453"/>
                <a:ext cx="35737" cy="2743"/>
              </a:xfrm>
              <a:custGeom>
                <a:avLst/>
                <a:gdLst/>
                <a:ahLst/>
                <a:cxnLst/>
                <a:rect l="l" t="t" r="r" b="b"/>
                <a:pathLst>
                  <a:path w="35737" h="2743" extrusionOk="0">
                    <a:moveTo>
                      <a:pt x="35280" y="2743"/>
                    </a:moveTo>
                    <a:lnTo>
                      <a:pt x="457" y="2743"/>
                    </a:lnTo>
                    <a:cubicBezTo>
                      <a:pt x="190" y="2743"/>
                      <a:pt x="0" y="2540"/>
                      <a:pt x="0" y="2285"/>
                    </a:cubicBezTo>
                    <a:lnTo>
                      <a:pt x="0" y="444"/>
                    </a:lnTo>
                    <a:cubicBezTo>
                      <a:pt x="0" y="203"/>
                      <a:pt x="190" y="0"/>
                      <a:pt x="457" y="0"/>
                    </a:cubicBezTo>
                    <a:lnTo>
                      <a:pt x="35280" y="0"/>
                    </a:lnTo>
                    <a:cubicBezTo>
                      <a:pt x="35547" y="0"/>
                      <a:pt x="35737" y="203"/>
                      <a:pt x="35737" y="444"/>
                    </a:cubicBezTo>
                    <a:lnTo>
                      <a:pt x="35737" y="2285"/>
                    </a:lnTo>
                    <a:cubicBezTo>
                      <a:pt x="35737" y="2540"/>
                      <a:pt x="35547" y="2743"/>
                      <a:pt x="35280"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85" name="Google Shape;1885;p203"/>
              <p:cNvSpPr/>
              <p:nvPr/>
            </p:nvSpPr>
            <p:spPr>
              <a:xfrm>
                <a:off x="1448341" y="568947"/>
                <a:ext cx="2755" cy="35750"/>
              </a:xfrm>
              <a:custGeom>
                <a:avLst/>
                <a:gdLst/>
                <a:ahLst/>
                <a:cxnLst/>
                <a:rect l="l" t="t" r="r" b="b"/>
                <a:pathLst>
                  <a:path w="2755" h="35750" extrusionOk="0">
                    <a:moveTo>
                      <a:pt x="2298" y="35750"/>
                    </a:moveTo>
                    <a:lnTo>
                      <a:pt x="457" y="35750"/>
                    </a:lnTo>
                    <a:cubicBezTo>
                      <a:pt x="215" y="35750"/>
                      <a:pt x="0" y="35547"/>
                      <a:pt x="0" y="35293"/>
                    </a:cubicBezTo>
                    <a:lnTo>
                      <a:pt x="0" y="457"/>
                    </a:lnTo>
                    <a:cubicBezTo>
                      <a:pt x="0" y="203"/>
                      <a:pt x="215" y="0"/>
                      <a:pt x="457" y="0"/>
                    </a:cubicBezTo>
                    <a:lnTo>
                      <a:pt x="2298" y="0"/>
                    </a:lnTo>
                    <a:cubicBezTo>
                      <a:pt x="2552" y="0"/>
                      <a:pt x="2755" y="203"/>
                      <a:pt x="2755" y="457"/>
                    </a:cubicBezTo>
                    <a:lnTo>
                      <a:pt x="2755" y="35293"/>
                    </a:lnTo>
                    <a:cubicBezTo>
                      <a:pt x="2755" y="35547"/>
                      <a:pt x="2552" y="35750"/>
                      <a:pt x="2298" y="3575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sp>
            <p:nvSpPr>
              <p:cNvPr id="1886" name="Google Shape;1886;p203"/>
              <p:cNvSpPr/>
              <p:nvPr/>
            </p:nvSpPr>
            <p:spPr>
              <a:xfrm>
                <a:off x="1416258" y="553369"/>
                <a:ext cx="66929" cy="66916"/>
              </a:xfrm>
              <a:custGeom>
                <a:avLst/>
                <a:gdLst/>
                <a:ahLst/>
                <a:cxnLst/>
                <a:rect l="l" t="t" r="r" b="b"/>
                <a:pathLst>
                  <a:path w="66929" h="66916" extrusionOk="0">
                    <a:moveTo>
                      <a:pt x="33464" y="66916"/>
                    </a:moveTo>
                    <a:cubicBezTo>
                      <a:pt x="15024" y="66916"/>
                      <a:pt x="0" y="51904"/>
                      <a:pt x="0" y="33451"/>
                    </a:cubicBezTo>
                    <a:cubicBezTo>
                      <a:pt x="0" y="14998"/>
                      <a:pt x="15024" y="0"/>
                      <a:pt x="33464" y="0"/>
                    </a:cubicBezTo>
                    <a:cubicBezTo>
                      <a:pt x="51917" y="0"/>
                      <a:pt x="66929" y="14998"/>
                      <a:pt x="66929" y="33451"/>
                    </a:cubicBezTo>
                    <a:cubicBezTo>
                      <a:pt x="66929" y="51904"/>
                      <a:pt x="51917" y="66916"/>
                      <a:pt x="33464" y="66916"/>
                    </a:cubicBezTo>
                    <a:close/>
                    <a:moveTo>
                      <a:pt x="33464" y="2743"/>
                    </a:moveTo>
                    <a:cubicBezTo>
                      <a:pt x="16535" y="2743"/>
                      <a:pt x="2755" y="16522"/>
                      <a:pt x="2755" y="33451"/>
                    </a:cubicBezTo>
                    <a:cubicBezTo>
                      <a:pt x="2755" y="50380"/>
                      <a:pt x="16535" y="64160"/>
                      <a:pt x="33464" y="64160"/>
                    </a:cubicBezTo>
                    <a:cubicBezTo>
                      <a:pt x="50393" y="64160"/>
                      <a:pt x="64173" y="50380"/>
                      <a:pt x="64173" y="33451"/>
                    </a:cubicBezTo>
                    <a:cubicBezTo>
                      <a:pt x="64173" y="16522"/>
                      <a:pt x="50393" y="2743"/>
                      <a:pt x="3346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i="0" u="none" strike="noStrike" cap="none">
                  <a:solidFill>
                    <a:srgbClr val="1C2B33"/>
                  </a:solidFill>
                  <a:latin typeface="Noto Sans TC"/>
                  <a:ea typeface="Noto Sans TC"/>
                  <a:cs typeface="Optimistic Text"/>
                  <a:sym typeface="Optimistic Text"/>
                </a:endParaRPr>
              </a:p>
            </p:txBody>
          </p:sp>
        </p:gr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1891" name="Google Shape;1891;p204"/>
          <p:cNvSpPr txBox="1"/>
          <p:nvPr/>
        </p:nvSpPr>
        <p:spPr>
          <a:xfrm>
            <a:off x="3553553" y="2417579"/>
            <a:ext cx="3490098" cy="403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lt2"/>
                </a:solidFill>
                <a:latin typeface="Noto Sans TC Medium"/>
                <a:ea typeface="Noto Sans TC Medium"/>
                <a:cs typeface="Optimistic Display Medium"/>
                <a:sym typeface="Optimistic Display Medium"/>
              </a:rPr>
              <a:t>Meta 廣告檔案庫</a:t>
            </a:r>
            <a:endParaRPr lang="zh-TW" sz="500" dirty="0">
              <a:latin typeface="Noto Sans TC Medium"/>
              <a:ea typeface="Noto Sans TC Medium"/>
              <a:cs typeface="Optimistic Display Medium"/>
              <a:sym typeface="Optimistic Display Medium"/>
            </a:endParaRPr>
          </a:p>
          <a:p>
            <a:pPr marL="0" marR="0" lvl="0" indent="0" algn="l" rtl="0">
              <a:lnSpc>
                <a:spcPct val="100000"/>
              </a:lnSpc>
              <a:spcBef>
                <a:spcPts val="0"/>
              </a:spcBef>
              <a:spcAft>
                <a:spcPts val="0"/>
              </a:spcAft>
              <a:buNone/>
            </a:pPr>
            <a:endParaRPr lang="zh-TW" sz="2700" i="0" u="none" strike="noStrike" cap="none" dirty="0">
              <a:solidFill>
                <a:schemeClr val="lt2"/>
              </a:solidFill>
              <a:latin typeface="Noto Sans TC Medium"/>
              <a:ea typeface="Noto Sans TC Medium"/>
              <a:cs typeface="Optimistic Display Medium"/>
              <a:sym typeface="Optimistic Display Medium"/>
            </a:endParaRPr>
          </a:p>
        </p:txBody>
      </p:sp>
      <p:sp>
        <p:nvSpPr>
          <p:cNvPr id="1892" name="Google Shape;1892;p204"/>
          <p:cNvSpPr txBox="1"/>
          <p:nvPr/>
        </p:nvSpPr>
        <p:spPr>
          <a:xfrm>
            <a:off x="3553553" y="2211629"/>
            <a:ext cx="4176168" cy="160800"/>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25000"/>
              </a:lnSpc>
              <a:spcBef>
                <a:spcPts val="0"/>
              </a:spcBef>
              <a:spcAft>
                <a:spcPts val="0"/>
              </a:spcAft>
              <a:buNone/>
            </a:pPr>
            <a:r>
              <a:rPr lang="zh-TW" sz="900" b="1" i="0" u="none" strike="noStrike" cap="none">
                <a:solidFill>
                  <a:schemeClr val="lt2"/>
                </a:solidFill>
                <a:latin typeface="Noto Sans TC"/>
                <a:ea typeface="Noto Sans TC"/>
                <a:cs typeface="Optimistic Display"/>
                <a:sym typeface="Optimistic Display"/>
              </a:rPr>
              <a:t>單元 4</a:t>
            </a:r>
            <a:endParaRPr lang="zh-TW" sz="900" b="1" i="0" u="none" strike="noStrike" cap="none" dirty="0">
              <a:solidFill>
                <a:schemeClr val="lt2"/>
              </a:solidFill>
              <a:latin typeface="Noto Sans TC"/>
              <a:ea typeface="Noto Sans TC"/>
              <a:cs typeface="Optimistic Display"/>
              <a:sym typeface="Optimistic Display"/>
            </a:endParaRPr>
          </a:p>
        </p:txBody>
      </p:sp>
      <p:pic>
        <p:nvPicPr>
          <p:cNvPr id="1893" name="Google Shape;1893;p204"/>
          <p:cNvPicPr preferRelativeResize="0"/>
          <p:nvPr/>
        </p:nvPicPr>
        <p:blipFill rotWithShape="1">
          <a:blip r:embed="rId3">
            <a:alphaModFix/>
          </a:blip>
          <a:srcRect l="19253" r="19253"/>
          <a:stretch/>
        </p:blipFill>
        <p:spPr>
          <a:xfrm>
            <a:off x="397022" y="1215341"/>
            <a:ext cx="2626272" cy="2844791"/>
          </a:xfrm>
          <a:prstGeom prst="roundRect">
            <a:avLst>
              <a:gd name="adj" fmla="val 6098"/>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897"/>
        <p:cNvGrpSpPr/>
        <p:nvPr/>
      </p:nvGrpSpPr>
      <p:grpSpPr>
        <a:xfrm>
          <a:off x="0" y="0"/>
          <a:ext cx="0" cy="0"/>
          <a:chOff x="0" y="0"/>
          <a:chExt cx="0" cy="0"/>
        </a:xfrm>
      </p:grpSpPr>
      <p:sp>
        <p:nvSpPr>
          <p:cNvPr id="1898" name="Google Shape;1898;p205"/>
          <p:cNvSpPr txBox="1"/>
          <p:nvPr/>
        </p:nvSpPr>
        <p:spPr>
          <a:xfrm>
            <a:off x="410471" y="1387786"/>
            <a:ext cx="4067317" cy="2367928"/>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廣告</a:t>
            </a:r>
            <a:r>
              <a:rPr lang="zh-TW" sz="2700" dirty="0">
                <a:solidFill>
                  <a:schemeClr val="dk1"/>
                </a:solidFill>
                <a:latin typeface="Noto Sans TC Medium"/>
                <a:ea typeface="Noto Sans TC Medium"/>
                <a:cs typeface="Optimistic Display Medium"/>
                <a:sym typeface="Optimistic Display Medium"/>
              </a:rPr>
              <a:t>檔</a:t>
            </a:r>
            <a:r>
              <a:rPr lang="zh-TW" sz="2700" i="0" u="none" strike="noStrike" cap="none" dirty="0">
                <a:solidFill>
                  <a:schemeClr val="dk1"/>
                </a:solidFill>
                <a:latin typeface="Noto Sans TC Medium"/>
                <a:ea typeface="Noto Sans TC Medium"/>
                <a:cs typeface="Optimistic Display Medium"/>
                <a:sym typeface="Optimistic Display Medium"/>
              </a:rPr>
              <a:t>案庫</a:t>
            </a:r>
            <a:endParaRPr lang="zh-TW" sz="500" dirty="0">
              <a:latin typeface="Noto Sans TC Medium"/>
              <a:ea typeface="Noto Sans TC Medium"/>
              <a:cs typeface="Optimistic Display Medium"/>
              <a:sym typeface="Optimistic Display Medium"/>
            </a:endParaRPr>
          </a:p>
          <a:p>
            <a:pPr marL="0" marR="0" lvl="0" indent="0" algn="l" rtl="0">
              <a:lnSpc>
                <a:spcPct val="115000"/>
              </a:lnSpc>
              <a:spcBef>
                <a:spcPts val="400"/>
              </a:spcBef>
              <a:spcAft>
                <a:spcPts val="400"/>
              </a:spcAft>
              <a:buNone/>
            </a:pPr>
            <a:r>
              <a:rPr lang="zh-TW" sz="1300" i="0" u="none" strike="noStrike" cap="none" dirty="0">
                <a:solidFill>
                  <a:schemeClr val="dk1"/>
                </a:solidFill>
                <a:latin typeface="Noto Sans TC"/>
                <a:ea typeface="Noto Sans TC"/>
                <a:cs typeface="Optimistic Text"/>
                <a:sym typeface="Optimistic Text"/>
              </a:rPr>
              <a:t>廣告檔案庫是 Meta </a:t>
            </a:r>
            <a:r>
              <a:rPr lang="zh-TW" sz="1300" dirty="0">
                <a:solidFill>
                  <a:schemeClr val="dk1"/>
                </a:solidFill>
                <a:latin typeface="Noto Sans TC"/>
                <a:ea typeface="Noto Sans TC"/>
                <a:cs typeface="Optimistic Text"/>
                <a:sym typeface="Optimistic Text"/>
              </a:rPr>
              <a:t>最</a:t>
            </a:r>
            <a:r>
              <a:rPr lang="zh-TW" sz="1300" i="0" u="none" strike="noStrike" cap="none" dirty="0">
                <a:solidFill>
                  <a:schemeClr val="dk1"/>
                </a:solidFill>
                <a:latin typeface="Noto Sans TC"/>
                <a:ea typeface="Noto Sans TC"/>
                <a:cs typeface="Optimistic Text"/>
                <a:sym typeface="Optimistic Text"/>
              </a:rPr>
              <a:t>詳</a:t>
            </a:r>
            <a:r>
              <a:rPr lang="zh-TW" sz="1300" dirty="0">
                <a:solidFill>
                  <a:schemeClr val="dk1"/>
                </a:solidFill>
                <a:latin typeface="Noto Sans TC"/>
                <a:ea typeface="Noto Sans TC"/>
                <a:cs typeface="Optimistic Text"/>
                <a:sym typeface="Optimistic Text"/>
              </a:rPr>
              <a:t>盡</a:t>
            </a:r>
            <a:r>
              <a:rPr lang="zh-TW" sz="1300" i="0" u="none" strike="noStrike" cap="none" dirty="0">
                <a:solidFill>
                  <a:schemeClr val="dk1"/>
                </a:solidFill>
                <a:latin typeface="Noto Sans TC"/>
                <a:ea typeface="Noto Sans TC"/>
                <a:cs typeface="Optimistic Text"/>
                <a:sym typeface="Optimistic Text"/>
              </a:rPr>
              <a:t>的廣告資訊透明度查詢中心，可針對 Meta </a:t>
            </a:r>
            <a:r>
              <a:rPr lang="zh-TW" sz="1300" dirty="0">
                <a:solidFill>
                  <a:schemeClr val="dk1"/>
                </a:solidFill>
                <a:latin typeface="Noto Sans TC"/>
                <a:ea typeface="Noto Sans TC"/>
                <a:cs typeface="Optimistic Text"/>
                <a:sym typeface="Optimistic Text"/>
              </a:rPr>
              <a:t>技術</a:t>
            </a:r>
            <a:r>
              <a:rPr lang="zh-TW" sz="1300" i="0" u="none" strike="noStrike" cap="none" dirty="0">
                <a:solidFill>
                  <a:schemeClr val="dk1"/>
                </a:solidFill>
                <a:latin typeface="Noto Sans TC"/>
                <a:ea typeface="Noto Sans TC"/>
                <a:cs typeface="Optimistic Text"/>
                <a:sym typeface="Optimistic Text"/>
              </a:rPr>
              <a:t>上的廣告提供完整相關資料。用戶</a:t>
            </a:r>
            <a:br>
              <a:rPr lang="en-US" altLang="zh-TW" sz="1300" i="0" u="none" strike="noStrike" cap="none" dirty="0">
                <a:solidFill>
                  <a:schemeClr val="dk1"/>
                </a:solidFill>
                <a:latin typeface="Noto Sans TC"/>
                <a:ea typeface="Noto Sans TC"/>
                <a:cs typeface="Optimistic Text"/>
                <a:sym typeface="Optimistic Text"/>
              </a:rPr>
            </a:br>
            <a:r>
              <a:rPr lang="zh-TW" sz="1300" i="0" u="none" strike="noStrike" cap="none" dirty="0">
                <a:solidFill>
                  <a:schemeClr val="dk1"/>
                </a:solidFill>
                <a:latin typeface="Noto Sans TC"/>
                <a:ea typeface="Noto Sans TC"/>
                <a:cs typeface="Optimistic Text"/>
                <a:sym typeface="Optimistic Text"/>
              </a:rPr>
              <a:t>可以透過廣告檔案庫深入瞭解自己所看到的廣告，對於提升廣告資訊透明度來說大有幫助。</a:t>
            </a:r>
            <a:endParaRPr lang="zh-TW" sz="500" dirty="0">
              <a:latin typeface="Noto Sans TC"/>
              <a:ea typeface="Noto Sans TC"/>
              <a:cs typeface="Optimistic Text"/>
              <a:sym typeface="Optimistic Text"/>
            </a:endParaRPr>
          </a:p>
        </p:txBody>
      </p:sp>
      <p:grpSp>
        <p:nvGrpSpPr>
          <p:cNvPr id="1899" name="Google Shape;1899;p205"/>
          <p:cNvGrpSpPr/>
          <p:nvPr/>
        </p:nvGrpSpPr>
        <p:grpSpPr>
          <a:xfrm>
            <a:off x="4942832" y="1697453"/>
            <a:ext cx="3704743" cy="1748595"/>
            <a:chOff x="4942832" y="1696560"/>
            <a:chExt cx="3704743" cy="1748595"/>
          </a:xfrm>
        </p:grpSpPr>
        <p:sp>
          <p:nvSpPr>
            <p:cNvPr id="1900" name="Google Shape;1900;p205"/>
            <p:cNvSpPr/>
            <p:nvPr/>
          </p:nvSpPr>
          <p:spPr>
            <a:xfrm>
              <a:off x="4942832" y="1696560"/>
              <a:ext cx="3704743" cy="1748595"/>
            </a:xfrm>
            <a:prstGeom prst="roundRect">
              <a:avLst>
                <a:gd name="adj" fmla="val 10806"/>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901" name="Google Shape;1901;p205"/>
            <p:cNvSpPr txBox="1"/>
            <p:nvPr/>
          </p:nvSpPr>
          <p:spPr>
            <a:xfrm>
              <a:off x="5142830" y="1965034"/>
              <a:ext cx="3229150" cy="1213432"/>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None/>
              </a:pPr>
              <a:r>
                <a:rPr lang="zh-TW" sz="1300" b="1" i="0" u="none" strike="noStrike" cap="none" dirty="0">
                  <a:solidFill>
                    <a:schemeClr val="dk1"/>
                  </a:solidFill>
                  <a:latin typeface="Noto Sans TC"/>
                  <a:ea typeface="Noto Sans TC"/>
                  <a:cs typeface="Optimistic Text"/>
                  <a:sym typeface="Optimistic Text"/>
                </a:rPr>
                <a:t>對用戶的意義</a:t>
              </a:r>
              <a:endParaRPr lang="zh-TW" sz="500" b="1" dirty="0">
                <a:latin typeface="Noto Sans TC"/>
                <a:ea typeface="Noto Sans TC"/>
                <a:cs typeface="Optimistic Text"/>
                <a:sym typeface="Optimistic Text"/>
              </a:endParaRPr>
            </a:p>
            <a:p>
              <a:pPr marL="0" marR="0" lvl="0" indent="0" algn="l" rtl="0">
                <a:lnSpc>
                  <a:spcPct val="115000"/>
                </a:lnSpc>
                <a:spcBef>
                  <a:spcPts val="400"/>
                </a:spcBef>
                <a:spcAft>
                  <a:spcPts val="0"/>
                </a:spcAft>
                <a:buNone/>
              </a:pPr>
              <a:r>
                <a:rPr lang="zh-TW" sz="900" i="0" u="none" strike="noStrike" cap="none" dirty="0">
                  <a:solidFill>
                    <a:schemeClr val="dk1"/>
                  </a:solidFill>
                  <a:latin typeface="Noto Sans TC"/>
                  <a:ea typeface="Noto Sans TC"/>
                  <a:cs typeface="Optimistic Text"/>
                  <a:sym typeface="Optimistic Text"/>
                </a:rPr>
                <a:t>廣告檔案庫可顯示所有</a:t>
              </a:r>
              <a:r>
                <a:rPr lang="zh-TW" sz="900" dirty="0">
                  <a:solidFill>
                    <a:schemeClr val="dk1"/>
                  </a:solidFill>
                  <a:latin typeface="Noto Sans TC"/>
                  <a:ea typeface="Noto Sans TC"/>
                  <a:cs typeface="Optimistic Text"/>
                  <a:sym typeface="Optimistic Text"/>
                </a:rPr>
                <a:t>在</a:t>
              </a:r>
              <a:r>
                <a:rPr lang="zh-TW" sz="900" i="0" u="none" strike="noStrike" cap="none" dirty="0">
                  <a:solidFill>
                    <a:schemeClr val="dk1"/>
                  </a:solidFill>
                  <a:latin typeface="Noto Sans TC"/>
                  <a:ea typeface="Noto Sans TC"/>
                  <a:cs typeface="Optimistic Text"/>
                  <a:sym typeface="Optimistic Text"/>
                </a:rPr>
                <a:t> Meta 產品刊登中的廣告。為了協助</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防範選舉受到干涉，我們將廣告資訊透明度列為優先改進事項，並因此推出廣告檔案庫，為有關社會議題、選舉或政治的廣告</a:t>
              </a:r>
              <a:br>
                <a:rPr lang="en-US" altLang="zh-TW" sz="900" i="0" u="none" strike="noStrike" cap="none" dirty="0">
                  <a:solidFill>
                    <a:schemeClr val="dk1"/>
                  </a:solidFill>
                  <a:latin typeface="Noto Sans TC"/>
                  <a:ea typeface="Noto Sans TC"/>
                  <a:cs typeface="Optimistic Text"/>
                  <a:sym typeface="Optimistic Text"/>
                </a:rPr>
              </a:br>
              <a:r>
                <a:rPr lang="zh-TW" sz="900" i="0" u="none" strike="noStrike" cap="none" dirty="0">
                  <a:solidFill>
                    <a:schemeClr val="dk1"/>
                  </a:solidFill>
                  <a:latin typeface="Noto Sans TC"/>
                  <a:ea typeface="Noto Sans TC"/>
                  <a:cs typeface="Optimistic Text"/>
                  <a:sym typeface="Optimistic Text"/>
                </a:rPr>
                <a:t>提供廣告支出金額範圍、觸及人數、出資單位／出資人的名稱／姓名等其他資訊。這些類型的廣告（不論是刊登中或暫停刊登）會在首次曝光後保存七年。</a:t>
              </a:r>
              <a:endParaRPr lang="zh-TW" sz="500" dirty="0">
                <a:latin typeface="Noto Sans TC"/>
                <a:ea typeface="Noto Sans TC"/>
                <a:cs typeface="Optimistic Text"/>
                <a:sym typeface="Optimistic Text"/>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pic>
        <p:nvPicPr>
          <p:cNvPr id="1012" name="Google Shape;1012;p161"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013" name="Google Shape;1013;p161"/>
          <p:cNvSpPr txBox="1">
            <a:spLocks noGrp="1"/>
          </p:cNvSpPr>
          <p:nvPr>
            <p:ph type="subTitle" idx="4294967295"/>
          </p:nvPr>
        </p:nvSpPr>
        <p:spPr>
          <a:xfrm>
            <a:off x="5593961" y="1804392"/>
            <a:ext cx="2928844" cy="1534716"/>
          </a:xfrm>
          <a:prstGeom prst="rect">
            <a:avLst/>
          </a:prstGeom>
          <a:noFill/>
          <a:ln>
            <a:noFill/>
          </a:ln>
        </p:spPr>
        <p:txBody>
          <a:bodyPr spcFirstLastPara="1" wrap="square" lIns="0" tIns="0" rIns="0" bIns="0" rtlCol="0" anchor="ctr" anchorCtr="0">
            <a:noAutofit/>
          </a:bodyPr>
          <a:lstStyle>
            <a:defPPr>
              <a:defRPr lang="zh-TW"/>
            </a:defPPr>
          </a:lstStyle>
          <a:p>
            <a:pPr marL="0" marR="0" lvl="0" indent="0" algn="l" rtl="0">
              <a:lnSpc>
                <a:spcPct val="115000"/>
              </a:lnSpc>
              <a:spcBef>
                <a:spcPts val="0"/>
              </a:spcBef>
              <a:spcAft>
                <a:spcPts val="0"/>
              </a:spcAft>
              <a:buClr>
                <a:srgbClr val="1C2B33"/>
              </a:buClr>
              <a:buSzPts val="400"/>
              <a:buFont typeface="Arial"/>
              <a:buNone/>
            </a:pPr>
            <a:r>
              <a:rPr lang="zh-TW" sz="1300" dirty="0">
                <a:latin typeface="Noto Sans TC"/>
                <a:ea typeface="Noto Sans TC"/>
                <a:cs typeface="Optimistic Text"/>
                <a:sym typeface="Optimistic Text"/>
              </a:rPr>
              <a:t>用戶可透過 Facebook 粉絲專頁與您的組織建立聯繫並深入瞭解您的公益理念。您可以與選民和潛在選民分享更新資訊並進行互動交流。</a:t>
            </a:r>
          </a:p>
          <a:p>
            <a:pPr marL="0" marR="0" lvl="0" indent="0" algn="l" rtl="0">
              <a:lnSpc>
                <a:spcPct val="129000"/>
              </a:lnSpc>
              <a:spcBef>
                <a:spcPts val="400"/>
              </a:spcBef>
              <a:spcAft>
                <a:spcPts val="0"/>
              </a:spcAft>
              <a:buClr>
                <a:srgbClr val="1C2B33"/>
              </a:buClr>
              <a:buSzPts val="300"/>
              <a:buFont typeface="Arial"/>
              <a:buNone/>
            </a:pPr>
            <a:endParaRPr lang="zh-TW" sz="1100" i="0" u="none" strike="noStrike" cap="none" dirty="0">
              <a:solidFill>
                <a:schemeClr val="accent5"/>
              </a:solidFill>
              <a:latin typeface="Noto Sans TC"/>
              <a:ea typeface="Noto Sans TC"/>
              <a:cs typeface="Optimistic Text"/>
              <a:sym typeface="Optimistic Text"/>
            </a:endParaRPr>
          </a:p>
        </p:txBody>
      </p:sp>
      <p:sp>
        <p:nvSpPr>
          <p:cNvPr id="1014" name="Google Shape;1014;p161"/>
          <p:cNvSpPr txBox="1">
            <a:spLocks noGrp="1"/>
          </p:cNvSpPr>
          <p:nvPr>
            <p:ph type="title" idx="4294967295"/>
          </p:nvPr>
        </p:nvSpPr>
        <p:spPr>
          <a:xfrm>
            <a:off x="371935" y="300038"/>
            <a:ext cx="7392819" cy="550069"/>
          </a:xfrm>
          <a:prstGeom prst="rect">
            <a:avLst/>
          </a:prstGeom>
          <a:noFill/>
          <a:ln>
            <a:noFill/>
          </a:ln>
        </p:spPr>
        <p:txBody>
          <a:bodyPr spcFirstLastPara="1" wrap="square" lIns="0" tIns="0" rIns="0" bIns="0" rtlCol="0" anchor="t" anchorCtr="0">
            <a:noAutofit/>
          </a:bodyPr>
          <a:lstStyle>
            <a:defPPr>
              <a:defRPr lang="zh-TW"/>
            </a:defPPr>
          </a:lstStyle>
          <a:p>
            <a:pPr>
              <a:lnSpc>
                <a:spcPct val="115000"/>
              </a:lnSpc>
            </a:pPr>
            <a:r>
              <a:rPr lang="en-US" altLang="zh-TW" dirty="0">
                <a:latin typeface="Noto Sans TC Medium"/>
                <a:ea typeface="Noto Sans TC Medium"/>
                <a:cs typeface="Optimistic Display Medium"/>
                <a:sym typeface="Optimistic Display"/>
              </a:rPr>
              <a:t>Facebook </a:t>
            </a:r>
            <a:r>
              <a:rPr lang="zh-TW" altLang="en-US" dirty="0">
                <a:latin typeface="Noto Sans TC Medium"/>
                <a:ea typeface="Noto Sans TC Medium"/>
                <a:cs typeface="Optimistic Display Medium"/>
                <a:sym typeface="Optimistic Display"/>
              </a:rPr>
              <a:t>粉絲專頁</a:t>
            </a:r>
          </a:p>
        </p:txBody>
      </p:sp>
      <p:pic>
        <p:nvPicPr>
          <p:cNvPr id="1015" name="Google Shape;1015;p161"/>
          <p:cNvPicPr preferRelativeResize="0"/>
          <p:nvPr/>
        </p:nvPicPr>
        <p:blipFill rotWithShape="1">
          <a:blip r:embed="rId4">
            <a:alphaModFix/>
          </a:blip>
          <a:srcRect l="13676" t="8864" r="14284" b="15332"/>
          <a:stretch/>
        </p:blipFill>
        <p:spPr>
          <a:xfrm>
            <a:off x="580354" y="1655215"/>
            <a:ext cx="2873286" cy="1833069"/>
          </a:xfrm>
          <a:prstGeom prst="roundRect">
            <a:avLst>
              <a:gd name="adj" fmla="val 3436"/>
            </a:avLst>
          </a:prstGeom>
          <a:noFill/>
          <a:ln>
            <a:noFill/>
          </a:ln>
        </p:spPr>
      </p:pic>
      <p:sp>
        <p:nvSpPr>
          <p:cNvPr id="1016" name="Google Shape;1016;p161"/>
          <p:cNvSpPr txBox="1"/>
          <p:nvPr/>
        </p:nvSpPr>
        <p:spPr>
          <a:xfrm>
            <a:off x="1205035" y="3588644"/>
            <a:ext cx="1623925" cy="128238"/>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25000"/>
              </a:lnSpc>
              <a:spcBef>
                <a:spcPts val="0"/>
              </a:spcBef>
              <a:spcAft>
                <a:spcPts val="0"/>
              </a:spcAft>
              <a:buNone/>
            </a:pPr>
            <a:r>
              <a:rPr lang="zh-TW" sz="900" b="1" i="0" u="none" strike="noStrike" cap="none" dirty="0">
                <a:solidFill>
                  <a:schemeClr val="dk2"/>
                </a:solidFill>
                <a:latin typeface="Noto Sans TC"/>
                <a:ea typeface="Noto Sans TC"/>
                <a:cs typeface="Optimistic Text"/>
                <a:sym typeface="Optimistic Text"/>
              </a:rPr>
              <a:t>個人檔案</a:t>
            </a:r>
          </a:p>
        </p:txBody>
      </p:sp>
      <p:sp>
        <p:nvSpPr>
          <p:cNvPr id="1017" name="Google Shape;1017;p161"/>
          <p:cNvSpPr txBox="1"/>
          <p:nvPr/>
        </p:nvSpPr>
        <p:spPr>
          <a:xfrm>
            <a:off x="3973294" y="4346922"/>
            <a:ext cx="1093200" cy="1476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25000"/>
              </a:lnSpc>
              <a:spcBef>
                <a:spcPts val="0"/>
              </a:spcBef>
              <a:spcAft>
                <a:spcPts val="0"/>
              </a:spcAft>
              <a:buNone/>
            </a:pPr>
            <a:r>
              <a:rPr lang="zh-TW" sz="900" b="1" i="0" u="none" strike="noStrike" cap="none" dirty="0">
                <a:solidFill>
                  <a:schemeClr val="dk2"/>
                </a:solidFill>
                <a:latin typeface="Noto Sans TC"/>
                <a:ea typeface="Noto Sans TC"/>
                <a:cs typeface="Optimistic Text"/>
                <a:sym typeface="Optimistic Text"/>
              </a:rPr>
              <a:t>粉絲專頁</a:t>
            </a:r>
          </a:p>
        </p:txBody>
      </p:sp>
      <p:pic>
        <p:nvPicPr>
          <p:cNvPr id="1018" name="Google Shape;1018;p161" descr="A blue circle with a letter f in it&#10;&#10;Description automatically generated with medium confidence"/>
          <p:cNvPicPr preferRelativeResize="0"/>
          <p:nvPr/>
        </p:nvPicPr>
        <p:blipFill rotWithShape="1">
          <a:blip r:embed="rId5">
            <a:alphaModFix/>
          </a:blip>
          <a:srcRect/>
          <a:stretch/>
        </p:blipFill>
        <p:spPr>
          <a:xfrm>
            <a:off x="8574125" y="208359"/>
            <a:ext cx="368983" cy="366540"/>
          </a:xfrm>
          <a:prstGeom prst="rect">
            <a:avLst/>
          </a:prstGeom>
          <a:noFill/>
          <a:ln>
            <a:noFill/>
          </a:ln>
        </p:spPr>
      </p:pic>
      <p:grpSp>
        <p:nvGrpSpPr>
          <p:cNvPr id="1019" name="Google Shape;1019;p161"/>
          <p:cNvGrpSpPr/>
          <p:nvPr/>
        </p:nvGrpSpPr>
        <p:grpSpPr>
          <a:xfrm>
            <a:off x="3711833" y="917043"/>
            <a:ext cx="1623940" cy="3362923"/>
            <a:chOff x="16500282" y="1348604"/>
            <a:chExt cx="5380848" cy="11018753"/>
          </a:xfrm>
        </p:grpSpPr>
        <p:grpSp>
          <p:nvGrpSpPr>
            <p:cNvPr id="1020" name="Google Shape;1020;p161"/>
            <p:cNvGrpSpPr/>
            <p:nvPr/>
          </p:nvGrpSpPr>
          <p:grpSpPr>
            <a:xfrm>
              <a:off x="16500282" y="1348604"/>
              <a:ext cx="5380848" cy="11018753"/>
              <a:chOff x="5843925" y="822950"/>
              <a:chExt cx="3818100" cy="7818600"/>
            </a:xfrm>
          </p:grpSpPr>
          <p:sp>
            <p:nvSpPr>
              <p:cNvPr id="1021" name="Google Shape;1021;p161"/>
              <p:cNvSpPr/>
              <p:nvPr/>
            </p:nvSpPr>
            <p:spPr>
              <a:xfrm>
                <a:off x="5843925" y="822950"/>
                <a:ext cx="3818100" cy="7818600"/>
              </a:xfrm>
              <a:prstGeom prst="roundRect">
                <a:avLst>
                  <a:gd name="adj" fmla="val 12084"/>
                </a:avLst>
              </a:prstGeom>
              <a:solidFill>
                <a:srgbClr val="FFFFFF"/>
              </a:solidFill>
              <a:ln w="9525" cap="flat" cmpd="sng">
                <a:solidFill>
                  <a:srgbClr val="CBD2D9"/>
                </a:solidFill>
                <a:prstDash val="solid"/>
                <a:round/>
                <a:headEnd type="none" w="sm" len="sm"/>
                <a:tailEnd type="none" w="sm" len="sm"/>
              </a:ln>
            </p:spPr>
            <p:txBody>
              <a:bodyPr spcFirstLastPara="1" wrap="square" lIns="91425" tIns="91425" rIns="91425" bIns="91425" rtlCol="0" anchor="ctr" anchorCtr="0">
                <a:noAutofit/>
              </a:bodyPr>
              <a:lstStyle>
                <a:defPPr>
                  <a:defRPr lang="zh-TW"/>
                </a:defPPr>
              </a:lstStyle>
              <a:p>
                <a:pPr marL="0" marR="0" lvl="0" indent="0" algn="l" rtl="0">
                  <a:lnSpc>
                    <a:spcPct val="100000"/>
                  </a:lnSpc>
                  <a:spcBef>
                    <a:spcPts val="0"/>
                  </a:spcBef>
                  <a:spcAft>
                    <a:spcPts val="0"/>
                  </a:spcAft>
                  <a:buClr>
                    <a:srgbClr val="1C2B33"/>
                  </a:buClr>
                  <a:buSzPts val="2400"/>
                  <a:buFont typeface="Optimistic Text"/>
                  <a:buNone/>
                </a:pPr>
                <a:endParaRPr lang="zh-TW" sz="2400" b="0" i="0" u="none" strike="noStrike" cap="none">
                  <a:solidFill>
                    <a:srgbClr val="1C2B33"/>
                  </a:solidFill>
                  <a:latin typeface="Noto Sans TC"/>
                  <a:ea typeface="Noto Sans TC"/>
                  <a:cs typeface="Optimistic Text"/>
                  <a:sym typeface="Optimistic Text"/>
                </a:endParaRPr>
              </a:p>
            </p:txBody>
          </p:sp>
          <p:pic>
            <p:nvPicPr>
              <p:cNvPr id="1022" name="Google Shape;1022;p161"/>
              <p:cNvPicPr preferRelativeResize="0"/>
              <p:nvPr/>
            </p:nvPicPr>
            <p:blipFill rotWithShape="1">
              <a:blip r:embed="rId6">
                <a:alphaModFix/>
              </a:blip>
              <a:srcRect l="19" r="9"/>
              <a:stretch/>
            </p:blipFill>
            <p:spPr>
              <a:xfrm>
                <a:off x="6032024" y="997736"/>
                <a:ext cx="3441600" cy="7468800"/>
              </a:xfrm>
              <a:prstGeom prst="roundRect">
                <a:avLst>
                  <a:gd name="adj" fmla="val 10213"/>
                </a:avLst>
              </a:prstGeom>
              <a:noFill/>
              <a:ln>
                <a:noFill/>
              </a:ln>
            </p:spPr>
          </p:pic>
          <p:grpSp>
            <p:nvGrpSpPr>
              <p:cNvPr id="1023" name="Google Shape;1023;p161"/>
              <p:cNvGrpSpPr/>
              <p:nvPr/>
            </p:nvGrpSpPr>
            <p:grpSpPr>
              <a:xfrm>
                <a:off x="6777659" y="831497"/>
                <a:ext cx="1952369" cy="443664"/>
                <a:chOff x="11560150" y="699521"/>
                <a:chExt cx="3132310" cy="711000"/>
              </a:xfrm>
            </p:grpSpPr>
            <p:sp>
              <p:nvSpPr>
                <p:cNvPr id="1024" name="Google Shape;1024;p161"/>
                <p:cNvSpPr/>
                <p:nvPr/>
              </p:nvSpPr>
              <p:spPr>
                <a:xfrm>
                  <a:off x="11560160" y="699521"/>
                  <a:ext cx="3132300" cy="711000"/>
                </a:xfrm>
                <a:prstGeom prst="roundRect">
                  <a:avLst>
                    <a:gd name="adj" fmla="val 50000"/>
                  </a:avLst>
                </a:prstGeom>
                <a:solidFill>
                  <a:srgbClr val="FFFFFF"/>
                </a:solidFill>
                <a:ln>
                  <a:noFill/>
                </a:ln>
              </p:spPr>
              <p:txBody>
                <a:bodyPr spcFirstLastPara="1" wrap="square" lIns="91425" tIns="91425" rIns="91425" bIns="91425" rtlCol="0" anchor="ctr" anchorCtr="0">
                  <a:noAutofit/>
                </a:bodyPr>
                <a:lstStyle>
                  <a:defPPr>
                    <a:defRPr lang="zh-TW"/>
                  </a:defPPr>
                </a:lstStyle>
                <a:p>
                  <a:pPr marL="0" marR="0" lvl="0" indent="0" algn="l" rtl="0">
                    <a:lnSpc>
                      <a:spcPct val="100000"/>
                    </a:lnSpc>
                    <a:spcBef>
                      <a:spcPts val="0"/>
                    </a:spcBef>
                    <a:spcAft>
                      <a:spcPts val="0"/>
                    </a:spcAft>
                    <a:buClr>
                      <a:srgbClr val="1C2B33"/>
                    </a:buClr>
                    <a:buSzPts val="2400"/>
                    <a:buFont typeface="Optimistic Text"/>
                    <a:buNone/>
                  </a:pPr>
                  <a:endParaRPr lang="zh-TW" sz="2400" b="0" i="0" u="none" strike="noStrike" cap="none">
                    <a:solidFill>
                      <a:srgbClr val="1C2B33"/>
                    </a:solidFill>
                    <a:latin typeface="Noto Sans TC"/>
                    <a:ea typeface="Noto Sans TC"/>
                    <a:cs typeface="Optimistic Text"/>
                    <a:sym typeface="Optimistic Text"/>
                  </a:endParaRPr>
                </a:p>
              </p:txBody>
            </p:sp>
            <p:sp>
              <p:nvSpPr>
                <p:cNvPr id="1025" name="Google Shape;1025;p161"/>
                <p:cNvSpPr/>
                <p:nvPr/>
              </p:nvSpPr>
              <p:spPr>
                <a:xfrm>
                  <a:off x="11560150" y="699523"/>
                  <a:ext cx="3132300" cy="355500"/>
                </a:xfrm>
                <a:prstGeom prst="roundRect">
                  <a:avLst>
                    <a:gd name="adj" fmla="val 0"/>
                  </a:avLst>
                </a:prstGeom>
                <a:solidFill>
                  <a:srgbClr val="FFFFFF"/>
                </a:solidFill>
                <a:ln>
                  <a:noFill/>
                </a:ln>
              </p:spPr>
              <p:txBody>
                <a:bodyPr spcFirstLastPara="1" wrap="square" lIns="91425" tIns="91425" rIns="91425" bIns="91425" rtlCol="0" anchor="ctr" anchorCtr="0">
                  <a:noAutofit/>
                </a:bodyPr>
                <a:lstStyle>
                  <a:defPPr>
                    <a:defRPr lang="zh-TW"/>
                  </a:defPPr>
                </a:lstStyle>
                <a:p>
                  <a:pPr marL="0" marR="0" lvl="0" indent="0" algn="l" rtl="0">
                    <a:lnSpc>
                      <a:spcPct val="100000"/>
                    </a:lnSpc>
                    <a:spcBef>
                      <a:spcPts val="0"/>
                    </a:spcBef>
                    <a:spcAft>
                      <a:spcPts val="0"/>
                    </a:spcAft>
                    <a:buClr>
                      <a:srgbClr val="1C2B33"/>
                    </a:buClr>
                    <a:buSzPts val="2400"/>
                    <a:buFont typeface="Optimistic Text"/>
                    <a:buNone/>
                  </a:pPr>
                  <a:endParaRPr lang="zh-TW" sz="2400" b="0" i="0" u="none" strike="noStrike" cap="none">
                    <a:solidFill>
                      <a:srgbClr val="1C2B33"/>
                    </a:solidFill>
                    <a:latin typeface="Noto Sans TC"/>
                    <a:ea typeface="Noto Sans TC"/>
                    <a:cs typeface="Optimistic Text"/>
                    <a:sym typeface="Optimistic Text"/>
                  </a:endParaRPr>
                </a:p>
              </p:txBody>
            </p:sp>
          </p:grpSp>
        </p:grpSp>
        <p:pic>
          <p:nvPicPr>
            <p:cNvPr id="1026" name="Google Shape;1026;p161" descr="Graphical user interface, text, application, chat or text message&#10;&#10;Description automatically generated"/>
            <p:cNvPicPr preferRelativeResize="0"/>
            <p:nvPr/>
          </p:nvPicPr>
          <p:blipFill rotWithShape="1">
            <a:blip r:embed="rId7">
              <a:alphaModFix/>
            </a:blip>
            <a:srcRect/>
            <a:stretch/>
          </p:blipFill>
          <p:spPr>
            <a:xfrm>
              <a:off x="16765194" y="2179989"/>
              <a:ext cx="4861597" cy="6334195"/>
            </a:xfrm>
            <a:prstGeom prst="rect">
              <a:avLst/>
            </a:prstGeom>
            <a:noFill/>
            <a:ln>
              <a:noFill/>
            </a:ln>
          </p:spPr>
        </p:pic>
        <p:pic>
          <p:nvPicPr>
            <p:cNvPr id="1027" name="Google Shape;1027;p161" descr="Graphical user interface, text, application&#10;&#10;Description automatically generated"/>
            <p:cNvPicPr preferRelativeResize="0"/>
            <p:nvPr/>
          </p:nvPicPr>
          <p:blipFill rotWithShape="1">
            <a:blip r:embed="rId8">
              <a:alphaModFix/>
            </a:blip>
            <a:srcRect r="3025"/>
            <a:stretch/>
          </p:blipFill>
          <p:spPr>
            <a:xfrm>
              <a:off x="16709044" y="7968782"/>
              <a:ext cx="4912021" cy="3101128"/>
            </a:xfrm>
            <a:prstGeom prst="rect">
              <a:avLst/>
            </a:prstGeom>
            <a:noFill/>
            <a:ln>
              <a:noFill/>
            </a:ln>
            <a:effectLst>
              <a:outerShdw blurRad="50800" dist="50800" dir="5400000" algn="ctr" rotWithShape="0">
                <a:srgbClr val="FFFFFF"/>
              </a:outerShdw>
            </a:effectLst>
          </p:spPr>
        </p:pic>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906"/>
        <p:cNvGrpSpPr/>
        <p:nvPr/>
      </p:nvGrpSpPr>
      <p:grpSpPr>
        <a:xfrm>
          <a:off x="0" y="0"/>
          <a:ext cx="0" cy="0"/>
          <a:chOff x="0" y="0"/>
          <a:chExt cx="0" cy="0"/>
        </a:xfrm>
      </p:grpSpPr>
      <p:pic>
        <p:nvPicPr>
          <p:cNvPr id="1907" name="Google Shape;1907;p206"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08" name="Google Shape;1908;p206"/>
          <p:cNvSpPr/>
          <p:nvPr/>
        </p:nvSpPr>
        <p:spPr>
          <a:xfrm>
            <a:off x="398203" y="1231483"/>
            <a:ext cx="3777708" cy="466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400"/>
              </a:spcAft>
              <a:buNone/>
            </a:pPr>
            <a:r>
              <a:rPr lang="zh-TW" sz="2700" i="0" u="none" strike="noStrike" cap="none" dirty="0">
                <a:solidFill>
                  <a:schemeClr val="dk1"/>
                </a:solidFill>
                <a:latin typeface="Noto Sans TC Medium"/>
                <a:ea typeface="Noto Sans TC Medium"/>
                <a:cs typeface="Optimistic Display Medium"/>
                <a:sym typeface="Optimistic Display Medium"/>
              </a:rPr>
              <a:t>廣告檔案庫總覽</a:t>
            </a:r>
          </a:p>
        </p:txBody>
      </p:sp>
      <p:sp>
        <p:nvSpPr>
          <p:cNvPr id="1909" name="Google Shape;1909;p206"/>
          <p:cNvSpPr txBox="1"/>
          <p:nvPr/>
        </p:nvSpPr>
        <p:spPr>
          <a:xfrm>
            <a:off x="395831" y="1850416"/>
            <a:ext cx="3711300" cy="2345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rgbClr val="000000"/>
                </a:solidFill>
                <a:latin typeface="Noto Sans TC"/>
                <a:ea typeface="Noto Sans TC"/>
                <a:cs typeface="Optimistic Text"/>
                <a:sym typeface="Optimistic Text"/>
              </a:rPr>
              <a:t>廣告檔案庫可顯示所有在 Meta 產品刊登中的廣告。為了協助防範選舉</a:t>
            </a:r>
            <a:br>
              <a:rPr lang="en-US" altLang="zh-TW" sz="900" i="0" u="none" strike="noStrike" cap="none" dirty="0">
                <a:solidFill>
                  <a:srgbClr val="000000"/>
                </a:solidFill>
                <a:latin typeface="Noto Sans TC"/>
                <a:ea typeface="Noto Sans TC"/>
                <a:cs typeface="Optimistic Text"/>
                <a:sym typeface="Optimistic Text"/>
              </a:rPr>
            </a:br>
            <a:r>
              <a:rPr lang="zh-TW" sz="900" i="0" u="none" strike="noStrike" cap="none" dirty="0">
                <a:solidFill>
                  <a:srgbClr val="000000"/>
                </a:solidFill>
                <a:latin typeface="Noto Sans TC"/>
                <a:ea typeface="Noto Sans TC"/>
                <a:cs typeface="Optimistic Text"/>
                <a:sym typeface="Optimistic Text"/>
              </a:rPr>
              <a:t>受到干擾，我們將廣告資訊透明度列為優先改進事項，並因此推出廣告</a:t>
            </a:r>
            <a:br>
              <a:rPr lang="en-US" altLang="zh-TW" sz="900" i="0" u="none" strike="noStrike" cap="none" dirty="0">
                <a:solidFill>
                  <a:srgbClr val="000000"/>
                </a:solidFill>
                <a:latin typeface="Noto Sans TC"/>
                <a:ea typeface="Noto Sans TC"/>
                <a:cs typeface="Optimistic Text"/>
                <a:sym typeface="Optimistic Text"/>
              </a:rPr>
            </a:br>
            <a:r>
              <a:rPr lang="zh-TW" sz="900" i="0" u="none" strike="noStrike" cap="none" dirty="0">
                <a:solidFill>
                  <a:srgbClr val="000000"/>
                </a:solidFill>
                <a:latin typeface="Noto Sans TC"/>
                <a:ea typeface="Noto Sans TC"/>
                <a:cs typeface="Optimistic Text"/>
                <a:sym typeface="Optimistic Text"/>
              </a:rPr>
              <a:t>檔案庫，針對社會議題、選舉或政治相關廣告，提供以下資訊：</a:t>
            </a:r>
            <a:endParaRPr lang="zh-TW" sz="900" i="0" u="none" strike="noStrike" cap="none" dirty="0">
              <a:solidFill>
                <a:srgbClr val="1C2B33"/>
              </a:solidFill>
              <a:latin typeface="Noto Sans TC"/>
              <a:ea typeface="Noto Sans TC"/>
              <a:cs typeface="Optimistic Text"/>
              <a:sym typeface="Optimistic Text"/>
            </a:endParaRPr>
          </a:p>
          <a:p>
            <a:pPr marL="165100" marR="0" lvl="0" indent="-171450" algn="l" rtl="0">
              <a:lnSpc>
                <a:spcPct val="114000"/>
              </a:lnSpc>
              <a:spcBef>
                <a:spcPts val="400"/>
              </a:spcBef>
              <a:spcAft>
                <a:spcPts val="0"/>
              </a:spcAft>
              <a:buClr>
                <a:srgbClr val="1C2B33"/>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廣告花費範圍</a:t>
            </a:r>
            <a:endParaRPr lang="zh-TW" sz="900" i="0" u="none" strike="noStrike" cap="none" dirty="0">
              <a:solidFill>
                <a:srgbClr val="1C2B33"/>
              </a:solidFill>
              <a:latin typeface="Noto Sans TC"/>
              <a:ea typeface="Noto Sans TC"/>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觸及人數 </a:t>
            </a:r>
            <a:endParaRPr lang="zh-TW" sz="900" i="0" u="none" strike="noStrike" cap="none" dirty="0">
              <a:solidFill>
                <a:srgbClr val="1C2B33"/>
              </a:solidFill>
              <a:latin typeface="Noto Sans TC"/>
              <a:ea typeface="Noto Sans TC"/>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負責廣告的實體名稱 </a:t>
            </a:r>
          </a:p>
          <a:p>
            <a:pPr marL="0" marR="0" lvl="0" indent="0" algn="l" rtl="0">
              <a:lnSpc>
                <a:spcPct val="114000"/>
              </a:lnSpc>
              <a:spcBef>
                <a:spcPts val="400"/>
              </a:spcBef>
              <a:spcAft>
                <a:spcPts val="400"/>
              </a:spcAft>
              <a:buNone/>
            </a:pPr>
            <a:r>
              <a:rPr lang="zh-TW" sz="900" i="0" u="none" strike="noStrike" cap="none" dirty="0">
                <a:solidFill>
                  <a:srgbClr val="000000"/>
                </a:solidFill>
                <a:latin typeface="Noto Sans TC"/>
                <a:ea typeface="Noto Sans TC"/>
                <a:cs typeface="Optimistic Text"/>
                <a:sym typeface="Optimistic Text"/>
              </a:rPr>
              <a:t>我們會儲存所有議題、選舉或政治相關廣告（無論是否標示為正在刊登），並且從廣告首次曝光日期起算保存七年。如果刊登中的廣告遭系統標示或社群成員回報為與上述主題相關且缺少免責聲明，該廣告將遭拒絕刊登，同時也會納入廣告檔案庫中。廣告檔案庫中標示為「暫停」的廣告一定是曾在 Facebook 和 Instagram 刊登過的廣告。</a:t>
            </a:r>
            <a:endParaRPr lang="zh-TW" sz="900" i="0" u="none" strike="noStrike" cap="none" dirty="0">
              <a:solidFill>
                <a:srgbClr val="1C2B33"/>
              </a:solidFill>
              <a:latin typeface="Noto Sans TC"/>
              <a:ea typeface="Noto Sans TC"/>
              <a:cs typeface="Optimistic Text"/>
              <a:sym typeface="Optimistic Text"/>
            </a:endParaRPr>
          </a:p>
        </p:txBody>
      </p:sp>
      <p:pic>
        <p:nvPicPr>
          <p:cNvPr id="1910" name="Google Shape;1910;p206" descr="FB Political Ad Info Sheet Marketing Prototype (3).mov"/>
          <p:cNvPicPr preferRelativeResize="0"/>
          <p:nvPr/>
        </p:nvPicPr>
        <p:blipFill rotWithShape="1">
          <a:blip r:embed="rId4">
            <a:alphaModFix/>
          </a:blip>
          <a:srcRect/>
          <a:stretch/>
        </p:blipFill>
        <p:spPr>
          <a:xfrm>
            <a:off x="5851396" y="385369"/>
            <a:ext cx="2012018" cy="4372763"/>
          </a:xfrm>
          <a:prstGeom prst="roundRect">
            <a:avLst>
              <a:gd name="adj" fmla="val 3193"/>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15"/>
        <p:cNvGrpSpPr/>
        <p:nvPr/>
      </p:nvGrpSpPr>
      <p:grpSpPr>
        <a:xfrm>
          <a:off x="0" y="0"/>
          <a:ext cx="0" cy="0"/>
          <a:chOff x="0" y="0"/>
          <a:chExt cx="0" cy="0"/>
        </a:xfrm>
      </p:grpSpPr>
      <p:pic>
        <p:nvPicPr>
          <p:cNvPr id="1916" name="Google Shape;1916;p207"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17" name="Google Shape;1917;p207"/>
          <p:cNvSpPr/>
          <p:nvPr/>
        </p:nvSpPr>
        <p:spPr>
          <a:xfrm>
            <a:off x="390178" y="1610954"/>
            <a:ext cx="2571071" cy="872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搜尋廣告檔案庫</a:t>
            </a:r>
          </a:p>
        </p:txBody>
      </p:sp>
      <p:sp>
        <p:nvSpPr>
          <p:cNvPr id="1918" name="Google Shape;1918;p207"/>
          <p:cNvSpPr txBox="1"/>
          <p:nvPr/>
        </p:nvSpPr>
        <p:spPr>
          <a:xfrm>
            <a:off x="397025" y="2310099"/>
            <a:ext cx="3710100" cy="17139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rgbClr val="000000"/>
                </a:solidFill>
                <a:latin typeface="Noto Sans TC"/>
                <a:ea typeface="Noto Sans TC"/>
                <a:cs typeface="Optimistic Text"/>
                <a:sym typeface="Optimistic Text"/>
              </a:rPr>
              <a:t>廣告檔案庫會顯示粉絲專頁刊登中的所有廣告。您只要搜尋廣告主，就能查看該粉絲專頁刊登中的廣告。</a:t>
            </a:r>
          </a:p>
          <a:p>
            <a:pPr marL="0" marR="0" lvl="0" indent="0" algn="l" rtl="0">
              <a:lnSpc>
                <a:spcPct val="114000"/>
              </a:lnSpc>
              <a:spcBef>
                <a:spcPts val="400"/>
              </a:spcBef>
              <a:spcAft>
                <a:spcPts val="0"/>
              </a:spcAft>
              <a:buNone/>
            </a:pPr>
            <a:r>
              <a:rPr lang="zh-TW" sz="900" i="0" u="none" strike="noStrike" cap="none" dirty="0">
                <a:solidFill>
                  <a:srgbClr val="000000"/>
                </a:solidFill>
                <a:latin typeface="Noto Sans TC"/>
                <a:ea typeface="Noto Sans TC"/>
                <a:cs typeface="Optimistic Text"/>
                <a:sym typeface="Optimistic Text"/>
              </a:rPr>
              <a:t>您查看粉絲專頁刊登中的廣告時，系統會一併顯示廣告創意與文案。點擊「查看廣告詳情」便能查看其他資訊，例如粉絲專頁「關於」區塊的內容。</a:t>
            </a:r>
          </a:p>
          <a:p>
            <a:pPr marL="0" marR="0" lvl="0" indent="0" algn="l" rtl="0">
              <a:lnSpc>
                <a:spcPct val="114000"/>
              </a:lnSpc>
              <a:spcBef>
                <a:spcPts val="400"/>
              </a:spcBef>
              <a:spcAft>
                <a:spcPts val="0"/>
              </a:spcAft>
              <a:buNone/>
            </a:pPr>
            <a:r>
              <a:rPr lang="zh-TW" sz="900" i="0" u="none" strike="noStrike" cap="none" dirty="0">
                <a:solidFill>
                  <a:srgbClr val="000000"/>
                </a:solidFill>
                <a:latin typeface="Noto Sans TC"/>
                <a:ea typeface="Noto Sans TC"/>
                <a:cs typeface="Optimistic Text"/>
                <a:sym typeface="Optimistic Text"/>
              </a:rPr>
              <a:t>如果您認為某則刊登中的廣告與政治或重大國家議題有關，但該廣告</a:t>
            </a:r>
            <a:br>
              <a:rPr lang="en-US" altLang="zh-TW" sz="900" i="0" u="none" strike="noStrike" cap="none" dirty="0">
                <a:solidFill>
                  <a:srgbClr val="000000"/>
                </a:solidFill>
                <a:latin typeface="Noto Sans TC"/>
                <a:ea typeface="Noto Sans TC"/>
                <a:cs typeface="Optimistic Text"/>
                <a:sym typeface="Optimistic Text"/>
              </a:rPr>
            </a:br>
            <a:r>
              <a:rPr lang="zh-TW" sz="900" i="0" u="none" strike="noStrike" cap="none" dirty="0">
                <a:solidFill>
                  <a:srgbClr val="000000"/>
                </a:solidFill>
                <a:latin typeface="Noto Sans TC"/>
                <a:ea typeface="Noto Sans TC"/>
                <a:cs typeface="Optimistic Text"/>
                <a:sym typeface="Optimistic Text"/>
              </a:rPr>
              <a:t>並未標示「出資者」免責聲明，或是廣告違反其他 Meta 廣告刊登政策，您可以提出檢舉。</a:t>
            </a:r>
          </a:p>
          <a:p>
            <a:pPr marL="0" marR="0" lvl="0" indent="0" algn="l" rtl="0">
              <a:lnSpc>
                <a:spcPct val="114000"/>
              </a:lnSpc>
              <a:spcBef>
                <a:spcPts val="400"/>
              </a:spcBef>
              <a:spcAft>
                <a:spcPts val="400"/>
              </a:spcAft>
              <a:buNone/>
            </a:pPr>
            <a:endParaRPr lang="zh-TW" sz="900" i="0" u="none" strike="noStrike" cap="none" dirty="0">
              <a:solidFill>
                <a:srgbClr val="000000"/>
              </a:solidFill>
              <a:latin typeface="Noto Sans TC"/>
              <a:ea typeface="Noto Sans TC"/>
              <a:cs typeface="Optimistic Text"/>
              <a:sym typeface="Optimistic Text"/>
            </a:endParaRPr>
          </a:p>
        </p:txBody>
      </p:sp>
      <p:pic>
        <p:nvPicPr>
          <p:cNvPr id="1919" name="Google Shape;1919;p207"/>
          <p:cNvPicPr preferRelativeResize="0"/>
          <p:nvPr/>
        </p:nvPicPr>
        <p:blipFill rotWithShape="1">
          <a:blip r:embed="rId4">
            <a:alphaModFix/>
          </a:blip>
          <a:srcRect t="6118" b="32019"/>
          <a:stretch/>
        </p:blipFill>
        <p:spPr>
          <a:xfrm>
            <a:off x="4916338" y="1284370"/>
            <a:ext cx="3882134" cy="2574759"/>
          </a:xfrm>
          <a:prstGeom prst="roundRect">
            <a:avLst>
              <a:gd name="adj" fmla="val 3659"/>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924"/>
        <p:cNvGrpSpPr/>
        <p:nvPr/>
      </p:nvGrpSpPr>
      <p:grpSpPr>
        <a:xfrm>
          <a:off x="0" y="0"/>
          <a:ext cx="0" cy="0"/>
          <a:chOff x="0" y="0"/>
          <a:chExt cx="0" cy="0"/>
        </a:xfrm>
      </p:grpSpPr>
      <p:pic>
        <p:nvPicPr>
          <p:cNvPr id="1925" name="Google Shape;1925;p208"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26" name="Google Shape;1926;p208"/>
          <p:cNvSpPr/>
          <p:nvPr/>
        </p:nvSpPr>
        <p:spPr>
          <a:xfrm>
            <a:off x="397022" y="584722"/>
            <a:ext cx="3777708" cy="8724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dirty="0">
                <a:solidFill>
                  <a:schemeClr val="dk1"/>
                </a:solidFill>
                <a:latin typeface="Noto Sans TC Medium"/>
                <a:ea typeface="Noto Sans TC Medium"/>
                <a:cs typeface="Optimistic Display Medium"/>
                <a:sym typeface="Optimistic Display Medium"/>
              </a:rPr>
              <a:t>廣告檔案庫：具搜尋功能的資料庫</a:t>
            </a:r>
          </a:p>
        </p:txBody>
      </p:sp>
      <p:sp>
        <p:nvSpPr>
          <p:cNvPr id="1927" name="Google Shape;1927;p208"/>
          <p:cNvSpPr txBox="1"/>
          <p:nvPr/>
        </p:nvSpPr>
        <p:spPr>
          <a:xfrm>
            <a:off x="397025" y="1612175"/>
            <a:ext cx="3710100" cy="30759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rgbClr val="000000"/>
                </a:solidFill>
                <a:latin typeface="Noto Sans TC"/>
                <a:ea typeface="Noto Sans TC"/>
                <a:cs typeface="Optimistic Text"/>
                <a:sym typeface="Optimistic Text"/>
              </a:rPr>
              <a:t>除了所有刊登中的廣告外，我們也會針對所有粉絲專頁顯示以下粉絲專頁透明度資訊：</a:t>
            </a:r>
            <a:endParaRPr lang="zh-TW" sz="900" i="0" u="none" strike="noStrike" cap="none" dirty="0">
              <a:solidFill>
                <a:srgbClr val="1C2B33"/>
              </a:solidFill>
              <a:latin typeface="Noto Sans TC"/>
              <a:ea typeface="Noto Sans TC"/>
              <a:cs typeface="Optimistic Text"/>
              <a:sym typeface="Optimistic Text"/>
            </a:endParaRPr>
          </a:p>
          <a:p>
            <a:pPr marL="165100" marR="0" lvl="0" indent="-171450" algn="l" rtl="0">
              <a:lnSpc>
                <a:spcPct val="114000"/>
              </a:lnSpc>
              <a:spcBef>
                <a:spcPts val="4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粉絲專頁建立日期</a:t>
            </a:r>
            <a:endParaRPr lang="zh-TW" sz="900" i="0" u="none" strike="noStrike" cap="none" dirty="0">
              <a:solidFill>
                <a:srgbClr val="1C2B33"/>
              </a:solidFill>
              <a:latin typeface="Noto Sans TC"/>
              <a:ea typeface="Noto Sans TC"/>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粉絲專頁名稱變更次數</a:t>
            </a:r>
            <a:endParaRPr lang="zh-TW" sz="900" i="0" u="none" strike="noStrike" cap="none" dirty="0">
              <a:solidFill>
                <a:srgbClr val="1C2B33"/>
              </a:solidFill>
              <a:latin typeface="Noto Sans TC"/>
              <a:ea typeface="Noto Sans TC"/>
              <a:cs typeface="Optimistic Text"/>
              <a:sym typeface="Optimistic Text"/>
            </a:endParaRPr>
          </a:p>
          <a:p>
            <a:pPr marL="165100" marR="0" lvl="0" indent="-1714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粉絲專頁管理人員所在的主要國家／地區</a:t>
            </a:r>
          </a:p>
          <a:p>
            <a:pPr marL="0" marR="0" lvl="0" indent="0" algn="l" rtl="0">
              <a:lnSpc>
                <a:spcPct val="114000"/>
              </a:lnSpc>
              <a:spcBef>
                <a:spcPts val="400"/>
              </a:spcBef>
              <a:spcAft>
                <a:spcPts val="0"/>
              </a:spcAft>
              <a:buNone/>
            </a:pPr>
            <a:r>
              <a:rPr lang="zh-TW" sz="900" i="0" u="none" strike="noStrike" cap="none" dirty="0">
                <a:solidFill>
                  <a:srgbClr val="000000"/>
                </a:solidFill>
                <a:latin typeface="Noto Sans TC"/>
                <a:ea typeface="Noto Sans TC"/>
                <a:cs typeface="Optimistic Text"/>
                <a:sym typeface="Optimistic Text"/>
              </a:rPr>
              <a:t>若要尋找社會議題、選舉或政治相關的廣告，您可以利用下列方式，搜尋粉絲專頁名稱或關鍵字來篩選廣告： </a:t>
            </a:r>
            <a:endParaRPr lang="zh-TW" sz="900" i="0" u="none" strike="noStrike" cap="none" dirty="0">
              <a:solidFill>
                <a:srgbClr val="1C2B33"/>
              </a:solidFill>
              <a:latin typeface="Noto Sans TC"/>
              <a:ea typeface="Noto Sans TC"/>
              <a:cs typeface="Optimistic Text"/>
              <a:sym typeface="Optimistic Text"/>
            </a:endParaRPr>
          </a:p>
          <a:p>
            <a:pPr marL="165100" marR="0" lvl="0" indent="-171450" algn="l" rtl="0">
              <a:lnSpc>
                <a:spcPct val="114000"/>
              </a:lnSpc>
              <a:spcBef>
                <a:spcPts val="4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國家／地區</a:t>
            </a:r>
          </a:p>
          <a:p>
            <a:pPr marL="165100" marR="0" lvl="0" indent="-1714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粉絲專頁名稱</a:t>
            </a:r>
          </a:p>
          <a:p>
            <a:pPr marL="165100" marR="0" lvl="0" indent="-1714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狀態（「刊登中」及／或「暫停」）</a:t>
            </a:r>
            <a:endParaRPr lang="zh-TW" sz="900" i="0" u="none" strike="noStrike" cap="none" dirty="0">
              <a:solidFill>
                <a:srgbClr val="1C2B33"/>
              </a:solidFill>
              <a:latin typeface="Noto Sans TC"/>
              <a:ea typeface="Noto Sans TC"/>
              <a:cs typeface="Optimistic Text"/>
              <a:sym typeface="Optimistic Text"/>
            </a:endParaRPr>
          </a:p>
          <a:p>
            <a:pPr marL="0" marR="0" lvl="0" indent="0" algn="l" rtl="0">
              <a:lnSpc>
                <a:spcPct val="114000"/>
              </a:lnSpc>
              <a:spcBef>
                <a:spcPts val="400"/>
              </a:spcBef>
              <a:spcAft>
                <a:spcPts val="0"/>
              </a:spcAft>
              <a:buNone/>
            </a:pPr>
            <a:r>
              <a:rPr lang="zh-TW" sz="900" i="0" u="none" strike="noStrike" cap="none" dirty="0">
                <a:solidFill>
                  <a:srgbClr val="000000"/>
                </a:solidFill>
                <a:latin typeface="Noto Sans TC"/>
                <a:ea typeface="Noto Sans TC"/>
                <a:cs typeface="Optimistic Text"/>
                <a:sym typeface="Optimistic Text"/>
              </a:rPr>
              <a:t>針對這些廣告，我們會顯示七年內的搜尋結果（包括狀態為「刊登中」和「暫停」的廣告）。這些廣告都包含免責聲明，因此您可以從中瞭解廣告的負責人是誰。</a:t>
            </a:r>
            <a:endParaRPr lang="zh-TW" sz="900" i="0" u="none" strike="noStrike" cap="none" dirty="0">
              <a:solidFill>
                <a:srgbClr val="1C2B33"/>
              </a:solidFill>
              <a:latin typeface="Noto Sans TC"/>
              <a:ea typeface="Noto Sans TC"/>
              <a:cs typeface="Optimistic Text"/>
              <a:sym typeface="Optimistic Text"/>
            </a:endParaRPr>
          </a:p>
          <a:p>
            <a:pPr marL="0" marR="0" lvl="0" indent="0" algn="l" rtl="0">
              <a:lnSpc>
                <a:spcPct val="114000"/>
              </a:lnSpc>
              <a:spcBef>
                <a:spcPts val="400"/>
              </a:spcBef>
              <a:spcAft>
                <a:spcPts val="0"/>
              </a:spcAft>
              <a:buNone/>
            </a:pPr>
            <a:r>
              <a:rPr lang="zh-TW" sz="900" i="0" u="none" strike="noStrike" cap="none" dirty="0">
                <a:solidFill>
                  <a:srgbClr val="000000"/>
                </a:solidFill>
                <a:latin typeface="Noto Sans TC"/>
                <a:ea typeface="Noto Sans TC"/>
                <a:cs typeface="Optimistic Text"/>
                <a:sym typeface="Optimistic Text"/>
              </a:rPr>
              <a:t>在頁面頂端，您還會看到這些廣告主在議題、選舉或政治廣告的總支出和上週花費金額等額外資訊。</a:t>
            </a:r>
            <a:endParaRPr lang="zh-TW" sz="900" i="0" u="none" strike="noStrike" cap="none" dirty="0">
              <a:solidFill>
                <a:srgbClr val="1C2B33"/>
              </a:solidFill>
              <a:latin typeface="Noto Sans TC"/>
              <a:ea typeface="Noto Sans TC"/>
              <a:cs typeface="Optimistic Text"/>
              <a:sym typeface="Optimistic Text"/>
            </a:endParaRPr>
          </a:p>
          <a:p>
            <a:pPr marL="0" marR="0" lvl="0" indent="0" algn="l" rtl="0">
              <a:lnSpc>
                <a:spcPct val="125000"/>
              </a:lnSpc>
              <a:spcBef>
                <a:spcPts val="400"/>
              </a:spcBef>
              <a:spcAft>
                <a:spcPts val="0"/>
              </a:spcAft>
              <a:buNone/>
            </a:pPr>
            <a:endParaRPr lang="zh-TW" sz="900" i="0" u="none" strike="noStrike" cap="none" dirty="0">
              <a:solidFill>
                <a:srgbClr val="000000"/>
              </a:solidFill>
              <a:latin typeface="Noto Sans TC"/>
              <a:ea typeface="Noto Sans TC"/>
              <a:cs typeface="Optimistic Text"/>
              <a:sym typeface="Optimistic Text"/>
            </a:endParaRPr>
          </a:p>
        </p:txBody>
      </p:sp>
      <p:pic>
        <p:nvPicPr>
          <p:cNvPr id="1928" name="Google Shape;1928;p208"/>
          <p:cNvPicPr preferRelativeResize="0"/>
          <p:nvPr/>
        </p:nvPicPr>
        <p:blipFill rotWithShape="1">
          <a:blip r:embed="rId4">
            <a:alphaModFix/>
          </a:blip>
          <a:srcRect b="18374"/>
          <a:stretch/>
        </p:blipFill>
        <p:spPr>
          <a:xfrm>
            <a:off x="4936915" y="1176312"/>
            <a:ext cx="3840981" cy="2790876"/>
          </a:xfrm>
          <a:prstGeom prst="roundRect">
            <a:avLst>
              <a:gd name="adj" fmla="val 3523"/>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pic>
        <p:nvPicPr>
          <p:cNvPr id="1934" name="Google Shape;1934;p209"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35" name="Google Shape;1935;p209"/>
          <p:cNvSpPr/>
          <p:nvPr/>
        </p:nvSpPr>
        <p:spPr>
          <a:xfrm>
            <a:off x="398203" y="1104976"/>
            <a:ext cx="4626598" cy="4941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a:solidFill>
                  <a:schemeClr val="dk1"/>
                </a:solidFill>
                <a:latin typeface="Noto Sans TC Medium"/>
                <a:ea typeface="Noto Sans TC Medium"/>
                <a:cs typeface="Optimistic Display Medium"/>
                <a:sym typeface="Optimistic Display Medium"/>
              </a:rPr>
              <a:t>檢視廣告詳細資料</a:t>
            </a:r>
          </a:p>
        </p:txBody>
      </p:sp>
      <p:sp>
        <p:nvSpPr>
          <p:cNvPr id="1936" name="Google Shape;1936;p209"/>
          <p:cNvSpPr txBox="1"/>
          <p:nvPr/>
        </p:nvSpPr>
        <p:spPr>
          <a:xfrm>
            <a:off x="398200" y="1759680"/>
            <a:ext cx="3626100" cy="24225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rgbClr val="000000"/>
                </a:solidFill>
                <a:latin typeface="Noto Sans TC"/>
                <a:ea typeface="Noto Sans TC"/>
                <a:cs typeface="Optimistic Text"/>
                <a:sym typeface="Optimistic Text"/>
              </a:rPr>
              <a:t>若要深入瞭解某則社會議題、選舉或政治相關廣告，請點擊「查看廣告詳情」查看以下資訊：</a:t>
            </a:r>
            <a:endParaRPr lang="zh-TW" sz="900" i="0" u="none" strike="noStrike" cap="none" dirty="0">
              <a:solidFill>
                <a:srgbClr val="1C2B33"/>
              </a:solidFill>
              <a:latin typeface="Noto Sans TC"/>
              <a:ea typeface="Noto Sans TC"/>
              <a:cs typeface="Optimistic Text"/>
              <a:sym typeface="Optimistic Text"/>
            </a:endParaRPr>
          </a:p>
          <a:p>
            <a:pPr marL="139700" marR="0" lvl="0" indent="-133350" algn="l" rtl="0">
              <a:lnSpc>
                <a:spcPct val="114000"/>
              </a:lnSpc>
              <a:spcBef>
                <a:spcPts val="4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廣告狀態（「刊登中」或「暫停」）</a:t>
            </a:r>
            <a:endParaRPr lang="zh-TW" sz="900" i="0" u="none" strike="noStrike" cap="none" dirty="0">
              <a:solidFill>
                <a:srgbClr val="1C2B33"/>
              </a:solidFill>
              <a:latin typeface="Noto Sans TC"/>
              <a:ea typeface="Noto Sans TC"/>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曝光次數範圍</a:t>
            </a:r>
            <a:endParaRPr lang="zh-TW" sz="900" i="0" u="none" strike="noStrike" cap="none" dirty="0">
              <a:solidFill>
                <a:srgbClr val="1C2B33"/>
              </a:solidFill>
              <a:latin typeface="Noto Sans TC"/>
              <a:ea typeface="Noto Sans TC"/>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支出金額範圍</a:t>
            </a:r>
            <a:endParaRPr lang="zh-TW" sz="900" i="0" u="none" strike="noStrike" cap="none" dirty="0">
              <a:solidFill>
                <a:srgbClr val="1C2B33"/>
              </a:solidFill>
              <a:latin typeface="Noto Sans TC"/>
              <a:ea typeface="Noto Sans TC"/>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已觸及用戶的人口統計資料分析</a:t>
            </a:r>
            <a:endParaRPr lang="zh-TW" sz="900" i="0" u="none" strike="noStrike" cap="none" dirty="0">
              <a:solidFill>
                <a:srgbClr val="1C2B33"/>
              </a:solidFill>
              <a:latin typeface="Noto Sans TC"/>
              <a:ea typeface="Noto Sans TC"/>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已觸及用戶的所在地點</a:t>
            </a:r>
            <a:endParaRPr lang="zh-TW" sz="900" i="0" u="none" strike="noStrike" cap="none" dirty="0">
              <a:solidFill>
                <a:srgbClr val="1C2B33"/>
              </a:solidFill>
              <a:latin typeface="Noto Sans TC"/>
              <a:ea typeface="Noto Sans TC"/>
              <a:cs typeface="Optimistic Text"/>
              <a:sym typeface="Optimistic Text"/>
            </a:endParaRPr>
          </a:p>
          <a:p>
            <a:pPr marL="139700" marR="0" lvl="0" indent="-133350" algn="l" rtl="0">
              <a:lnSpc>
                <a:spcPct val="114000"/>
              </a:lnSpc>
              <a:spcBef>
                <a:spcPts val="200"/>
              </a:spcBef>
              <a:spcAft>
                <a:spcPts val="0"/>
              </a:spcAft>
              <a:buClr>
                <a:srgbClr val="000000"/>
              </a:buClr>
              <a:buSzPts val="900"/>
              <a:buFont typeface="Optimistic Text"/>
              <a:buChar char="•"/>
            </a:pPr>
            <a:r>
              <a:rPr lang="zh-TW" sz="900" i="0" u="none" strike="noStrike" cap="none" dirty="0">
                <a:solidFill>
                  <a:srgbClr val="000000"/>
                </a:solidFill>
                <a:latin typeface="Noto Sans TC"/>
                <a:ea typeface="Noto Sans TC"/>
                <a:cs typeface="Optimistic Text"/>
                <a:sym typeface="Optimistic Text"/>
              </a:rPr>
              <a:t>潛在觸及人數</a:t>
            </a:r>
          </a:p>
          <a:p>
            <a:pPr marL="0" marR="0" lvl="0" indent="0" algn="l" rtl="0">
              <a:lnSpc>
                <a:spcPct val="114000"/>
              </a:lnSpc>
              <a:spcBef>
                <a:spcPts val="400"/>
              </a:spcBef>
              <a:spcAft>
                <a:spcPts val="200"/>
              </a:spcAft>
              <a:buNone/>
            </a:pPr>
            <a:r>
              <a:rPr lang="zh-TW" sz="900" i="0" u="none" strike="noStrike" cap="none" dirty="0">
                <a:solidFill>
                  <a:srgbClr val="000000"/>
                </a:solidFill>
                <a:latin typeface="Noto Sans TC"/>
                <a:ea typeface="Noto Sans TC"/>
                <a:cs typeface="Optimistic Text"/>
                <a:sym typeface="Optimistic Text"/>
              </a:rPr>
              <a:t>如果提交免責聲明時使用粉絲專頁名稱或其他名稱，我們會要求檢查</a:t>
            </a:r>
            <a:br>
              <a:rPr lang="en-US" altLang="zh-TW" sz="900" i="0" u="none" strike="noStrike" cap="none" dirty="0">
                <a:solidFill>
                  <a:srgbClr val="000000"/>
                </a:solidFill>
                <a:latin typeface="Noto Sans TC"/>
                <a:ea typeface="Noto Sans TC"/>
                <a:cs typeface="Optimistic Text"/>
                <a:sym typeface="Optimistic Text"/>
              </a:rPr>
            </a:br>
            <a:r>
              <a:rPr lang="zh-TW" sz="900" i="0" u="none" strike="noStrike" cap="none" dirty="0">
                <a:solidFill>
                  <a:srgbClr val="000000"/>
                </a:solidFill>
                <a:latin typeface="Noto Sans TC"/>
                <a:ea typeface="Noto Sans TC"/>
                <a:cs typeface="Optimistic Text"/>
                <a:sym typeface="Optimistic Text"/>
              </a:rPr>
              <a:t>平台外的資訊，例如電話號碼、電子郵件地址、網站和商家地址。這些資訊會在廣告檔案庫中存放七年，並開放大眾查詢。您可以點擊廣告</a:t>
            </a:r>
            <a:br>
              <a:rPr lang="en-US" altLang="zh-TW" sz="900" i="0" u="none" strike="noStrike" cap="none" dirty="0">
                <a:solidFill>
                  <a:srgbClr val="000000"/>
                </a:solidFill>
                <a:latin typeface="Noto Sans TC"/>
                <a:ea typeface="Noto Sans TC"/>
                <a:cs typeface="Optimistic Text"/>
                <a:sym typeface="Optimistic Text"/>
              </a:rPr>
            </a:br>
            <a:r>
              <a:rPr lang="zh-TW" sz="900" i="0" u="none" strike="noStrike" cap="none" dirty="0">
                <a:solidFill>
                  <a:srgbClr val="000000"/>
                </a:solidFill>
                <a:latin typeface="Noto Sans TC"/>
                <a:ea typeface="Noto Sans TC"/>
                <a:cs typeface="Optimistic Text"/>
                <a:sym typeface="Optimistic Text"/>
              </a:rPr>
              <a:t>詳情中的</a:t>
            </a:r>
            <a:r>
              <a:rPr lang="zh-TW" sz="900" dirty="0">
                <a:latin typeface="Noto Sans TC"/>
                <a:ea typeface="Noto Sans TC"/>
                <a:cs typeface="Optimistic Text"/>
                <a:sym typeface="Optimistic Text"/>
              </a:rPr>
              <a:t>「</a:t>
            </a:r>
            <a:r>
              <a:rPr lang="zh-TW" sz="900" i="0" u="none" strike="noStrike" cap="none" dirty="0">
                <a:solidFill>
                  <a:srgbClr val="000000"/>
                </a:solidFill>
                <a:latin typeface="Noto Sans TC"/>
                <a:ea typeface="Noto Sans TC"/>
                <a:cs typeface="Optimistic Text"/>
                <a:sym typeface="Optimistic Text"/>
              </a:rPr>
              <a:t>廣告主提供的資訊</a:t>
            </a:r>
            <a:r>
              <a:rPr lang="zh-TW" sz="900" dirty="0">
                <a:latin typeface="Noto Sans TC"/>
                <a:ea typeface="Noto Sans TC"/>
                <a:cs typeface="Optimistic Text"/>
                <a:sym typeface="Optimistic Text"/>
              </a:rPr>
              <a:t>」</a:t>
            </a:r>
            <a:r>
              <a:rPr lang="zh-TW" sz="900" i="0" u="none" strike="noStrike" cap="none" dirty="0">
                <a:solidFill>
                  <a:srgbClr val="000000"/>
                </a:solidFill>
                <a:latin typeface="Noto Sans TC"/>
                <a:ea typeface="Noto Sans TC"/>
                <a:cs typeface="Optimistic Text"/>
                <a:sym typeface="Optimistic Text"/>
              </a:rPr>
              <a:t>下拉式區塊，查看這些詳細資料。 </a:t>
            </a:r>
            <a:endParaRPr lang="zh-TW" sz="900" i="0" u="none" strike="noStrike" cap="none" dirty="0">
              <a:solidFill>
                <a:srgbClr val="1C2B33"/>
              </a:solidFill>
              <a:latin typeface="Noto Sans TC"/>
              <a:ea typeface="Noto Sans TC"/>
              <a:cs typeface="Optimistic Text"/>
              <a:sym typeface="Optimistic Text"/>
            </a:endParaRPr>
          </a:p>
        </p:txBody>
      </p:sp>
      <p:pic>
        <p:nvPicPr>
          <p:cNvPr id="1937" name="Google Shape;1937;p209"/>
          <p:cNvPicPr preferRelativeResize="0"/>
          <p:nvPr/>
        </p:nvPicPr>
        <p:blipFill rotWithShape="1">
          <a:blip r:embed="rId4">
            <a:alphaModFix/>
          </a:blip>
          <a:srcRect b="44330"/>
          <a:stretch/>
        </p:blipFill>
        <p:spPr>
          <a:xfrm>
            <a:off x="4936915" y="1276351"/>
            <a:ext cx="3840981" cy="2590798"/>
          </a:xfrm>
          <a:prstGeom prst="roundRect">
            <a:avLst>
              <a:gd name="adj" fmla="val 4355"/>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pic>
        <p:nvPicPr>
          <p:cNvPr id="1943" name="Google Shape;1943;p210"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44" name="Google Shape;1944;p210"/>
          <p:cNvSpPr/>
          <p:nvPr/>
        </p:nvSpPr>
        <p:spPr>
          <a:xfrm>
            <a:off x="398203" y="1916855"/>
            <a:ext cx="3777708" cy="466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0000"/>
              </a:lnSpc>
              <a:spcBef>
                <a:spcPts val="0"/>
              </a:spcBef>
              <a:spcAft>
                <a:spcPts val="0"/>
              </a:spcAft>
              <a:buNone/>
            </a:pPr>
            <a:r>
              <a:rPr lang="zh-TW" sz="2700" i="0" u="none" strike="noStrike" cap="none">
                <a:solidFill>
                  <a:schemeClr val="dk1"/>
                </a:solidFill>
                <a:latin typeface="Noto Sans TC Medium"/>
                <a:ea typeface="Noto Sans TC Medium"/>
                <a:cs typeface="Optimistic Display Medium"/>
                <a:sym typeface="Optimistic Display Medium"/>
              </a:rPr>
              <a:t>廣告檔案庫報告</a:t>
            </a:r>
          </a:p>
        </p:txBody>
      </p:sp>
      <p:sp>
        <p:nvSpPr>
          <p:cNvPr id="1945" name="Google Shape;1945;p210"/>
          <p:cNvSpPr txBox="1"/>
          <p:nvPr/>
        </p:nvSpPr>
        <p:spPr>
          <a:xfrm>
            <a:off x="395831" y="2599134"/>
            <a:ext cx="3711300" cy="928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rgbClr val="1C2B33"/>
                </a:solidFill>
                <a:latin typeface="Noto Sans TC"/>
                <a:ea typeface="Noto Sans TC"/>
                <a:cs typeface="Optimistic Text"/>
                <a:sym typeface="Optimistic Text"/>
              </a:rPr>
              <a:t>廣告檔案庫報告可讓您找出特定國家／地區和時間範圍內的社會議題、</a:t>
            </a:r>
            <a:br>
              <a:rPr lang="en-US" altLang="zh-TW" sz="900" i="0" u="none" strike="noStrike" cap="none" dirty="0">
                <a:solidFill>
                  <a:srgbClr val="1C2B33"/>
                </a:solidFill>
                <a:latin typeface="Noto Sans TC"/>
                <a:ea typeface="Noto Sans TC"/>
                <a:cs typeface="Optimistic Text"/>
                <a:sym typeface="Optimistic Text"/>
              </a:rPr>
            </a:br>
            <a:r>
              <a:rPr lang="zh-TW" sz="900" i="0" u="none" strike="noStrike" cap="none" dirty="0">
                <a:solidFill>
                  <a:srgbClr val="1C2B33"/>
                </a:solidFill>
                <a:latin typeface="Noto Sans TC"/>
                <a:ea typeface="Noto Sans TC"/>
                <a:cs typeface="Optimistic Text"/>
                <a:sym typeface="Optimistic Text"/>
              </a:rPr>
              <a:t>選舉或政治相關廣告，並查看這些廣告的完整彙總資料。您將能查看</a:t>
            </a:r>
            <a:br>
              <a:rPr lang="en-US" altLang="zh-TW" sz="900" i="0" u="none" strike="noStrike" cap="none" dirty="0">
                <a:solidFill>
                  <a:srgbClr val="1C2B33"/>
                </a:solidFill>
                <a:latin typeface="Noto Sans TC"/>
                <a:ea typeface="Noto Sans TC"/>
                <a:cs typeface="Optimistic Text"/>
                <a:sym typeface="Optimistic Text"/>
              </a:rPr>
            </a:br>
            <a:r>
              <a:rPr lang="zh-TW" sz="900" i="0" u="none" strike="noStrike" cap="none" dirty="0">
                <a:solidFill>
                  <a:srgbClr val="1C2B33"/>
                </a:solidFill>
                <a:latin typeface="Noto Sans TC"/>
                <a:ea typeface="Noto Sans TC"/>
                <a:cs typeface="Optimistic Text"/>
                <a:sym typeface="Optimistic Text"/>
              </a:rPr>
              <a:t>廣告主花費金額、熱門搜尋詞語及其他資料。我們還提供自訂花費追蹤器，以比較廣告主刊登社會議題、選舉或政治相關廣告的花費。 </a:t>
            </a:r>
          </a:p>
        </p:txBody>
      </p:sp>
      <p:pic>
        <p:nvPicPr>
          <p:cNvPr id="1946" name="Google Shape;1946;p210"/>
          <p:cNvPicPr preferRelativeResize="0"/>
          <p:nvPr/>
        </p:nvPicPr>
        <p:blipFill rotWithShape="1">
          <a:blip r:embed="rId4">
            <a:alphaModFix/>
          </a:blip>
          <a:srcRect b="54427"/>
          <a:stretch/>
        </p:blipFill>
        <p:spPr>
          <a:xfrm>
            <a:off x="4936652" y="1252847"/>
            <a:ext cx="3841481" cy="263781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951"/>
        <p:cNvGrpSpPr/>
        <p:nvPr/>
      </p:nvGrpSpPr>
      <p:grpSpPr>
        <a:xfrm>
          <a:off x="0" y="0"/>
          <a:ext cx="0" cy="0"/>
          <a:chOff x="0" y="0"/>
          <a:chExt cx="0" cy="0"/>
        </a:xfrm>
      </p:grpSpPr>
      <p:pic>
        <p:nvPicPr>
          <p:cNvPr id="1952" name="Google Shape;1952;p211" descr="Background pattern&#10;&#10;Description automatically generated"/>
          <p:cNvPicPr preferRelativeResize="0"/>
          <p:nvPr/>
        </p:nvPicPr>
        <p:blipFill rotWithShape="1">
          <a:blip r:embed="rId3">
            <a:alphaModFix/>
          </a:blip>
          <a:srcRect l="27712" t="-2" r="22294"/>
          <a:stretch/>
        </p:blipFill>
        <p:spPr>
          <a:xfrm>
            <a:off x="4572000" y="0"/>
            <a:ext cx="4570809" cy="5143500"/>
          </a:xfrm>
          <a:prstGeom prst="rect">
            <a:avLst/>
          </a:prstGeom>
          <a:noFill/>
          <a:ln>
            <a:noFill/>
          </a:ln>
        </p:spPr>
      </p:pic>
      <p:sp>
        <p:nvSpPr>
          <p:cNvPr id="1953" name="Google Shape;1953;p211"/>
          <p:cNvSpPr/>
          <p:nvPr/>
        </p:nvSpPr>
        <p:spPr>
          <a:xfrm>
            <a:off x="397022" y="1380913"/>
            <a:ext cx="3777708" cy="466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0000"/>
              </a:lnSpc>
              <a:spcBef>
                <a:spcPts val="0"/>
              </a:spcBef>
              <a:spcAft>
                <a:spcPts val="0"/>
              </a:spcAft>
              <a:buNone/>
            </a:pPr>
            <a:r>
              <a:rPr lang="zh-TW" sz="2700" i="0" u="none" strike="noStrike" cap="none" dirty="0">
                <a:solidFill>
                  <a:schemeClr val="dk1"/>
                </a:solidFill>
                <a:latin typeface="Noto Sans TC Medium"/>
                <a:ea typeface="Noto Sans TC Medium"/>
                <a:cs typeface="Optimistic Display Medium"/>
                <a:sym typeface="Optimistic Display Medium"/>
              </a:rPr>
              <a:t>廣告檔案庫 API</a:t>
            </a:r>
          </a:p>
        </p:txBody>
      </p:sp>
      <p:sp>
        <p:nvSpPr>
          <p:cNvPr id="1954" name="Google Shape;1954;p211"/>
          <p:cNvSpPr txBox="1"/>
          <p:nvPr/>
        </p:nvSpPr>
        <p:spPr>
          <a:xfrm>
            <a:off x="395826" y="2066832"/>
            <a:ext cx="3711300" cy="19230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None/>
            </a:pPr>
            <a:r>
              <a:rPr lang="zh-TW" sz="900" i="0" u="none" strike="noStrike" cap="none" dirty="0">
                <a:solidFill>
                  <a:srgbClr val="1C2B33"/>
                </a:solidFill>
                <a:latin typeface="Noto Sans TC"/>
                <a:ea typeface="Noto Sans TC"/>
                <a:cs typeface="Optimistic Text"/>
                <a:sym typeface="Optimistic Text"/>
              </a:rPr>
              <a:t>我們已在全球推出廣告檔案庫 API，讓主管機關、新聞工作者、監察機構以及一般大眾都能分析社會議題、選舉或政治相關廣告，協助確保廣告主和 Meta 負起應負責任。</a:t>
            </a:r>
          </a:p>
          <a:p>
            <a:pPr marL="0" marR="0" lvl="0" indent="0" algn="l" rtl="0">
              <a:lnSpc>
                <a:spcPct val="114000"/>
              </a:lnSpc>
              <a:spcBef>
                <a:spcPts val="400"/>
              </a:spcBef>
              <a:spcAft>
                <a:spcPts val="0"/>
              </a:spcAft>
              <a:buNone/>
            </a:pPr>
            <a:r>
              <a:rPr lang="zh-TW" sz="900" i="0" u="none" strike="noStrike" cap="none" dirty="0">
                <a:solidFill>
                  <a:srgbClr val="1C2B33"/>
                </a:solidFill>
                <a:latin typeface="Noto Sans TC"/>
                <a:ea typeface="Noto Sans TC"/>
                <a:cs typeface="Optimistic Text"/>
                <a:sym typeface="Optimistic Text"/>
              </a:rPr>
              <a:t>廣告檔案庫 API 能讓您以有效率的方式分析廣告檔案庫中的議題、選舉或政治廣告，進而深入瞭解廣告主在我們平台上所採取的動作。</a:t>
            </a:r>
          </a:p>
          <a:p>
            <a:pPr marL="0" marR="0" lvl="0" indent="0" algn="l" rtl="0">
              <a:lnSpc>
                <a:spcPct val="114000"/>
              </a:lnSpc>
              <a:spcBef>
                <a:spcPts val="400"/>
              </a:spcBef>
              <a:spcAft>
                <a:spcPts val="0"/>
              </a:spcAft>
              <a:buNone/>
            </a:pPr>
            <a:r>
              <a:rPr lang="zh-TW" sz="900" i="0" u="none" strike="noStrike" cap="none" dirty="0">
                <a:solidFill>
                  <a:srgbClr val="1C2B33"/>
                </a:solidFill>
                <a:latin typeface="Noto Sans TC"/>
                <a:ea typeface="Noto Sans TC"/>
                <a:cs typeface="Optimistic Text"/>
                <a:sym typeface="Optimistic Text"/>
              </a:rPr>
              <a:t>若要使用 API：</a:t>
            </a:r>
          </a:p>
          <a:p>
            <a:pPr marL="165100" marR="0" lvl="0" indent="-171450" algn="l" rtl="0">
              <a:lnSpc>
                <a:spcPct val="114000"/>
              </a:lnSpc>
              <a:spcBef>
                <a:spcPts val="400"/>
              </a:spcBef>
              <a:spcAft>
                <a:spcPts val="0"/>
              </a:spcAft>
              <a:buClr>
                <a:srgbClr val="1C2B33"/>
              </a:buClr>
              <a:buSzPts val="900"/>
              <a:buFont typeface="Optimistic Text"/>
              <a:buChar char="●"/>
            </a:pPr>
            <a:r>
              <a:rPr lang="zh-TW" sz="900" i="0" u="none" strike="noStrike" cap="none" dirty="0">
                <a:solidFill>
                  <a:srgbClr val="1C2B33"/>
                </a:solidFill>
                <a:latin typeface="Noto Sans TC"/>
                <a:ea typeface="Noto Sans TC"/>
                <a:cs typeface="Optimistic Text"/>
                <a:sym typeface="Optimistic Text"/>
              </a:rPr>
              <a:t>完成身分確認程序。</a:t>
            </a:r>
          </a:p>
          <a:p>
            <a:pPr marL="165100" marR="0" lvl="0" indent="-171450" algn="l" rtl="0">
              <a:lnSpc>
                <a:spcPct val="114000"/>
              </a:lnSpc>
              <a:spcBef>
                <a:spcPts val="200"/>
              </a:spcBef>
              <a:spcAft>
                <a:spcPts val="0"/>
              </a:spcAft>
              <a:buClr>
                <a:srgbClr val="1C2B33"/>
              </a:buClr>
              <a:buSzPts val="900"/>
              <a:buFont typeface="Optimistic Text"/>
              <a:buChar char="●"/>
            </a:pPr>
            <a:r>
              <a:rPr lang="zh-TW" sz="900" i="0" u="none" strike="noStrike" cap="none" dirty="0">
                <a:solidFill>
                  <a:srgbClr val="1C2B33"/>
                </a:solidFill>
                <a:latin typeface="Noto Sans TC"/>
                <a:ea typeface="Noto Sans TC"/>
                <a:cs typeface="Optimistic Text"/>
                <a:sym typeface="Optimistic Text"/>
              </a:rPr>
              <a:t>建立開發人員帳號。</a:t>
            </a:r>
          </a:p>
          <a:p>
            <a:pPr marL="165100" marR="0" lvl="0" indent="-171450" algn="l" rtl="0">
              <a:lnSpc>
                <a:spcPct val="114000"/>
              </a:lnSpc>
              <a:spcBef>
                <a:spcPts val="200"/>
              </a:spcBef>
              <a:spcAft>
                <a:spcPts val="200"/>
              </a:spcAft>
              <a:buClr>
                <a:srgbClr val="1C2B33"/>
              </a:buClr>
              <a:buSzPts val="900"/>
              <a:buFont typeface="Optimistic Text"/>
              <a:buChar char="●"/>
            </a:pPr>
            <a:r>
              <a:rPr lang="zh-TW" sz="900" i="0" u="none" strike="noStrike" cap="none" dirty="0">
                <a:solidFill>
                  <a:srgbClr val="1C2B33"/>
                </a:solidFill>
                <a:latin typeface="Noto Sans TC"/>
                <a:ea typeface="Noto Sans TC"/>
                <a:cs typeface="Optimistic Text"/>
                <a:sym typeface="Optimistic Text"/>
              </a:rPr>
              <a:t>同意我們的</a:t>
            </a:r>
            <a:r>
              <a:rPr lang="zh-TW" sz="900" dirty="0">
                <a:solidFill>
                  <a:srgbClr val="1C2B33"/>
                </a:solidFill>
                <a:latin typeface="Noto Sans TC"/>
                <a:ea typeface="Noto Sans TC"/>
                <a:cs typeface="Optimistic Text"/>
                <a:sym typeface="Optimistic Text"/>
              </a:rPr>
              <a:t>《</a:t>
            </a:r>
            <a:r>
              <a:rPr lang="zh-TW" sz="900" i="0" u="none" strike="noStrike" cap="none" dirty="0">
                <a:solidFill>
                  <a:srgbClr val="1C2B33"/>
                </a:solidFill>
                <a:latin typeface="Noto Sans TC"/>
                <a:ea typeface="Noto Sans TC"/>
                <a:cs typeface="Optimistic Text"/>
                <a:sym typeface="Optimistic Text"/>
              </a:rPr>
              <a:t>開放平台政策</a:t>
            </a:r>
            <a:r>
              <a:rPr lang="zh-TW" sz="900" dirty="0">
                <a:solidFill>
                  <a:srgbClr val="1C2B33"/>
                </a:solidFill>
                <a:latin typeface="Noto Sans TC"/>
                <a:ea typeface="Noto Sans TC"/>
                <a:cs typeface="Optimistic Text"/>
                <a:sym typeface="Optimistic Text"/>
              </a:rPr>
              <a:t>》</a:t>
            </a:r>
            <a:r>
              <a:rPr lang="zh-TW" sz="900" i="0" u="none" strike="noStrike" cap="none" dirty="0">
                <a:solidFill>
                  <a:srgbClr val="1C2B33"/>
                </a:solidFill>
                <a:latin typeface="Noto Sans TC"/>
                <a:ea typeface="Noto Sans TC"/>
                <a:cs typeface="Optimistic Text"/>
                <a:sym typeface="Optimistic Text"/>
              </a:rPr>
              <a:t>。</a:t>
            </a:r>
          </a:p>
        </p:txBody>
      </p:sp>
      <p:pic>
        <p:nvPicPr>
          <p:cNvPr id="1955" name="Google Shape;1955;p211"/>
          <p:cNvPicPr preferRelativeResize="0"/>
          <p:nvPr/>
        </p:nvPicPr>
        <p:blipFill rotWithShape="1">
          <a:blip r:embed="rId4">
            <a:alphaModFix/>
          </a:blip>
          <a:srcRect l="10255" r="3268"/>
          <a:stretch/>
        </p:blipFill>
        <p:spPr>
          <a:xfrm>
            <a:off x="4877000" y="1675325"/>
            <a:ext cx="4029250" cy="161423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959"/>
        <p:cNvGrpSpPr/>
        <p:nvPr/>
      </p:nvGrpSpPr>
      <p:grpSpPr>
        <a:xfrm>
          <a:off x="0" y="0"/>
          <a:ext cx="0" cy="0"/>
          <a:chOff x="0" y="0"/>
          <a:chExt cx="0" cy="0"/>
        </a:xfrm>
      </p:grpSpPr>
      <p:pic>
        <p:nvPicPr>
          <p:cNvPr id="1960" name="Google Shape;1960;p212" descr="Background pattern&#10;&#10;Description automatically generated"/>
          <p:cNvPicPr preferRelativeResize="0"/>
          <p:nvPr/>
        </p:nvPicPr>
        <p:blipFill rotWithShape="1">
          <a:blip r:embed="rId3">
            <a:alphaModFix/>
          </a:blip>
          <a:srcRect l="27710" r="22296"/>
          <a:stretch/>
        </p:blipFill>
        <p:spPr>
          <a:xfrm>
            <a:off x="4021499" y="0"/>
            <a:ext cx="5121300" cy="5143501"/>
          </a:xfrm>
          <a:prstGeom prst="rect">
            <a:avLst/>
          </a:prstGeom>
          <a:noFill/>
          <a:ln>
            <a:noFill/>
          </a:ln>
        </p:spPr>
      </p:pic>
      <p:sp>
        <p:nvSpPr>
          <p:cNvPr id="1961" name="Google Shape;1961;p212"/>
          <p:cNvSpPr txBox="1">
            <a:spLocks noGrp="1"/>
          </p:cNvSpPr>
          <p:nvPr>
            <p:ph type="title"/>
          </p:nvPr>
        </p:nvSpPr>
        <p:spPr>
          <a:xfrm>
            <a:off x="349750" y="1325875"/>
            <a:ext cx="7392900" cy="425100"/>
          </a:xfrm>
          <a:prstGeom prst="rect">
            <a:avLst/>
          </a:prstGeom>
        </p:spPr>
        <p:txBody>
          <a:bodyPr spcFirstLastPara="1" wrap="square" lIns="0" tIns="0" rIns="0" bIns="0" rtlCol="0" anchor="b" anchorCtr="0">
            <a:noAutofit/>
          </a:bodyPr>
          <a:lstStyle>
            <a:defPPr>
              <a:defRPr lang="zh-TW"/>
            </a:defPPr>
          </a:lstStyle>
          <a:p>
            <a:pPr marL="0" lvl="0" indent="0" algn="l" rtl="0">
              <a:spcBef>
                <a:spcPts val="0"/>
              </a:spcBef>
              <a:spcAft>
                <a:spcPts val="0"/>
              </a:spcAft>
              <a:buNone/>
            </a:pPr>
            <a:r>
              <a:rPr lang="zh-TW">
                <a:latin typeface="Noto Sans TC"/>
                <a:ea typeface="Noto Sans TC"/>
                <a:cs typeface="Optimistic Display"/>
                <a:sym typeface="Optimistic Display"/>
              </a:rPr>
              <a:t>匯出 CSV</a:t>
            </a:r>
            <a:endParaRPr lang="zh-TW" dirty="0">
              <a:latin typeface="Noto Sans TC"/>
              <a:ea typeface="Noto Sans TC"/>
              <a:cs typeface="Optimistic Display"/>
              <a:sym typeface="Optimistic Display"/>
            </a:endParaRPr>
          </a:p>
        </p:txBody>
      </p:sp>
      <p:sp>
        <p:nvSpPr>
          <p:cNvPr id="1962" name="Google Shape;1962;p212"/>
          <p:cNvSpPr txBox="1">
            <a:spLocks noGrp="1"/>
          </p:cNvSpPr>
          <p:nvPr>
            <p:ph type="body" idx="1"/>
          </p:nvPr>
        </p:nvSpPr>
        <p:spPr>
          <a:xfrm>
            <a:off x="349750" y="2052825"/>
            <a:ext cx="3241348" cy="2516700"/>
          </a:xfrm>
          <a:prstGeom prst="rect">
            <a:avLst/>
          </a:prstGeom>
        </p:spPr>
        <p:txBody>
          <a:bodyPr spcFirstLastPara="1" wrap="square" lIns="0" tIns="0" rIns="0" bIns="0" rtlCol="0" anchor="t" anchorCtr="0">
            <a:noAutofit/>
          </a:bodyPr>
          <a:lstStyle>
            <a:defPPr>
              <a:defRPr lang="zh-TW"/>
            </a:defPPr>
          </a:lstStyle>
          <a:p>
            <a:pPr marL="0" lvl="0" indent="0" algn="l" rtl="0">
              <a:spcBef>
                <a:spcPts val="0"/>
              </a:spcBef>
              <a:spcAft>
                <a:spcPts val="0"/>
              </a:spcAft>
              <a:buClr>
                <a:schemeClr val="accent5"/>
              </a:buClr>
              <a:buSzPts val="1100"/>
              <a:buFont typeface="Arial"/>
              <a:buNone/>
            </a:pPr>
            <a:r>
              <a:rPr lang="zh-TW" dirty="0">
                <a:latin typeface="Noto Sans TC"/>
                <a:ea typeface="Noto Sans TC"/>
                <a:cs typeface="Optimistic Text"/>
                <a:sym typeface="Optimistic Text"/>
              </a:rPr>
              <a:t>雖然此資料已可透過廣告檔案庫 API 取得和下載，但以 CSV 格式匯出是一種更簡單的新存取方式，而且不需要任何 API 技術知識條件，可以讓用戶更輕鬆地分析趨勢和特定時間範圍。</a:t>
            </a:r>
          </a:p>
          <a:p>
            <a:pPr marL="0" lvl="0" indent="0" algn="l" rtl="0">
              <a:spcBef>
                <a:spcPts val="400"/>
              </a:spcBef>
              <a:spcAft>
                <a:spcPts val="0"/>
              </a:spcAft>
              <a:buClr>
                <a:schemeClr val="accent5"/>
              </a:buClr>
              <a:buSzPts val="1100"/>
              <a:buFont typeface="Arial"/>
              <a:buNone/>
            </a:pPr>
            <a:endParaRPr lang="zh-TW" dirty="0">
              <a:latin typeface="Noto Sans TC"/>
              <a:ea typeface="Noto Sans TC"/>
              <a:cs typeface="Optimistic Text"/>
              <a:sym typeface="Optimistic Text"/>
            </a:endParaRPr>
          </a:p>
          <a:p>
            <a:pPr marL="0" lvl="0" indent="0" algn="l" rtl="0">
              <a:spcBef>
                <a:spcPts val="400"/>
              </a:spcBef>
              <a:spcAft>
                <a:spcPts val="0"/>
              </a:spcAft>
              <a:buNone/>
            </a:pPr>
            <a:endParaRPr lang="zh-TW" dirty="0">
              <a:latin typeface="Noto Sans TC"/>
              <a:ea typeface="Noto Sans TC"/>
              <a:cs typeface="Optimistic Text"/>
              <a:sym typeface="Optimistic Text"/>
            </a:endParaRPr>
          </a:p>
          <a:p>
            <a:pPr marL="0" lvl="0" indent="0" algn="l" rtl="0">
              <a:spcBef>
                <a:spcPts val="400"/>
              </a:spcBef>
              <a:spcAft>
                <a:spcPts val="0"/>
              </a:spcAft>
              <a:buNone/>
            </a:pPr>
            <a:endParaRPr lang="zh-TW" dirty="0">
              <a:latin typeface="Noto Sans TC"/>
              <a:ea typeface="Noto Sans TC"/>
              <a:cs typeface="Optimistic Text"/>
              <a:sym typeface="Optimistic Text"/>
            </a:endParaRPr>
          </a:p>
          <a:p>
            <a:pPr marL="0" lvl="0" indent="0" algn="l" rtl="0">
              <a:spcBef>
                <a:spcPts val="400"/>
              </a:spcBef>
              <a:spcAft>
                <a:spcPts val="400"/>
              </a:spcAft>
              <a:buNone/>
            </a:pPr>
            <a:endParaRPr lang="zh-TW" dirty="0">
              <a:latin typeface="Noto Sans TC"/>
              <a:ea typeface="Noto Sans TC"/>
              <a:cs typeface="Optimistic Text"/>
              <a:sym typeface="Optimistic Text"/>
            </a:endParaRPr>
          </a:p>
        </p:txBody>
      </p:sp>
      <p:pic>
        <p:nvPicPr>
          <p:cNvPr id="1963" name="Google Shape;1963;p212"/>
          <p:cNvPicPr preferRelativeResize="0"/>
          <p:nvPr/>
        </p:nvPicPr>
        <p:blipFill rotWithShape="1">
          <a:blip r:embed="rId4">
            <a:alphaModFix/>
          </a:blip>
          <a:srcRect t="3574" b="3574"/>
          <a:stretch/>
        </p:blipFill>
        <p:spPr>
          <a:xfrm>
            <a:off x="4389063" y="949088"/>
            <a:ext cx="5191200" cy="3245400"/>
          </a:xfrm>
          <a:prstGeom prst="roundRect">
            <a:avLst>
              <a:gd name="adj" fmla="val 5050"/>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67"/>
        <p:cNvGrpSpPr/>
        <p:nvPr/>
      </p:nvGrpSpPr>
      <p:grpSpPr>
        <a:xfrm>
          <a:off x="0" y="0"/>
          <a:ext cx="0" cy="0"/>
          <a:chOff x="0" y="0"/>
          <a:chExt cx="0" cy="0"/>
        </a:xfrm>
      </p:grpSpPr>
      <p:pic>
        <p:nvPicPr>
          <p:cNvPr id="1968" name="Google Shape;1968;p213" descr="Background pattern&#10;&#10;Description automatically generated"/>
          <p:cNvPicPr preferRelativeResize="0"/>
          <p:nvPr/>
        </p:nvPicPr>
        <p:blipFill rotWithShape="1">
          <a:blip r:embed="rId3">
            <a:alphaModFix/>
          </a:blip>
          <a:srcRect l="27710" r="22296"/>
          <a:stretch/>
        </p:blipFill>
        <p:spPr>
          <a:xfrm>
            <a:off x="4663075" y="0"/>
            <a:ext cx="4479722" cy="5143501"/>
          </a:xfrm>
          <a:prstGeom prst="rect">
            <a:avLst/>
          </a:prstGeom>
          <a:noFill/>
          <a:ln>
            <a:noFill/>
          </a:ln>
        </p:spPr>
      </p:pic>
      <p:sp>
        <p:nvSpPr>
          <p:cNvPr id="1969" name="Google Shape;1969;p213"/>
          <p:cNvSpPr txBox="1">
            <a:spLocks noGrp="1"/>
          </p:cNvSpPr>
          <p:nvPr>
            <p:ph type="title"/>
          </p:nvPr>
        </p:nvSpPr>
        <p:spPr>
          <a:xfrm>
            <a:off x="349750" y="1325875"/>
            <a:ext cx="3582170" cy="425100"/>
          </a:xfrm>
          <a:prstGeom prst="rect">
            <a:avLst/>
          </a:prstGeom>
        </p:spPr>
        <p:txBody>
          <a:bodyPr spcFirstLastPara="1" wrap="square" lIns="0" tIns="0" rIns="0" bIns="0" rtlCol="0" anchor="b" anchorCtr="0">
            <a:noAutofit/>
          </a:bodyPr>
          <a:lstStyle>
            <a:defPPr>
              <a:defRPr lang="zh-TW"/>
            </a:defPPr>
          </a:lstStyle>
          <a:p>
            <a:pPr marL="0" lvl="0" indent="0" algn="l" rtl="0">
              <a:spcBef>
                <a:spcPts val="0"/>
              </a:spcBef>
              <a:spcAft>
                <a:spcPts val="0"/>
              </a:spcAft>
              <a:buNone/>
            </a:pPr>
            <a:r>
              <a:rPr lang="zh-TW" dirty="0">
                <a:latin typeface="Noto Sans TC"/>
                <a:ea typeface="Noto Sans TC"/>
                <a:cs typeface="Optimistic Display"/>
                <a:sym typeface="Optimistic Display"/>
              </a:rPr>
              <a:t>訂閱廣告主摘要</a:t>
            </a:r>
          </a:p>
        </p:txBody>
      </p:sp>
      <p:sp>
        <p:nvSpPr>
          <p:cNvPr id="1970" name="Google Shape;1970;p213"/>
          <p:cNvSpPr txBox="1">
            <a:spLocks noGrp="1"/>
          </p:cNvSpPr>
          <p:nvPr>
            <p:ph type="body" idx="1"/>
          </p:nvPr>
        </p:nvSpPr>
        <p:spPr>
          <a:xfrm>
            <a:off x="349749" y="2052825"/>
            <a:ext cx="3573857" cy="2516700"/>
          </a:xfrm>
          <a:prstGeom prst="rect">
            <a:avLst/>
          </a:prstGeom>
        </p:spPr>
        <p:txBody>
          <a:bodyPr spcFirstLastPara="1" wrap="square" lIns="0" tIns="0" rIns="0" bIns="0" rtlCol="0" anchor="t" anchorCtr="0">
            <a:noAutofit/>
          </a:bodyPr>
          <a:lstStyle>
            <a:defPPr>
              <a:defRPr lang="zh-TW"/>
            </a:defPPr>
          </a:lstStyle>
          <a:p>
            <a:pPr marL="0" lvl="0" indent="0" algn="l" rtl="0">
              <a:spcBef>
                <a:spcPts val="0"/>
              </a:spcBef>
              <a:spcAft>
                <a:spcPts val="0"/>
              </a:spcAft>
              <a:buClr>
                <a:schemeClr val="accent5"/>
              </a:buClr>
              <a:buSzPts val="1100"/>
              <a:buFont typeface="Arial"/>
              <a:buNone/>
            </a:pPr>
            <a:r>
              <a:rPr lang="zh-TW" dirty="0">
                <a:latin typeface="Noto Sans TC"/>
                <a:ea typeface="Noto Sans TC"/>
                <a:cs typeface="Optimistic Text"/>
                <a:sym typeface="Optimistic Text"/>
              </a:rPr>
              <a:t>廣告檔案庫目前提供電子郵件訂閱和更新，您只要註冊就能接收功能</a:t>
            </a:r>
            <a:br>
              <a:rPr lang="en-US" altLang="zh-TW" dirty="0">
                <a:latin typeface="Noto Sans TC"/>
                <a:ea typeface="Noto Sans TC"/>
                <a:cs typeface="Optimistic Text"/>
                <a:sym typeface="Optimistic Text"/>
              </a:rPr>
            </a:br>
            <a:r>
              <a:rPr lang="zh-TW" dirty="0">
                <a:latin typeface="Noto Sans TC"/>
                <a:ea typeface="Noto Sans TC"/>
                <a:cs typeface="Optimistic Text"/>
                <a:sym typeface="Optimistic Text"/>
              </a:rPr>
              <a:t>更新資訊或取得產品的系統狀態通知。</a:t>
            </a:r>
          </a:p>
          <a:p>
            <a:pPr marL="0" lvl="0" indent="0" algn="l" rtl="0">
              <a:spcBef>
                <a:spcPts val="400"/>
              </a:spcBef>
              <a:spcAft>
                <a:spcPts val="0"/>
              </a:spcAft>
              <a:buClr>
                <a:schemeClr val="accent5"/>
              </a:buClr>
              <a:buSzPts val="1100"/>
              <a:buFont typeface="Arial"/>
              <a:buNone/>
            </a:pPr>
            <a:endParaRPr lang="zh-TW" dirty="0">
              <a:latin typeface="Noto Sans TC"/>
              <a:ea typeface="Noto Sans TC"/>
              <a:cs typeface="Optimistic Text"/>
              <a:sym typeface="Optimistic Text"/>
            </a:endParaRPr>
          </a:p>
          <a:p>
            <a:pPr marL="0" lvl="0" indent="0" algn="l" rtl="0">
              <a:spcBef>
                <a:spcPts val="400"/>
              </a:spcBef>
              <a:spcAft>
                <a:spcPts val="0"/>
              </a:spcAft>
              <a:buClr>
                <a:schemeClr val="accent5"/>
              </a:buClr>
              <a:buSzPts val="1100"/>
              <a:buFont typeface="Arial"/>
              <a:buNone/>
            </a:pPr>
            <a:r>
              <a:rPr lang="zh-TW" dirty="0">
                <a:latin typeface="Noto Sans TC"/>
                <a:ea typeface="Noto Sans TC"/>
                <a:cs typeface="Optimistic Text"/>
                <a:sym typeface="Optimistic Text"/>
              </a:rPr>
              <a:t>您可以立即訂閱，接收最多 10 名廣告主的廣告花費金額和廣告數量，或是有關議題、選舉或政治相關廣告的更新資訊。 </a:t>
            </a:r>
          </a:p>
          <a:p>
            <a:pPr marL="0" lvl="0" indent="0" algn="l" rtl="0">
              <a:spcBef>
                <a:spcPts val="400"/>
              </a:spcBef>
              <a:spcAft>
                <a:spcPts val="0"/>
              </a:spcAft>
              <a:buClr>
                <a:schemeClr val="accent5"/>
              </a:buClr>
              <a:buSzPts val="1100"/>
              <a:buFont typeface="Arial"/>
              <a:buNone/>
            </a:pPr>
            <a:endParaRPr lang="zh-TW" dirty="0">
              <a:latin typeface="Noto Sans TC"/>
              <a:ea typeface="Noto Sans TC"/>
              <a:cs typeface="Optimistic Text"/>
              <a:sym typeface="Optimistic Text"/>
            </a:endParaRPr>
          </a:p>
          <a:p>
            <a:pPr marL="0" lvl="0" indent="0" algn="l" rtl="0">
              <a:spcBef>
                <a:spcPts val="400"/>
              </a:spcBef>
              <a:spcAft>
                <a:spcPts val="0"/>
              </a:spcAft>
              <a:buNone/>
            </a:pPr>
            <a:endParaRPr lang="zh-TW" dirty="0">
              <a:latin typeface="Noto Sans TC"/>
              <a:ea typeface="Noto Sans TC"/>
              <a:cs typeface="Optimistic Text"/>
              <a:sym typeface="Optimistic Text"/>
            </a:endParaRPr>
          </a:p>
          <a:p>
            <a:pPr marL="0" lvl="0" indent="0" algn="l" rtl="0">
              <a:spcBef>
                <a:spcPts val="400"/>
              </a:spcBef>
              <a:spcAft>
                <a:spcPts val="0"/>
              </a:spcAft>
              <a:buNone/>
            </a:pPr>
            <a:endParaRPr lang="zh-TW" dirty="0">
              <a:latin typeface="Noto Sans TC"/>
              <a:ea typeface="Noto Sans TC"/>
              <a:cs typeface="Optimistic Text"/>
              <a:sym typeface="Optimistic Text"/>
            </a:endParaRPr>
          </a:p>
          <a:p>
            <a:pPr marL="0" lvl="0" indent="0" algn="l" rtl="0">
              <a:spcBef>
                <a:spcPts val="400"/>
              </a:spcBef>
              <a:spcAft>
                <a:spcPts val="400"/>
              </a:spcAft>
              <a:buNone/>
            </a:pPr>
            <a:endParaRPr lang="zh-TW" dirty="0">
              <a:latin typeface="Noto Sans TC"/>
              <a:ea typeface="Noto Sans TC"/>
              <a:cs typeface="Optimistic Text"/>
              <a:sym typeface="Optimistic Text"/>
            </a:endParaRPr>
          </a:p>
        </p:txBody>
      </p:sp>
      <p:sp>
        <p:nvSpPr>
          <p:cNvPr id="1971" name="Google Shape;1971;p213"/>
          <p:cNvSpPr txBox="1">
            <a:spLocks noGrp="1"/>
          </p:cNvSpPr>
          <p:nvPr>
            <p:ph type="body" idx="1"/>
          </p:nvPr>
        </p:nvSpPr>
        <p:spPr>
          <a:xfrm>
            <a:off x="5284500" y="1786962"/>
            <a:ext cx="3380700" cy="1562673"/>
          </a:xfrm>
          <a:prstGeom prst="rect">
            <a:avLst/>
          </a:prstGeom>
        </p:spPr>
        <p:txBody>
          <a:bodyPr spcFirstLastPara="1" wrap="square" lIns="0" tIns="0" rIns="0" bIns="0" rtlCol="0" anchor="ctr" anchorCtr="0">
            <a:noAutofit/>
          </a:bodyPr>
          <a:lstStyle>
            <a:defPPr>
              <a:defRPr lang="zh-TW"/>
            </a:defPPr>
          </a:lstStyle>
          <a:p>
            <a:pPr marL="0" lvl="0" indent="0" algn="l" rtl="0">
              <a:spcBef>
                <a:spcPts val="0"/>
              </a:spcBef>
              <a:spcAft>
                <a:spcPts val="0"/>
              </a:spcAft>
              <a:buClr>
                <a:schemeClr val="accent5"/>
              </a:buClr>
              <a:buSzPts val="1100"/>
              <a:buFont typeface="Arial"/>
              <a:buNone/>
            </a:pPr>
            <a:r>
              <a:rPr lang="zh-TW" dirty="0">
                <a:latin typeface="Noto Sans TC"/>
                <a:ea typeface="Noto Sans TC"/>
                <a:cs typeface="Optimistic Text"/>
                <a:sym typeface="Optimistic Text"/>
              </a:rPr>
              <a:t>若要訂閱每日或每週摘要，請前往廣告檔案庫並編輯您的訂閱。</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sp>
        <p:nvSpPr>
          <p:cNvPr id="1976" name="Google Shape;1976;p214"/>
          <p:cNvSpPr txBox="1"/>
          <p:nvPr/>
        </p:nvSpPr>
        <p:spPr>
          <a:xfrm>
            <a:off x="3418753" y="1229530"/>
            <a:ext cx="4176300" cy="4032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00000"/>
              </a:lnSpc>
              <a:spcBef>
                <a:spcPts val="0"/>
              </a:spcBef>
              <a:spcAft>
                <a:spcPts val="0"/>
              </a:spcAft>
              <a:buNone/>
            </a:pPr>
            <a:r>
              <a:rPr lang="zh-TW" sz="2700" i="0" u="none" strike="noStrike" cap="none">
                <a:solidFill>
                  <a:schemeClr val="lt2"/>
                </a:solidFill>
                <a:latin typeface="Noto Sans TC Medium"/>
                <a:ea typeface="Noto Sans TC Medium"/>
                <a:cs typeface="Optimistic Display Medium"/>
                <a:sym typeface="Optimistic Display Medium"/>
              </a:rPr>
              <a:t>資源</a:t>
            </a:r>
            <a:endParaRPr lang="zh-TW" sz="500">
              <a:latin typeface="Noto Sans TC Medium"/>
              <a:ea typeface="Noto Sans TC Medium"/>
              <a:cs typeface="Optimistic Display Medium"/>
              <a:sym typeface="Optimistic Display Medium"/>
            </a:endParaRPr>
          </a:p>
        </p:txBody>
      </p:sp>
      <p:pic>
        <p:nvPicPr>
          <p:cNvPr id="1977" name="Google Shape;1977;p214"/>
          <p:cNvPicPr preferRelativeResize="0"/>
          <p:nvPr/>
        </p:nvPicPr>
        <p:blipFill rotWithShape="1">
          <a:blip r:embed="rId3">
            <a:alphaModFix/>
          </a:blip>
          <a:srcRect l="24015" r="14453"/>
          <a:stretch/>
        </p:blipFill>
        <p:spPr>
          <a:xfrm>
            <a:off x="397022" y="1215341"/>
            <a:ext cx="2626200" cy="2844900"/>
          </a:xfrm>
          <a:prstGeom prst="roundRect">
            <a:avLst>
              <a:gd name="adj" fmla="val 6098"/>
            </a:avLst>
          </a:prstGeom>
          <a:noFill/>
          <a:ln>
            <a:noFill/>
          </a:ln>
        </p:spPr>
      </p:pic>
      <p:sp>
        <p:nvSpPr>
          <p:cNvPr id="1978" name="Google Shape;1978;p214"/>
          <p:cNvSpPr txBox="1">
            <a:spLocks noGrp="1"/>
          </p:cNvSpPr>
          <p:nvPr>
            <p:ph type="body" idx="4294967295"/>
          </p:nvPr>
        </p:nvSpPr>
        <p:spPr>
          <a:xfrm>
            <a:off x="3418750" y="1891000"/>
            <a:ext cx="3380700" cy="2516700"/>
          </a:xfrm>
          <a:prstGeom prst="rect">
            <a:avLst/>
          </a:prstGeom>
        </p:spPr>
        <p:txBody>
          <a:bodyPr spcFirstLastPara="1" wrap="square" lIns="0" tIns="0" rIns="0" bIns="0" rtlCol="0" anchor="t" anchorCtr="0">
            <a:noAutofit/>
          </a:bodyPr>
          <a:lstStyle>
            <a:defPPr>
              <a:defRPr lang="zh-TW"/>
            </a:defPPr>
          </a:lstStyle>
          <a:p>
            <a:pPr marL="0" lvl="0" indent="0" algn="l" rtl="0">
              <a:spcBef>
                <a:spcPts val="0"/>
              </a:spcBef>
              <a:spcAft>
                <a:spcPts val="0"/>
              </a:spcAft>
              <a:buNone/>
            </a:pPr>
            <a:r>
              <a:rPr lang="zh-TW" dirty="0">
                <a:solidFill>
                  <a:schemeClr val="lt1"/>
                </a:solidFill>
                <a:latin typeface="Noto Sans TC"/>
                <a:ea typeface="Noto Sans TC"/>
                <a:cs typeface="Optimistic Text"/>
                <a:sym typeface="Optimistic Text"/>
              </a:rPr>
              <a:t>如需更多資訊和資源，請瀏覽 facebook.com/gpa</a:t>
            </a:r>
          </a:p>
          <a:p>
            <a:pPr marL="0" lvl="0" indent="0" algn="l" rtl="0">
              <a:spcBef>
                <a:spcPts val="400"/>
              </a:spcBef>
              <a:spcAft>
                <a:spcPts val="400"/>
              </a:spcAft>
              <a:buNone/>
            </a:pPr>
            <a:endParaRPr lang="zh-TW" dirty="0">
              <a:latin typeface="Noto Sans TC"/>
              <a:ea typeface="Noto Sans TC"/>
              <a:cs typeface="Optimistic Text"/>
              <a:sym typeface="Optimistic Tex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162"/>
          <p:cNvSpPr txBox="1">
            <a:spLocks noGrp="1"/>
          </p:cNvSpPr>
          <p:nvPr>
            <p:ph type="title" idx="4294967295"/>
          </p:nvPr>
        </p:nvSpPr>
        <p:spPr>
          <a:xfrm>
            <a:off x="377974" y="2099072"/>
            <a:ext cx="3185712" cy="9465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dirty="0">
                <a:latin typeface="Noto Sans TC Medium"/>
                <a:ea typeface="Noto Sans TC Medium"/>
                <a:cs typeface="Optimistic Display Medium"/>
                <a:sym typeface="Optimistic Display Medium"/>
              </a:rPr>
              <a:t>粉絲專頁帳號安全</a:t>
            </a:r>
          </a:p>
        </p:txBody>
      </p:sp>
      <p:sp>
        <p:nvSpPr>
          <p:cNvPr id="1033" name="Google Shape;1033;p162"/>
          <p:cNvSpPr txBox="1">
            <a:spLocks noGrp="1"/>
          </p:cNvSpPr>
          <p:nvPr>
            <p:ph type="title" idx="4294967295"/>
          </p:nvPr>
        </p:nvSpPr>
        <p:spPr>
          <a:xfrm>
            <a:off x="5302401" y="2083590"/>
            <a:ext cx="2660654" cy="9465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200000"/>
              </a:lnSpc>
              <a:spcBef>
                <a:spcPts val="0"/>
              </a:spcBef>
              <a:spcAft>
                <a:spcPts val="0"/>
              </a:spcAft>
              <a:buNone/>
            </a:pPr>
            <a:r>
              <a:rPr lang="zh-TW" sz="1300" b="1" dirty="0">
                <a:latin typeface="Noto Sans TC"/>
                <a:ea typeface="Noto Sans TC"/>
                <a:cs typeface="Optimistic Text"/>
                <a:sym typeface="Optimistic Text"/>
              </a:rPr>
              <a:t>雙重驗證</a:t>
            </a:r>
          </a:p>
          <a:p>
            <a:pPr marL="0" lvl="0" indent="0" algn="l" rtl="0">
              <a:lnSpc>
                <a:spcPct val="200000"/>
              </a:lnSpc>
              <a:spcBef>
                <a:spcPts val="0"/>
              </a:spcBef>
              <a:spcAft>
                <a:spcPts val="0"/>
              </a:spcAft>
              <a:buNone/>
            </a:pPr>
            <a:r>
              <a:rPr lang="zh-TW" sz="1300" b="1" dirty="0">
                <a:latin typeface="Noto Sans TC"/>
                <a:ea typeface="Noto Sans TC"/>
                <a:cs typeface="Optimistic Text"/>
                <a:sym typeface="Optimistic Text"/>
              </a:rPr>
              <a:t>隱私設定檢查</a:t>
            </a:r>
          </a:p>
          <a:p>
            <a:pPr marL="0" lvl="0" indent="0" algn="l" rtl="0">
              <a:lnSpc>
                <a:spcPct val="200000"/>
              </a:lnSpc>
              <a:spcBef>
                <a:spcPts val="0"/>
              </a:spcBef>
              <a:spcAft>
                <a:spcPts val="0"/>
              </a:spcAft>
              <a:buNone/>
            </a:pPr>
            <a:r>
              <a:rPr lang="zh-TW" sz="1300" b="1" dirty="0">
                <a:latin typeface="Noto Sans TC"/>
                <a:ea typeface="Noto Sans TC"/>
                <a:cs typeface="Optimistic Text"/>
                <a:sym typeface="Optimistic Text"/>
              </a:rPr>
              <a:t>帳號安全檢查</a:t>
            </a:r>
          </a:p>
        </p:txBody>
      </p:sp>
      <p:grpSp>
        <p:nvGrpSpPr>
          <p:cNvPr id="1034" name="Google Shape;1034;p162"/>
          <p:cNvGrpSpPr/>
          <p:nvPr/>
        </p:nvGrpSpPr>
        <p:grpSpPr>
          <a:xfrm>
            <a:off x="4940824" y="2105157"/>
            <a:ext cx="188568" cy="188603"/>
            <a:chOff x="9962801" y="3442383"/>
            <a:chExt cx="678301" cy="678429"/>
          </a:xfrm>
        </p:grpSpPr>
        <p:sp>
          <p:nvSpPr>
            <p:cNvPr id="1035" name="Google Shape;1035;p162"/>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36" name="Google Shape;1036;p162"/>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037" name="Google Shape;1037;p162"/>
          <p:cNvGrpSpPr/>
          <p:nvPr/>
        </p:nvGrpSpPr>
        <p:grpSpPr>
          <a:xfrm>
            <a:off x="4940824" y="2500567"/>
            <a:ext cx="188568" cy="188603"/>
            <a:chOff x="9962801" y="3442383"/>
            <a:chExt cx="678301" cy="678429"/>
          </a:xfrm>
        </p:grpSpPr>
        <p:sp>
          <p:nvSpPr>
            <p:cNvPr id="1038" name="Google Shape;1038;p162"/>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39" name="Google Shape;1039;p162"/>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040" name="Google Shape;1040;p162"/>
          <p:cNvGrpSpPr/>
          <p:nvPr/>
        </p:nvGrpSpPr>
        <p:grpSpPr>
          <a:xfrm>
            <a:off x="4940824" y="2885684"/>
            <a:ext cx="188568" cy="188603"/>
            <a:chOff x="9962801" y="3442383"/>
            <a:chExt cx="678301" cy="678429"/>
          </a:xfrm>
        </p:grpSpPr>
        <p:sp>
          <p:nvSpPr>
            <p:cNvPr id="1041" name="Google Shape;1041;p162"/>
            <p:cNvSpPr/>
            <p:nvPr/>
          </p:nvSpPr>
          <p:spPr>
            <a:xfrm>
              <a:off x="9962801" y="3442383"/>
              <a:ext cx="678301" cy="678429"/>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42" name="Google Shape;1042;p162"/>
            <p:cNvSpPr/>
            <p:nvPr/>
          </p:nvSpPr>
          <p:spPr>
            <a:xfrm>
              <a:off x="10132170" y="3663999"/>
              <a:ext cx="338830" cy="245869"/>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1"/>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pic>
        <p:nvPicPr>
          <p:cNvPr id="1047" name="Google Shape;1047;p163" descr="Background pattern&#10;&#10;Description automatically generated"/>
          <p:cNvPicPr preferRelativeResize="0"/>
          <p:nvPr/>
        </p:nvPicPr>
        <p:blipFill rotWithShape="1">
          <a:blip r:embed="rId3">
            <a:alphaModFix/>
          </a:blip>
          <a:srcRect/>
          <a:stretch/>
        </p:blipFill>
        <p:spPr>
          <a:xfrm>
            <a:off x="0" y="0"/>
            <a:ext cx="9142810" cy="5142830"/>
          </a:xfrm>
          <a:prstGeom prst="rect">
            <a:avLst/>
          </a:prstGeom>
          <a:noFill/>
          <a:ln>
            <a:noFill/>
          </a:ln>
        </p:spPr>
      </p:pic>
      <p:sp>
        <p:nvSpPr>
          <p:cNvPr id="1048" name="Google Shape;1048;p163"/>
          <p:cNvSpPr/>
          <p:nvPr/>
        </p:nvSpPr>
        <p:spPr>
          <a:xfrm>
            <a:off x="210118" y="1431132"/>
            <a:ext cx="8719002" cy="2803327"/>
          </a:xfrm>
          <a:prstGeom prst="roundRect">
            <a:avLst>
              <a:gd name="adj" fmla="val 13918"/>
            </a:avLst>
          </a:prstGeom>
          <a:solidFill>
            <a:schemeClr val="lt2"/>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049" name="Google Shape;1049;p163"/>
          <p:cNvSpPr/>
          <p:nvPr/>
        </p:nvSpPr>
        <p:spPr>
          <a:xfrm>
            <a:off x="948658"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sp>
        <p:nvSpPr>
          <p:cNvPr id="1050" name="Google Shape;1050;p163"/>
          <p:cNvSpPr/>
          <p:nvPr/>
        </p:nvSpPr>
        <p:spPr>
          <a:xfrm>
            <a:off x="2606678"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sp>
        <p:nvSpPr>
          <p:cNvPr id="1051" name="Google Shape;1051;p163"/>
          <p:cNvSpPr/>
          <p:nvPr/>
        </p:nvSpPr>
        <p:spPr>
          <a:xfrm>
            <a:off x="4296546"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sp>
        <p:nvSpPr>
          <p:cNvPr id="1052" name="Google Shape;1052;p163"/>
          <p:cNvSpPr/>
          <p:nvPr/>
        </p:nvSpPr>
        <p:spPr>
          <a:xfrm>
            <a:off x="5986414"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sp>
        <p:nvSpPr>
          <p:cNvPr id="1053" name="Google Shape;1053;p163"/>
          <p:cNvSpPr/>
          <p:nvPr/>
        </p:nvSpPr>
        <p:spPr>
          <a:xfrm>
            <a:off x="7676282"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sp>
        <p:nvSpPr>
          <p:cNvPr id="1054" name="Google Shape;1054;p163"/>
          <p:cNvSpPr txBox="1">
            <a:spLocks noGrp="1"/>
          </p:cNvSpPr>
          <p:nvPr>
            <p:ph type="title"/>
          </p:nvPr>
        </p:nvSpPr>
        <p:spPr>
          <a:xfrm>
            <a:off x="397022" y="452004"/>
            <a:ext cx="8346385" cy="550199"/>
          </a:xfrm>
          <a:prstGeom prst="rect">
            <a:avLst/>
          </a:prstGeom>
          <a:noFill/>
          <a:ln>
            <a:noFill/>
          </a:ln>
        </p:spPr>
        <p:txBody>
          <a:bodyPr spcFirstLastPara="1" wrap="square" lIns="0" tIns="0" rIns="0" bIns="0" rtlCol="0" anchor="t" anchorCtr="0">
            <a:noAutofit/>
          </a:bodyPr>
          <a:lstStyle>
            <a:defPPr>
              <a:defRPr lang="zh-TW"/>
            </a:defPPr>
          </a:lstStyle>
          <a:p>
            <a:pPr marL="0" lvl="0" indent="0" algn="ctr" rtl="0">
              <a:lnSpc>
                <a:spcPct val="108000"/>
              </a:lnSpc>
              <a:spcBef>
                <a:spcPts val="0"/>
              </a:spcBef>
              <a:spcAft>
                <a:spcPts val="0"/>
              </a:spcAft>
              <a:buNone/>
            </a:pPr>
            <a:r>
              <a:rPr lang="zh-TW" sz="2700">
                <a:latin typeface="Noto Sans TC Medium"/>
                <a:ea typeface="Noto Sans TC Medium"/>
                <a:cs typeface="Optimistic Display Medium"/>
                <a:sym typeface="Optimistic Display Medium"/>
              </a:rPr>
              <a:t>最佳化粉絲專頁</a:t>
            </a:r>
            <a:endParaRPr lang="zh-TW" sz="2700" dirty="0">
              <a:latin typeface="Noto Sans TC Medium"/>
              <a:ea typeface="Noto Sans TC Medium"/>
              <a:cs typeface="Optimistic Display Medium"/>
              <a:sym typeface="Optimistic Display Medium"/>
            </a:endParaRPr>
          </a:p>
        </p:txBody>
      </p:sp>
      <p:sp>
        <p:nvSpPr>
          <p:cNvPr id="1055" name="Google Shape;1055;p163"/>
          <p:cNvSpPr txBox="1">
            <a:spLocks noGrp="1"/>
          </p:cNvSpPr>
          <p:nvPr>
            <p:ph type="subTitle" idx="4294967295"/>
          </p:nvPr>
        </p:nvSpPr>
        <p:spPr>
          <a:xfrm>
            <a:off x="591943" y="2886075"/>
            <a:ext cx="1391992" cy="300633"/>
          </a:xfrm>
          <a:prstGeom prst="rect">
            <a:avLst/>
          </a:prstGeom>
          <a:noFill/>
          <a:ln>
            <a:noFill/>
          </a:ln>
        </p:spPr>
        <p:txBody>
          <a:bodyPr spcFirstLastPara="1" wrap="square" lIns="0" tIns="0" rIns="0" bIns="0" rtlCol="0" anchor="t" anchorCtr="0">
            <a:noAutofit/>
          </a:bodyPr>
          <a:lstStyle>
            <a:defPPr>
              <a:defRPr lang="zh-TW"/>
            </a:defPPr>
          </a:lstStyle>
          <a:p>
            <a:pPr marL="0" marR="0" lvl="0" indent="0" algn="ctr" rtl="0">
              <a:lnSpc>
                <a:spcPct val="114000"/>
              </a:lnSpc>
              <a:spcBef>
                <a:spcPts val="0"/>
              </a:spcBef>
              <a:spcAft>
                <a:spcPts val="0"/>
              </a:spcAft>
              <a:buClr>
                <a:srgbClr val="1C2B33"/>
              </a:buClr>
              <a:buSzPts val="300"/>
              <a:buFont typeface="Arial"/>
              <a:buNone/>
            </a:pPr>
            <a:r>
              <a:rPr lang="zh-TW" sz="1300" b="1" dirty="0">
                <a:latin typeface="Noto Sans TC"/>
                <a:ea typeface="Noto Sans TC"/>
                <a:cs typeface="Optimistic Text"/>
                <a:sym typeface="Optimistic Text"/>
              </a:rPr>
              <a:t>自訂網址</a:t>
            </a:r>
          </a:p>
          <a:p>
            <a:pPr marL="0" marR="0" lvl="0" indent="0" algn="ctr" rtl="0">
              <a:lnSpc>
                <a:spcPct val="114000"/>
              </a:lnSpc>
              <a:spcBef>
                <a:spcPts val="400"/>
              </a:spcBef>
              <a:spcAft>
                <a:spcPts val="400"/>
              </a:spcAft>
              <a:buClr>
                <a:srgbClr val="1C2B33"/>
              </a:buClr>
              <a:buSzPts val="200"/>
              <a:buFont typeface="Arial"/>
              <a:buNone/>
            </a:pPr>
            <a:endParaRPr lang="zh-TW" sz="900" i="0" u="none" strike="noStrike" cap="none" dirty="0">
              <a:solidFill>
                <a:schemeClr val="dk1"/>
              </a:solidFill>
              <a:latin typeface="Noto Sans TC"/>
              <a:ea typeface="Noto Sans TC"/>
              <a:cs typeface="Optimistic Text"/>
              <a:sym typeface="Optimistic Text"/>
            </a:endParaRPr>
          </a:p>
        </p:txBody>
      </p:sp>
      <p:sp>
        <p:nvSpPr>
          <p:cNvPr id="1056" name="Google Shape;1056;p163"/>
          <p:cNvSpPr txBox="1">
            <a:spLocks noGrp="1"/>
          </p:cNvSpPr>
          <p:nvPr>
            <p:ph type="subTitle" idx="4294967295"/>
          </p:nvPr>
        </p:nvSpPr>
        <p:spPr>
          <a:xfrm>
            <a:off x="7351415" y="2886075"/>
            <a:ext cx="1391992" cy="158353"/>
          </a:xfrm>
          <a:prstGeom prst="rect">
            <a:avLst/>
          </a:prstGeom>
          <a:noFill/>
          <a:ln>
            <a:noFill/>
          </a:ln>
        </p:spPr>
        <p:txBody>
          <a:bodyPr spcFirstLastPara="1" wrap="square" lIns="0" tIns="0" rIns="0" bIns="0" rtlCol="0" anchor="t" anchorCtr="0">
            <a:noAutofit/>
          </a:bodyPr>
          <a:lstStyle>
            <a:defPPr>
              <a:defRPr lang="zh-TW"/>
            </a:defPPr>
          </a:lstStyle>
          <a:p>
            <a:pPr marL="0" lvl="0" indent="0" algn="ctr" rtl="0">
              <a:lnSpc>
                <a:spcPct val="114000"/>
              </a:lnSpc>
              <a:buSzPts val="300"/>
              <a:buNone/>
            </a:pPr>
            <a:r>
              <a:rPr lang="zh-TW" sz="1300" b="1">
                <a:latin typeface="Noto Sans TC"/>
                <a:ea typeface="Noto Sans TC"/>
                <a:cs typeface="Optimistic Text"/>
                <a:sym typeface="Optimistic Text"/>
              </a:rPr>
              <a:t>分享里程碑</a:t>
            </a:r>
            <a:endParaRPr lang="zh-TW" sz="1300" b="1" dirty="0">
              <a:latin typeface="Noto Sans TC"/>
              <a:ea typeface="Noto Sans TC"/>
              <a:cs typeface="Optimistic Text"/>
              <a:sym typeface="Optimistic Text"/>
            </a:endParaRPr>
          </a:p>
        </p:txBody>
      </p:sp>
      <p:sp>
        <p:nvSpPr>
          <p:cNvPr id="1057" name="Google Shape;1057;p163"/>
          <p:cNvSpPr txBox="1">
            <a:spLocks noGrp="1"/>
          </p:cNvSpPr>
          <p:nvPr>
            <p:ph type="subTitle" idx="4294967295"/>
          </p:nvPr>
        </p:nvSpPr>
        <p:spPr>
          <a:xfrm>
            <a:off x="5661547" y="2886075"/>
            <a:ext cx="1391992" cy="369094"/>
          </a:xfrm>
          <a:prstGeom prst="rect">
            <a:avLst/>
          </a:prstGeom>
          <a:noFill/>
          <a:ln>
            <a:noFill/>
          </a:ln>
        </p:spPr>
        <p:txBody>
          <a:bodyPr spcFirstLastPara="1" wrap="square" lIns="0" tIns="0" rIns="0" bIns="0" rtlCol="0" anchor="t" anchorCtr="0">
            <a:noAutofit/>
          </a:bodyPr>
          <a:lstStyle>
            <a:defPPr>
              <a:defRPr lang="zh-TW"/>
            </a:defPPr>
          </a:lstStyle>
          <a:p>
            <a:pPr marL="0" indent="0" algn="ctr" rtl="0">
              <a:lnSpc>
                <a:spcPct val="114000"/>
              </a:lnSpc>
              <a:buSzPts val="300"/>
              <a:buNone/>
            </a:pPr>
            <a:r>
              <a:rPr lang="zh-TW" sz="1300" b="1">
                <a:latin typeface="Noto Sans TC"/>
                <a:ea typeface="Noto Sans TC"/>
                <a:cs typeface="Optimistic Text"/>
                <a:sym typeface="Optimistic Text"/>
              </a:rPr>
              <a:t>訊息功能</a:t>
            </a:r>
            <a:endParaRPr lang="zh-TW" sz="1300" b="1" dirty="0">
              <a:latin typeface="Noto Sans TC"/>
              <a:ea typeface="Noto Sans TC"/>
              <a:cs typeface="Optimistic Text"/>
              <a:sym typeface="Optimistic Text"/>
            </a:endParaRPr>
          </a:p>
          <a:p>
            <a:pPr marL="0" marR="0" lvl="0" indent="0" algn="ctr" rtl="0">
              <a:lnSpc>
                <a:spcPct val="114000"/>
              </a:lnSpc>
              <a:spcBef>
                <a:spcPts val="400"/>
              </a:spcBef>
              <a:spcAft>
                <a:spcPts val="400"/>
              </a:spcAft>
              <a:buClr>
                <a:srgbClr val="1C2B33"/>
              </a:buClr>
              <a:buSzPts val="200"/>
              <a:buFont typeface="Arial"/>
              <a:buNone/>
            </a:pPr>
            <a:endParaRPr lang="zh-TW" dirty="0">
              <a:latin typeface="Noto Sans TC"/>
              <a:ea typeface="Noto Sans TC"/>
              <a:cs typeface="Optimistic Text"/>
              <a:sym typeface="Optimistic Text"/>
            </a:endParaRPr>
          </a:p>
        </p:txBody>
      </p:sp>
      <p:sp>
        <p:nvSpPr>
          <p:cNvPr id="1058" name="Google Shape;1058;p163"/>
          <p:cNvSpPr txBox="1">
            <a:spLocks noGrp="1"/>
          </p:cNvSpPr>
          <p:nvPr>
            <p:ph type="subTitle" idx="4294967295"/>
          </p:nvPr>
        </p:nvSpPr>
        <p:spPr>
          <a:xfrm>
            <a:off x="3971679" y="2886075"/>
            <a:ext cx="1391992" cy="157758"/>
          </a:xfrm>
          <a:prstGeom prst="rect">
            <a:avLst/>
          </a:prstGeom>
          <a:noFill/>
          <a:ln>
            <a:noFill/>
          </a:ln>
        </p:spPr>
        <p:txBody>
          <a:bodyPr spcFirstLastPara="1" wrap="square" lIns="0" tIns="0" rIns="0" bIns="0" rtlCol="0" anchor="t" anchorCtr="0">
            <a:noAutofit/>
          </a:bodyPr>
          <a:lstStyle>
            <a:defPPr>
              <a:defRPr lang="zh-TW"/>
            </a:defPPr>
          </a:lstStyle>
          <a:p>
            <a:pPr marL="0" lvl="0" indent="0" algn="ctr" rtl="0">
              <a:lnSpc>
                <a:spcPct val="114000"/>
              </a:lnSpc>
              <a:buSzPts val="300"/>
              <a:buNone/>
            </a:pPr>
            <a:r>
              <a:rPr lang="zh-TW" sz="1300" b="1" dirty="0">
                <a:latin typeface="Noto Sans TC"/>
                <a:ea typeface="Noto Sans TC"/>
                <a:cs typeface="Optimistic Text"/>
                <a:sym typeface="Optimistic Text"/>
              </a:rPr>
              <a:t>留言排序</a:t>
            </a:r>
          </a:p>
        </p:txBody>
      </p:sp>
      <p:sp>
        <p:nvSpPr>
          <p:cNvPr id="1059" name="Google Shape;1059;p163"/>
          <p:cNvSpPr txBox="1">
            <a:spLocks noGrp="1"/>
          </p:cNvSpPr>
          <p:nvPr>
            <p:ph type="subTitle" idx="4294967295"/>
          </p:nvPr>
        </p:nvSpPr>
        <p:spPr>
          <a:xfrm>
            <a:off x="2281811" y="2886075"/>
            <a:ext cx="1391992" cy="157758"/>
          </a:xfrm>
          <a:prstGeom prst="rect">
            <a:avLst/>
          </a:prstGeom>
          <a:noFill/>
          <a:ln>
            <a:noFill/>
          </a:ln>
        </p:spPr>
        <p:txBody>
          <a:bodyPr spcFirstLastPara="1" wrap="square" lIns="0" tIns="0" rIns="0" bIns="0" rtlCol="0" anchor="t" anchorCtr="0">
            <a:noAutofit/>
          </a:bodyPr>
          <a:lstStyle>
            <a:defPPr>
              <a:defRPr lang="zh-TW"/>
            </a:defPPr>
          </a:lstStyle>
          <a:p>
            <a:pPr marL="0" indent="0" algn="ctr" rtl="0">
              <a:lnSpc>
                <a:spcPct val="114000"/>
              </a:lnSpc>
              <a:buSzPts val="300"/>
              <a:buNone/>
            </a:pPr>
            <a:r>
              <a:rPr lang="zh-TW" sz="1300" b="1" dirty="0">
                <a:latin typeface="Noto Sans TC"/>
                <a:ea typeface="Noto Sans TC"/>
                <a:cs typeface="Optimistic Text"/>
                <a:sym typeface="Optimistic Text"/>
              </a:rPr>
              <a:t>褻瀆詞語及關鍵字篩選功能*</a:t>
            </a:r>
          </a:p>
        </p:txBody>
      </p:sp>
      <p:grpSp>
        <p:nvGrpSpPr>
          <p:cNvPr id="1060" name="Google Shape;1060;p163"/>
          <p:cNvGrpSpPr/>
          <p:nvPr/>
        </p:nvGrpSpPr>
        <p:grpSpPr>
          <a:xfrm>
            <a:off x="1133638" y="2150843"/>
            <a:ext cx="372298" cy="372483"/>
            <a:chOff x="158017" y="344239"/>
            <a:chExt cx="67818" cy="67843"/>
          </a:xfrm>
        </p:grpSpPr>
        <p:sp>
          <p:nvSpPr>
            <p:cNvPr id="1061" name="Google Shape;1061;p163"/>
            <p:cNvSpPr/>
            <p:nvPr/>
          </p:nvSpPr>
          <p:spPr>
            <a:xfrm>
              <a:off x="158017" y="344239"/>
              <a:ext cx="67818" cy="67843"/>
            </a:xfrm>
            <a:custGeom>
              <a:avLst/>
              <a:gdLst/>
              <a:ahLst/>
              <a:cxnLst/>
              <a:rect l="l" t="t" r="r" b="b"/>
              <a:pathLst>
                <a:path w="67818" h="67843" extrusionOk="0">
                  <a:moveTo>
                    <a:pt x="33909" y="67843"/>
                  </a:moveTo>
                  <a:cubicBezTo>
                    <a:pt x="15201" y="67843"/>
                    <a:pt x="0" y="52616"/>
                    <a:pt x="0" y="33921"/>
                  </a:cubicBezTo>
                  <a:cubicBezTo>
                    <a:pt x="0" y="15214"/>
                    <a:pt x="15201" y="0"/>
                    <a:pt x="33909" y="0"/>
                  </a:cubicBezTo>
                  <a:cubicBezTo>
                    <a:pt x="52616" y="0"/>
                    <a:pt x="67818" y="15214"/>
                    <a:pt x="67818" y="33921"/>
                  </a:cubicBezTo>
                  <a:cubicBezTo>
                    <a:pt x="67818" y="52616"/>
                    <a:pt x="52616" y="67843"/>
                    <a:pt x="33909" y="67843"/>
                  </a:cubicBezTo>
                  <a:close/>
                  <a:moveTo>
                    <a:pt x="33909" y="2755"/>
                  </a:moveTo>
                  <a:cubicBezTo>
                    <a:pt x="16725" y="2755"/>
                    <a:pt x="2743" y="16738"/>
                    <a:pt x="2743" y="33921"/>
                  </a:cubicBezTo>
                  <a:cubicBezTo>
                    <a:pt x="2743" y="51104"/>
                    <a:pt x="16725" y="65087"/>
                    <a:pt x="33909" y="65087"/>
                  </a:cubicBezTo>
                  <a:cubicBezTo>
                    <a:pt x="51092" y="65087"/>
                    <a:pt x="65074" y="51104"/>
                    <a:pt x="65074" y="33921"/>
                  </a:cubicBezTo>
                  <a:cubicBezTo>
                    <a:pt x="65074" y="16738"/>
                    <a:pt x="51092" y="2755"/>
                    <a:pt x="33909"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62" name="Google Shape;1062;p163"/>
            <p:cNvSpPr/>
            <p:nvPr/>
          </p:nvSpPr>
          <p:spPr>
            <a:xfrm>
              <a:off x="165815" y="356135"/>
              <a:ext cx="52209" cy="6896"/>
            </a:xfrm>
            <a:custGeom>
              <a:avLst/>
              <a:gdLst/>
              <a:ahLst/>
              <a:cxnLst/>
              <a:rect l="l" t="t" r="r" b="b"/>
              <a:pathLst>
                <a:path w="52209" h="6896" extrusionOk="0">
                  <a:moveTo>
                    <a:pt x="26111" y="6896"/>
                  </a:moveTo>
                  <a:cubicBezTo>
                    <a:pt x="17170" y="6896"/>
                    <a:pt x="8382" y="5448"/>
                    <a:pt x="0" y="2603"/>
                  </a:cubicBezTo>
                  <a:lnTo>
                    <a:pt x="888" y="0"/>
                  </a:lnTo>
                  <a:cubicBezTo>
                    <a:pt x="8978" y="2755"/>
                    <a:pt x="17475" y="4152"/>
                    <a:pt x="26111" y="4152"/>
                  </a:cubicBezTo>
                  <a:cubicBezTo>
                    <a:pt x="34747" y="4152"/>
                    <a:pt x="43230" y="2755"/>
                    <a:pt x="51320" y="0"/>
                  </a:cubicBezTo>
                  <a:lnTo>
                    <a:pt x="52209" y="2603"/>
                  </a:lnTo>
                  <a:cubicBezTo>
                    <a:pt x="43827" y="5448"/>
                    <a:pt x="35052" y="6896"/>
                    <a:pt x="26111" y="6896"/>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63" name="Google Shape;1063;p163"/>
            <p:cNvSpPr/>
            <p:nvPr/>
          </p:nvSpPr>
          <p:spPr>
            <a:xfrm>
              <a:off x="166443" y="394204"/>
              <a:ext cx="50965" cy="6692"/>
            </a:xfrm>
            <a:custGeom>
              <a:avLst/>
              <a:gdLst/>
              <a:ahLst/>
              <a:cxnLst/>
              <a:rect l="l" t="t" r="r" b="b"/>
              <a:pathLst>
                <a:path w="50965" h="6692" extrusionOk="0">
                  <a:moveTo>
                    <a:pt x="50101" y="6692"/>
                  </a:moveTo>
                  <a:cubicBezTo>
                    <a:pt x="42189" y="4076"/>
                    <a:pt x="33909" y="2743"/>
                    <a:pt x="25488" y="2743"/>
                  </a:cubicBezTo>
                  <a:cubicBezTo>
                    <a:pt x="17056" y="2743"/>
                    <a:pt x="8775" y="4076"/>
                    <a:pt x="863" y="6692"/>
                  </a:cubicBezTo>
                  <a:lnTo>
                    <a:pt x="0" y="4076"/>
                  </a:lnTo>
                  <a:cubicBezTo>
                    <a:pt x="8191" y="1371"/>
                    <a:pt x="16764" y="0"/>
                    <a:pt x="25488" y="0"/>
                  </a:cubicBezTo>
                  <a:cubicBezTo>
                    <a:pt x="34201" y="0"/>
                    <a:pt x="42773" y="1371"/>
                    <a:pt x="50965" y="4076"/>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64" name="Google Shape;1064;p163"/>
            <p:cNvSpPr/>
            <p:nvPr/>
          </p:nvSpPr>
          <p:spPr>
            <a:xfrm>
              <a:off x="159842" y="377252"/>
              <a:ext cx="64200" cy="2700"/>
            </a:xfrm>
            <a:prstGeom prst="rect">
              <a:avLst/>
            </a:pr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65" name="Google Shape;1065;p163"/>
            <p:cNvSpPr/>
            <p:nvPr/>
          </p:nvSpPr>
          <p:spPr>
            <a:xfrm>
              <a:off x="176800" y="344239"/>
              <a:ext cx="30251" cy="67843"/>
            </a:xfrm>
            <a:custGeom>
              <a:avLst/>
              <a:gdLst/>
              <a:ahLst/>
              <a:cxnLst/>
              <a:rect l="l" t="t" r="r" b="b"/>
              <a:pathLst>
                <a:path w="30251" h="67843" extrusionOk="0">
                  <a:moveTo>
                    <a:pt x="15125" y="67843"/>
                  </a:moveTo>
                  <a:cubicBezTo>
                    <a:pt x="6642" y="67843"/>
                    <a:pt x="0" y="52933"/>
                    <a:pt x="0" y="33921"/>
                  </a:cubicBezTo>
                  <a:cubicBezTo>
                    <a:pt x="0" y="14897"/>
                    <a:pt x="6642" y="0"/>
                    <a:pt x="15125" y="0"/>
                  </a:cubicBezTo>
                  <a:cubicBezTo>
                    <a:pt x="23596" y="0"/>
                    <a:pt x="30251" y="14897"/>
                    <a:pt x="30251" y="33921"/>
                  </a:cubicBezTo>
                  <a:cubicBezTo>
                    <a:pt x="30251" y="52933"/>
                    <a:pt x="23596" y="67843"/>
                    <a:pt x="15125" y="67843"/>
                  </a:cubicBezTo>
                  <a:close/>
                  <a:moveTo>
                    <a:pt x="15125" y="2755"/>
                  </a:moveTo>
                  <a:cubicBezTo>
                    <a:pt x="9144" y="2755"/>
                    <a:pt x="2743" y="15278"/>
                    <a:pt x="2743" y="33921"/>
                  </a:cubicBezTo>
                  <a:cubicBezTo>
                    <a:pt x="2743" y="52565"/>
                    <a:pt x="9144" y="65087"/>
                    <a:pt x="15125" y="65087"/>
                  </a:cubicBezTo>
                  <a:cubicBezTo>
                    <a:pt x="21107" y="65087"/>
                    <a:pt x="27495" y="52565"/>
                    <a:pt x="27495" y="33921"/>
                  </a:cubicBezTo>
                  <a:cubicBezTo>
                    <a:pt x="27495" y="15278"/>
                    <a:pt x="21107" y="2755"/>
                    <a:pt x="15125"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066" name="Google Shape;1066;p163"/>
          <p:cNvGrpSpPr/>
          <p:nvPr/>
        </p:nvGrpSpPr>
        <p:grpSpPr>
          <a:xfrm>
            <a:off x="2789915" y="2152869"/>
            <a:ext cx="375784" cy="362304"/>
            <a:chOff x="1205534" y="554286"/>
            <a:chExt cx="68453" cy="65989"/>
          </a:xfrm>
        </p:grpSpPr>
        <p:sp>
          <p:nvSpPr>
            <p:cNvPr id="1067" name="Google Shape;1067;p163"/>
            <p:cNvSpPr/>
            <p:nvPr/>
          </p:nvSpPr>
          <p:spPr>
            <a:xfrm>
              <a:off x="1205534" y="554286"/>
              <a:ext cx="68453" cy="65989"/>
            </a:xfrm>
            <a:custGeom>
              <a:avLst/>
              <a:gdLst/>
              <a:ahLst/>
              <a:cxnLst/>
              <a:rect l="l" t="t" r="r" b="b"/>
              <a:pathLst>
                <a:path w="68453" h="65989" extrusionOk="0">
                  <a:moveTo>
                    <a:pt x="19100" y="65989"/>
                  </a:moveTo>
                  <a:cubicBezTo>
                    <a:pt x="18567" y="65989"/>
                    <a:pt x="18034" y="65849"/>
                    <a:pt x="17538" y="65582"/>
                  </a:cubicBezTo>
                  <a:cubicBezTo>
                    <a:pt x="16509" y="65011"/>
                    <a:pt x="15900" y="63957"/>
                    <a:pt x="15900" y="62788"/>
                  </a:cubicBezTo>
                  <a:lnTo>
                    <a:pt x="15900" y="50876"/>
                  </a:lnTo>
                  <a:cubicBezTo>
                    <a:pt x="15900" y="50622"/>
                    <a:pt x="15684" y="50406"/>
                    <a:pt x="15443" y="50406"/>
                  </a:cubicBezTo>
                  <a:lnTo>
                    <a:pt x="4648" y="50406"/>
                  </a:lnTo>
                  <a:cubicBezTo>
                    <a:pt x="2895" y="50406"/>
                    <a:pt x="1422" y="49047"/>
                    <a:pt x="1269" y="47320"/>
                  </a:cubicBezTo>
                  <a:cubicBezTo>
                    <a:pt x="0" y="32639"/>
                    <a:pt x="0" y="17767"/>
                    <a:pt x="1269" y="3073"/>
                  </a:cubicBezTo>
                  <a:cubicBezTo>
                    <a:pt x="1422" y="1346"/>
                    <a:pt x="2895" y="0"/>
                    <a:pt x="4648" y="0"/>
                  </a:cubicBezTo>
                  <a:lnTo>
                    <a:pt x="63804" y="0"/>
                  </a:lnTo>
                  <a:cubicBezTo>
                    <a:pt x="65544" y="0"/>
                    <a:pt x="67030" y="1346"/>
                    <a:pt x="67183" y="3073"/>
                  </a:cubicBezTo>
                  <a:cubicBezTo>
                    <a:pt x="68453" y="17767"/>
                    <a:pt x="68453" y="32639"/>
                    <a:pt x="67183" y="47320"/>
                  </a:cubicBezTo>
                  <a:cubicBezTo>
                    <a:pt x="67030" y="49047"/>
                    <a:pt x="65544" y="50406"/>
                    <a:pt x="63804" y="50406"/>
                  </a:cubicBezTo>
                  <a:lnTo>
                    <a:pt x="46075" y="50406"/>
                  </a:lnTo>
                  <a:cubicBezTo>
                    <a:pt x="45478" y="50406"/>
                    <a:pt x="44894" y="50584"/>
                    <a:pt x="44386" y="50888"/>
                  </a:cubicBezTo>
                  <a:lnTo>
                    <a:pt x="20789" y="65506"/>
                  </a:lnTo>
                  <a:cubicBezTo>
                    <a:pt x="20269" y="65824"/>
                    <a:pt x="19697" y="65989"/>
                    <a:pt x="19100" y="65989"/>
                  </a:cubicBezTo>
                  <a:close/>
                  <a:moveTo>
                    <a:pt x="4648" y="2743"/>
                  </a:moveTo>
                  <a:cubicBezTo>
                    <a:pt x="4343" y="2743"/>
                    <a:pt x="4038" y="3022"/>
                    <a:pt x="4013" y="3314"/>
                  </a:cubicBezTo>
                  <a:cubicBezTo>
                    <a:pt x="2755" y="17843"/>
                    <a:pt x="2755" y="32562"/>
                    <a:pt x="4013" y="47078"/>
                  </a:cubicBezTo>
                  <a:cubicBezTo>
                    <a:pt x="4038" y="47383"/>
                    <a:pt x="4343" y="47663"/>
                    <a:pt x="4648" y="47663"/>
                  </a:cubicBezTo>
                  <a:lnTo>
                    <a:pt x="15443" y="47663"/>
                  </a:lnTo>
                  <a:cubicBezTo>
                    <a:pt x="17195" y="47663"/>
                    <a:pt x="18643" y="49098"/>
                    <a:pt x="18643" y="50876"/>
                  </a:cubicBezTo>
                  <a:lnTo>
                    <a:pt x="18643" y="62788"/>
                  </a:lnTo>
                  <a:cubicBezTo>
                    <a:pt x="18643" y="63017"/>
                    <a:pt x="18783" y="63131"/>
                    <a:pt x="18872" y="63182"/>
                  </a:cubicBezTo>
                  <a:cubicBezTo>
                    <a:pt x="18961" y="63233"/>
                    <a:pt x="19151" y="63296"/>
                    <a:pt x="19342" y="63169"/>
                  </a:cubicBezTo>
                  <a:lnTo>
                    <a:pt x="42938" y="48552"/>
                  </a:lnTo>
                  <a:cubicBezTo>
                    <a:pt x="43878" y="47967"/>
                    <a:pt x="44958" y="47663"/>
                    <a:pt x="46075" y="47663"/>
                  </a:cubicBezTo>
                  <a:lnTo>
                    <a:pt x="63804" y="47663"/>
                  </a:lnTo>
                  <a:cubicBezTo>
                    <a:pt x="64122" y="47663"/>
                    <a:pt x="64414" y="47383"/>
                    <a:pt x="64439" y="47078"/>
                  </a:cubicBezTo>
                  <a:cubicBezTo>
                    <a:pt x="65709" y="32562"/>
                    <a:pt x="65709" y="17843"/>
                    <a:pt x="64439" y="3314"/>
                  </a:cubicBezTo>
                  <a:cubicBezTo>
                    <a:pt x="64414" y="3022"/>
                    <a:pt x="64122" y="2743"/>
                    <a:pt x="6380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68" name="Google Shape;1068;p163"/>
            <p:cNvSpPr/>
            <p:nvPr/>
          </p:nvSpPr>
          <p:spPr>
            <a:xfrm>
              <a:off x="1220613" y="559875"/>
              <a:ext cx="37490" cy="37490"/>
            </a:xfrm>
            <a:custGeom>
              <a:avLst/>
              <a:gdLst/>
              <a:ahLst/>
              <a:cxnLst/>
              <a:rect l="l" t="t" r="r" b="b"/>
              <a:pathLst>
                <a:path w="37490" h="37490" extrusionOk="0">
                  <a:moveTo>
                    <a:pt x="19608" y="37490"/>
                  </a:moveTo>
                  <a:cubicBezTo>
                    <a:pt x="15036" y="37490"/>
                    <a:pt x="10452" y="35750"/>
                    <a:pt x="6972" y="32257"/>
                  </a:cubicBezTo>
                  <a:cubicBezTo>
                    <a:pt x="0" y="25285"/>
                    <a:pt x="0" y="13944"/>
                    <a:pt x="6972" y="6972"/>
                  </a:cubicBezTo>
                  <a:cubicBezTo>
                    <a:pt x="13944" y="0"/>
                    <a:pt x="25285" y="0"/>
                    <a:pt x="32257" y="6972"/>
                  </a:cubicBezTo>
                  <a:cubicBezTo>
                    <a:pt x="35636" y="10350"/>
                    <a:pt x="37490" y="14833"/>
                    <a:pt x="37490" y="19621"/>
                  </a:cubicBezTo>
                  <a:cubicBezTo>
                    <a:pt x="37490" y="24396"/>
                    <a:pt x="35636" y="28879"/>
                    <a:pt x="32257" y="32257"/>
                  </a:cubicBezTo>
                  <a:cubicBezTo>
                    <a:pt x="28778" y="35750"/>
                    <a:pt x="24193" y="37490"/>
                    <a:pt x="19608" y="37490"/>
                  </a:cubicBezTo>
                  <a:close/>
                  <a:moveTo>
                    <a:pt x="19608" y="4495"/>
                  </a:moveTo>
                  <a:cubicBezTo>
                    <a:pt x="15735" y="4495"/>
                    <a:pt x="11874" y="5968"/>
                    <a:pt x="8915" y="8915"/>
                  </a:cubicBezTo>
                  <a:cubicBezTo>
                    <a:pt x="3009" y="14820"/>
                    <a:pt x="3009" y="24409"/>
                    <a:pt x="8915" y="30314"/>
                  </a:cubicBezTo>
                  <a:cubicBezTo>
                    <a:pt x="14820" y="36220"/>
                    <a:pt x="24409" y="36220"/>
                    <a:pt x="30314" y="30314"/>
                  </a:cubicBezTo>
                  <a:cubicBezTo>
                    <a:pt x="33159" y="27457"/>
                    <a:pt x="34734" y="23660"/>
                    <a:pt x="34734" y="19621"/>
                  </a:cubicBezTo>
                  <a:cubicBezTo>
                    <a:pt x="34734" y="15582"/>
                    <a:pt x="33159" y="11772"/>
                    <a:pt x="30314" y="8915"/>
                  </a:cubicBezTo>
                  <a:cubicBezTo>
                    <a:pt x="27355" y="5968"/>
                    <a:pt x="23494" y="4495"/>
                    <a:pt x="19608" y="449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69" name="Google Shape;1069;p163"/>
            <p:cNvSpPr/>
            <p:nvPr/>
          </p:nvSpPr>
          <p:spPr>
            <a:xfrm>
              <a:off x="1227625" y="566718"/>
              <a:ext cx="25806" cy="25806"/>
            </a:xfrm>
            <a:custGeom>
              <a:avLst/>
              <a:gdLst/>
              <a:ahLst/>
              <a:cxnLst/>
              <a:rect l="l" t="t" r="r" b="b"/>
              <a:pathLst>
                <a:path w="25806" h="25806" extrusionOk="0">
                  <a:moveTo>
                    <a:pt x="1943" y="25806"/>
                  </a:moveTo>
                  <a:lnTo>
                    <a:pt x="0" y="23863"/>
                  </a:lnTo>
                  <a:lnTo>
                    <a:pt x="23863" y="0"/>
                  </a:lnTo>
                  <a:lnTo>
                    <a:pt x="25806" y="1943"/>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070" name="Google Shape;1070;p163"/>
          <p:cNvGrpSpPr/>
          <p:nvPr/>
        </p:nvGrpSpPr>
        <p:grpSpPr>
          <a:xfrm>
            <a:off x="4479786" y="2152836"/>
            <a:ext cx="375778" cy="362370"/>
            <a:chOff x="1576980" y="7637520"/>
            <a:chExt cx="684520" cy="660010"/>
          </a:xfrm>
        </p:grpSpPr>
        <p:sp>
          <p:nvSpPr>
            <p:cNvPr id="1071" name="Google Shape;1071;p163"/>
            <p:cNvSpPr/>
            <p:nvPr/>
          </p:nvSpPr>
          <p:spPr>
            <a:xfrm>
              <a:off x="1671810" y="778427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72" name="Google Shape;1072;p163"/>
            <p:cNvSpPr/>
            <p:nvPr/>
          </p:nvSpPr>
          <p:spPr>
            <a:xfrm>
              <a:off x="1671810" y="788511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73" name="Google Shape;1073;p163"/>
            <p:cNvSpPr/>
            <p:nvPr/>
          </p:nvSpPr>
          <p:spPr>
            <a:xfrm>
              <a:off x="1671810" y="798593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74" name="Google Shape;1074;p163"/>
            <p:cNvSpPr/>
            <p:nvPr/>
          </p:nvSpPr>
          <p:spPr>
            <a:xfrm>
              <a:off x="1576980" y="7637520"/>
              <a:ext cx="684520" cy="660010"/>
            </a:xfrm>
            <a:custGeom>
              <a:avLst/>
              <a:gdLst/>
              <a:ahLst/>
              <a:cxnLst/>
              <a:rect l="l" t="t" r="r" b="b"/>
              <a:pathLst>
                <a:path w="68452" h="66001" extrusionOk="0">
                  <a:moveTo>
                    <a:pt x="67183" y="3086"/>
                  </a:moveTo>
                  <a:cubicBezTo>
                    <a:pt x="67030" y="1358"/>
                    <a:pt x="65544" y="0"/>
                    <a:pt x="63804" y="0"/>
                  </a:cubicBezTo>
                  <a:lnTo>
                    <a:pt x="4648" y="0"/>
                  </a:lnTo>
                  <a:cubicBezTo>
                    <a:pt x="2908" y="0"/>
                    <a:pt x="1422" y="1358"/>
                    <a:pt x="1269" y="3086"/>
                  </a:cubicBezTo>
                  <a:cubicBezTo>
                    <a:pt x="0" y="17767"/>
                    <a:pt x="0" y="32651"/>
                    <a:pt x="1269" y="47332"/>
                  </a:cubicBezTo>
                  <a:cubicBezTo>
                    <a:pt x="1422" y="49060"/>
                    <a:pt x="2908" y="50419"/>
                    <a:pt x="4648" y="50419"/>
                  </a:cubicBezTo>
                  <a:lnTo>
                    <a:pt x="15443" y="50419"/>
                  </a:lnTo>
                  <a:cubicBezTo>
                    <a:pt x="15684" y="50419"/>
                    <a:pt x="15900" y="50622"/>
                    <a:pt x="15900" y="50876"/>
                  </a:cubicBezTo>
                  <a:lnTo>
                    <a:pt x="15900" y="62788"/>
                  </a:lnTo>
                  <a:cubicBezTo>
                    <a:pt x="15900" y="63957"/>
                    <a:pt x="16522" y="65023"/>
                    <a:pt x="17538" y="65595"/>
                  </a:cubicBezTo>
                  <a:cubicBezTo>
                    <a:pt x="18034" y="65862"/>
                    <a:pt x="18567" y="66001"/>
                    <a:pt x="19100" y="66001"/>
                  </a:cubicBezTo>
                  <a:cubicBezTo>
                    <a:pt x="19697" y="66001"/>
                    <a:pt x="20269" y="65836"/>
                    <a:pt x="20789" y="65519"/>
                  </a:cubicBezTo>
                  <a:lnTo>
                    <a:pt x="44373" y="50901"/>
                  </a:lnTo>
                  <a:cubicBezTo>
                    <a:pt x="44881" y="50584"/>
                    <a:pt x="45466" y="50419"/>
                    <a:pt x="46075" y="50419"/>
                  </a:cubicBezTo>
                  <a:lnTo>
                    <a:pt x="63804" y="50419"/>
                  </a:lnTo>
                  <a:cubicBezTo>
                    <a:pt x="65544" y="50419"/>
                    <a:pt x="67030" y="49060"/>
                    <a:pt x="67183" y="47332"/>
                  </a:cubicBezTo>
                  <a:cubicBezTo>
                    <a:pt x="68452" y="32651"/>
                    <a:pt x="68452" y="17767"/>
                    <a:pt x="67183" y="3086"/>
                  </a:cubicBezTo>
                  <a:close/>
                  <a:moveTo>
                    <a:pt x="64439" y="47091"/>
                  </a:moveTo>
                  <a:cubicBezTo>
                    <a:pt x="64414" y="47396"/>
                    <a:pt x="64109" y="47663"/>
                    <a:pt x="63804" y="47663"/>
                  </a:cubicBezTo>
                  <a:lnTo>
                    <a:pt x="46075" y="47663"/>
                  </a:lnTo>
                  <a:cubicBezTo>
                    <a:pt x="44957" y="47663"/>
                    <a:pt x="43878" y="47980"/>
                    <a:pt x="42938" y="48564"/>
                  </a:cubicBezTo>
                  <a:lnTo>
                    <a:pt x="19342" y="63182"/>
                  </a:lnTo>
                  <a:cubicBezTo>
                    <a:pt x="19151" y="63296"/>
                    <a:pt x="18961" y="63233"/>
                    <a:pt x="18884" y="63195"/>
                  </a:cubicBezTo>
                  <a:cubicBezTo>
                    <a:pt x="18796" y="63144"/>
                    <a:pt x="18643" y="63017"/>
                    <a:pt x="18643" y="62788"/>
                  </a:cubicBezTo>
                  <a:lnTo>
                    <a:pt x="18643" y="50876"/>
                  </a:lnTo>
                  <a:cubicBezTo>
                    <a:pt x="18643" y="49110"/>
                    <a:pt x="17208" y="47663"/>
                    <a:pt x="15443" y="47663"/>
                  </a:cubicBezTo>
                  <a:lnTo>
                    <a:pt x="4648" y="47663"/>
                  </a:lnTo>
                  <a:cubicBezTo>
                    <a:pt x="4343" y="47663"/>
                    <a:pt x="4038" y="47396"/>
                    <a:pt x="4013" y="47091"/>
                  </a:cubicBezTo>
                  <a:cubicBezTo>
                    <a:pt x="2755" y="32575"/>
                    <a:pt x="2755" y="17843"/>
                    <a:pt x="4013" y="3327"/>
                  </a:cubicBezTo>
                  <a:cubicBezTo>
                    <a:pt x="4038" y="3022"/>
                    <a:pt x="4343" y="2755"/>
                    <a:pt x="4648" y="2755"/>
                  </a:cubicBezTo>
                  <a:lnTo>
                    <a:pt x="63804" y="2755"/>
                  </a:lnTo>
                  <a:cubicBezTo>
                    <a:pt x="64109" y="2755"/>
                    <a:pt x="64414" y="3022"/>
                    <a:pt x="64439" y="3327"/>
                  </a:cubicBezTo>
                  <a:cubicBezTo>
                    <a:pt x="65709" y="17843"/>
                    <a:pt x="65709" y="32575"/>
                    <a:pt x="64439" y="47091"/>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075" name="Google Shape;1075;p163"/>
          <p:cNvGrpSpPr/>
          <p:nvPr/>
        </p:nvGrpSpPr>
        <p:grpSpPr>
          <a:xfrm>
            <a:off x="6157368" y="2141226"/>
            <a:ext cx="400350" cy="385589"/>
            <a:chOff x="1622817" y="343325"/>
            <a:chExt cx="72928" cy="70230"/>
          </a:xfrm>
        </p:grpSpPr>
        <p:sp>
          <p:nvSpPr>
            <p:cNvPr id="1076" name="Google Shape;1076;p163"/>
            <p:cNvSpPr/>
            <p:nvPr/>
          </p:nvSpPr>
          <p:spPr>
            <a:xfrm>
              <a:off x="1647831" y="372661"/>
              <a:ext cx="10071" cy="10083"/>
            </a:xfrm>
            <a:custGeom>
              <a:avLst/>
              <a:gdLst/>
              <a:ahLst/>
              <a:cxnLst/>
              <a:rect l="l" t="t" r="r" b="b"/>
              <a:pathLst>
                <a:path w="10071" h="10083" extrusionOk="0">
                  <a:moveTo>
                    <a:pt x="5041" y="10083"/>
                  </a:moveTo>
                  <a:cubicBezTo>
                    <a:pt x="2247" y="10083"/>
                    <a:pt x="0" y="7810"/>
                    <a:pt x="0" y="5041"/>
                  </a:cubicBezTo>
                  <a:cubicBezTo>
                    <a:pt x="0" y="2260"/>
                    <a:pt x="2247" y="0"/>
                    <a:pt x="5041" y="0"/>
                  </a:cubicBezTo>
                  <a:cubicBezTo>
                    <a:pt x="7823" y="0"/>
                    <a:pt x="10071" y="2260"/>
                    <a:pt x="10071" y="5041"/>
                  </a:cubicBezTo>
                  <a:cubicBezTo>
                    <a:pt x="10071" y="7810"/>
                    <a:pt x="7823" y="10083"/>
                    <a:pt x="5041" y="10083"/>
                  </a:cubicBezTo>
                  <a:close/>
                  <a:moveTo>
                    <a:pt x="5041" y="2743"/>
                  </a:moveTo>
                  <a:cubicBezTo>
                    <a:pt x="3771" y="2743"/>
                    <a:pt x="2743" y="3771"/>
                    <a:pt x="2743" y="5041"/>
                  </a:cubicBezTo>
                  <a:cubicBezTo>
                    <a:pt x="2743" y="6299"/>
                    <a:pt x="3771" y="7327"/>
                    <a:pt x="5041" y="7327"/>
                  </a:cubicBezTo>
                  <a:cubicBezTo>
                    <a:pt x="6299" y="7327"/>
                    <a:pt x="7327" y="6299"/>
                    <a:pt x="7327" y="5041"/>
                  </a:cubicBezTo>
                  <a:cubicBezTo>
                    <a:pt x="7327" y="3771"/>
                    <a:pt x="6299" y="2743"/>
                    <a:pt x="5041"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77" name="Google Shape;1077;p163"/>
            <p:cNvSpPr/>
            <p:nvPr/>
          </p:nvSpPr>
          <p:spPr>
            <a:xfrm>
              <a:off x="1634994" y="372661"/>
              <a:ext cx="10071" cy="10083"/>
            </a:xfrm>
            <a:custGeom>
              <a:avLst/>
              <a:gdLst/>
              <a:ahLst/>
              <a:cxnLst/>
              <a:rect l="l" t="t" r="r" b="b"/>
              <a:pathLst>
                <a:path w="10071" h="10083" extrusionOk="0">
                  <a:moveTo>
                    <a:pt x="5041" y="10083"/>
                  </a:moveTo>
                  <a:cubicBezTo>
                    <a:pt x="2260" y="10083"/>
                    <a:pt x="0" y="7810"/>
                    <a:pt x="0" y="5041"/>
                  </a:cubicBezTo>
                  <a:cubicBezTo>
                    <a:pt x="0" y="2260"/>
                    <a:pt x="2260" y="0"/>
                    <a:pt x="5041" y="0"/>
                  </a:cubicBezTo>
                  <a:cubicBezTo>
                    <a:pt x="7823" y="0"/>
                    <a:pt x="10071" y="2260"/>
                    <a:pt x="10071" y="5041"/>
                  </a:cubicBezTo>
                  <a:cubicBezTo>
                    <a:pt x="10071" y="7810"/>
                    <a:pt x="7823" y="10083"/>
                    <a:pt x="5041" y="10083"/>
                  </a:cubicBezTo>
                  <a:close/>
                  <a:moveTo>
                    <a:pt x="5041" y="2743"/>
                  </a:moveTo>
                  <a:cubicBezTo>
                    <a:pt x="3771" y="2743"/>
                    <a:pt x="2743" y="3771"/>
                    <a:pt x="2743" y="5041"/>
                  </a:cubicBezTo>
                  <a:cubicBezTo>
                    <a:pt x="2743" y="6299"/>
                    <a:pt x="3771" y="7327"/>
                    <a:pt x="5041" y="7327"/>
                  </a:cubicBezTo>
                  <a:cubicBezTo>
                    <a:pt x="6311" y="7327"/>
                    <a:pt x="7340" y="6299"/>
                    <a:pt x="7340" y="5041"/>
                  </a:cubicBezTo>
                  <a:cubicBezTo>
                    <a:pt x="7340" y="3771"/>
                    <a:pt x="6311" y="2743"/>
                    <a:pt x="5041"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78" name="Google Shape;1078;p163"/>
            <p:cNvSpPr/>
            <p:nvPr/>
          </p:nvSpPr>
          <p:spPr>
            <a:xfrm>
              <a:off x="1660667" y="372661"/>
              <a:ext cx="10071" cy="10083"/>
            </a:xfrm>
            <a:custGeom>
              <a:avLst/>
              <a:gdLst/>
              <a:ahLst/>
              <a:cxnLst/>
              <a:rect l="l" t="t" r="r" b="b"/>
              <a:pathLst>
                <a:path w="10071" h="10083" extrusionOk="0">
                  <a:moveTo>
                    <a:pt x="5029" y="10083"/>
                  </a:moveTo>
                  <a:cubicBezTo>
                    <a:pt x="2247" y="10083"/>
                    <a:pt x="0" y="7810"/>
                    <a:pt x="0" y="5041"/>
                  </a:cubicBezTo>
                  <a:cubicBezTo>
                    <a:pt x="0" y="2260"/>
                    <a:pt x="2247" y="0"/>
                    <a:pt x="5029" y="0"/>
                  </a:cubicBezTo>
                  <a:cubicBezTo>
                    <a:pt x="7810" y="0"/>
                    <a:pt x="10071" y="2260"/>
                    <a:pt x="10071" y="5041"/>
                  </a:cubicBezTo>
                  <a:cubicBezTo>
                    <a:pt x="10071" y="7810"/>
                    <a:pt x="7810" y="10083"/>
                    <a:pt x="5029" y="10083"/>
                  </a:cubicBezTo>
                  <a:close/>
                  <a:moveTo>
                    <a:pt x="5029" y="2743"/>
                  </a:moveTo>
                  <a:cubicBezTo>
                    <a:pt x="3759" y="2743"/>
                    <a:pt x="2730" y="3771"/>
                    <a:pt x="2730" y="5041"/>
                  </a:cubicBezTo>
                  <a:cubicBezTo>
                    <a:pt x="2730" y="6299"/>
                    <a:pt x="3759" y="7327"/>
                    <a:pt x="5029" y="7327"/>
                  </a:cubicBezTo>
                  <a:cubicBezTo>
                    <a:pt x="6299" y="7327"/>
                    <a:pt x="7327" y="6299"/>
                    <a:pt x="7327" y="5041"/>
                  </a:cubicBezTo>
                  <a:cubicBezTo>
                    <a:pt x="7327" y="3771"/>
                    <a:pt x="6299" y="2743"/>
                    <a:pt x="5029"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79" name="Google Shape;1079;p163"/>
            <p:cNvSpPr/>
            <p:nvPr/>
          </p:nvSpPr>
          <p:spPr>
            <a:xfrm>
              <a:off x="1637745" y="343325"/>
              <a:ext cx="58000" cy="39979"/>
            </a:xfrm>
            <a:custGeom>
              <a:avLst/>
              <a:gdLst/>
              <a:ahLst/>
              <a:cxnLst/>
              <a:rect l="l" t="t" r="r" b="b"/>
              <a:pathLst>
                <a:path w="58000" h="39979" extrusionOk="0">
                  <a:moveTo>
                    <a:pt x="56489" y="39954"/>
                  </a:moveTo>
                  <a:lnTo>
                    <a:pt x="54660" y="39801"/>
                  </a:lnTo>
                  <a:cubicBezTo>
                    <a:pt x="54419" y="39776"/>
                    <a:pt x="54229" y="39560"/>
                    <a:pt x="54254" y="39306"/>
                  </a:cubicBezTo>
                  <a:cubicBezTo>
                    <a:pt x="55244" y="27368"/>
                    <a:pt x="55232" y="15265"/>
                    <a:pt x="54216" y="3327"/>
                  </a:cubicBezTo>
                  <a:cubicBezTo>
                    <a:pt x="54178" y="3035"/>
                    <a:pt x="53886" y="2743"/>
                    <a:pt x="53581" y="2743"/>
                  </a:cubicBezTo>
                  <a:lnTo>
                    <a:pt x="457" y="2743"/>
                  </a:lnTo>
                  <a:cubicBezTo>
                    <a:pt x="203" y="2743"/>
                    <a:pt x="0" y="2552"/>
                    <a:pt x="0" y="2285"/>
                  </a:cubicBezTo>
                  <a:lnTo>
                    <a:pt x="0" y="469"/>
                  </a:lnTo>
                  <a:cubicBezTo>
                    <a:pt x="0" y="203"/>
                    <a:pt x="203" y="0"/>
                    <a:pt x="457" y="0"/>
                  </a:cubicBezTo>
                  <a:lnTo>
                    <a:pt x="53581" y="0"/>
                  </a:lnTo>
                  <a:cubicBezTo>
                    <a:pt x="55321" y="0"/>
                    <a:pt x="56794" y="1358"/>
                    <a:pt x="56946" y="3086"/>
                  </a:cubicBezTo>
                  <a:cubicBezTo>
                    <a:pt x="57988" y="15189"/>
                    <a:pt x="58000" y="27444"/>
                    <a:pt x="56997" y="39535"/>
                  </a:cubicBezTo>
                  <a:cubicBezTo>
                    <a:pt x="56972" y="39789"/>
                    <a:pt x="56756" y="39979"/>
                    <a:pt x="56489" y="3995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80" name="Google Shape;1080;p163"/>
            <p:cNvSpPr/>
            <p:nvPr/>
          </p:nvSpPr>
          <p:spPr>
            <a:xfrm>
              <a:off x="1622817" y="356152"/>
              <a:ext cx="60109" cy="57403"/>
            </a:xfrm>
            <a:custGeom>
              <a:avLst/>
              <a:gdLst/>
              <a:ahLst/>
              <a:cxnLst/>
              <a:rect l="l" t="t" r="r" b="b"/>
              <a:pathLst>
                <a:path w="60109" h="57403" extrusionOk="0">
                  <a:moveTo>
                    <a:pt x="21805" y="57403"/>
                  </a:moveTo>
                  <a:cubicBezTo>
                    <a:pt x="21297" y="57403"/>
                    <a:pt x="20789" y="57276"/>
                    <a:pt x="20332" y="57035"/>
                  </a:cubicBezTo>
                  <a:cubicBezTo>
                    <a:pt x="19253" y="56476"/>
                    <a:pt x="18592" y="55397"/>
                    <a:pt x="18592" y="54190"/>
                  </a:cubicBezTo>
                  <a:lnTo>
                    <a:pt x="18592" y="43548"/>
                  </a:lnTo>
                  <a:cubicBezTo>
                    <a:pt x="18592" y="43294"/>
                    <a:pt x="18389" y="43091"/>
                    <a:pt x="18135" y="43091"/>
                  </a:cubicBezTo>
                  <a:lnTo>
                    <a:pt x="4419" y="43091"/>
                  </a:lnTo>
                  <a:cubicBezTo>
                    <a:pt x="2679" y="43091"/>
                    <a:pt x="1193" y="41732"/>
                    <a:pt x="1041" y="40004"/>
                  </a:cubicBezTo>
                  <a:cubicBezTo>
                    <a:pt x="0" y="27762"/>
                    <a:pt x="0" y="15341"/>
                    <a:pt x="1041" y="3086"/>
                  </a:cubicBezTo>
                  <a:cubicBezTo>
                    <a:pt x="1193" y="1371"/>
                    <a:pt x="2679" y="0"/>
                    <a:pt x="4419" y="0"/>
                  </a:cubicBezTo>
                  <a:lnTo>
                    <a:pt x="55676" y="0"/>
                  </a:lnTo>
                  <a:cubicBezTo>
                    <a:pt x="57416" y="0"/>
                    <a:pt x="58902" y="1371"/>
                    <a:pt x="59054" y="3086"/>
                  </a:cubicBezTo>
                  <a:cubicBezTo>
                    <a:pt x="60109" y="15341"/>
                    <a:pt x="60109" y="27762"/>
                    <a:pt x="59054" y="40004"/>
                  </a:cubicBezTo>
                  <a:cubicBezTo>
                    <a:pt x="58902" y="41732"/>
                    <a:pt x="57416" y="43091"/>
                    <a:pt x="55676" y="43091"/>
                  </a:cubicBezTo>
                  <a:lnTo>
                    <a:pt x="43738" y="43091"/>
                  </a:lnTo>
                  <a:cubicBezTo>
                    <a:pt x="43256" y="43091"/>
                    <a:pt x="42798" y="43243"/>
                    <a:pt x="42405" y="43510"/>
                  </a:cubicBezTo>
                  <a:lnTo>
                    <a:pt x="23660" y="56807"/>
                  </a:lnTo>
                  <a:cubicBezTo>
                    <a:pt x="23101" y="57200"/>
                    <a:pt x="22453" y="57403"/>
                    <a:pt x="21805" y="57403"/>
                  </a:cubicBezTo>
                  <a:close/>
                  <a:moveTo>
                    <a:pt x="4419" y="2755"/>
                  </a:moveTo>
                  <a:cubicBezTo>
                    <a:pt x="4114" y="2755"/>
                    <a:pt x="3809" y="3022"/>
                    <a:pt x="3784" y="3327"/>
                  </a:cubicBezTo>
                  <a:cubicBezTo>
                    <a:pt x="2755" y="15417"/>
                    <a:pt x="2755" y="27673"/>
                    <a:pt x="3784" y="39763"/>
                  </a:cubicBezTo>
                  <a:cubicBezTo>
                    <a:pt x="3809" y="40068"/>
                    <a:pt x="4114" y="40335"/>
                    <a:pt x="4419" y="40335"/>
                  </a:cubicBezTo>
                  <a:lnTo>
                    <a:pt x="18135" y="40335"/>
                  </a:lnTo>
                  <a:cubicBezTo>
                    <a:pt x="19900" y="40335"/>
                    <a:pt x="21335" y="41770"/>
                    <a:pt x="21335" y="43548"/>
                  </a:cubicBezTo>
                  <a:lnTo>
                    <a:pt x="21335" y="54190"/>
                  </a:lnTo>
                  <a:cubicBezTo>
                    <a:pt x="21335" y="54432"/>
                    <a:pt x="21501" y="54546"/>
                    <a:pt x="21590" y="54597"/>
                  </a:cubicBezTo>
                  <a:cubicBezTo>
                    <a:pt x="21678" y="54648"/>
                    <a:pt x="21869" y="54711"/>
                    <a:pt x="22072" y="54559"/>
                  </a:cubicBezTo>
                  <a:lnTo>
                    <a:pt x="40817" y="41262"/>
                  </a:lnTo>
                  <a:cubicBezTo>
                    <a:pt x="41681" y="40652"/>
                    <a:pt x="42684" y="40335"/>
                    <a:pt x="43738" y="40335"/>
                  </a:cubicBezTo>
                  <a:lnTo>
                    <a:pt x="55676" y="40335"/>
                  </a:lnTo>
                  <a:cubicBezTo>
                    <a:pt x="55981" y="40335"/>
                    <a:pt x="56286" y="40068"/>
                    <a:pt x="56311" y="39763"/>
                  </a:cubicBezTo>
                  <a:cubicBezTo>
                    <a:pt x="57353" y="27673"/>
                    <a:pt x="57353" y="15417"/>
                    <a:pt x="56311" y="3327"/>
                  </a:cubicBezTo>
                  <a:cubicBezTo>
                    <a:pt x="56286" y="3035"/>
                    <a:pt x="55981" y="2755"/>
                    <a:pt x="55676"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81" name="Google Shape;1081;p163"/>
            <p:cNvSpPr/>
            <p:nvPr/>
          </p:nvSpPr>
          <p:spPr>
            <a:xfrm>
              <a:off x="1631332" y="349749"/>
              <a:ext cx="58000" cy="39966"/>
            </a:xfrm>
            <a:custGeom>
              <a:avLst/>
              <a:gdLst/>
              <a:ahLst/>
              <a:cxnLst/>
              <a:rect l="l" t="t" r="r" b="b"/>
              <a:pathLst>
                <a:path w="58000" h="39966" extrusionOk="0">
                  <a:moveTo>
                    <a:pt x="56489" y="39954"/>
                  </a:moveTo>
                  <a:lnTo>
                    <a:pt x="54660" y="39789"/>
                  </a:lnTo>
                  <a:cubicBezTo>
                    <a:pt x="54419" y="39763"/>
                    <a:pt x="54229" y="39560"/>
                    <a:pt x="54241" y="39293"/>
                  </a:cubicBezTo>
                  <a:cubicBezTo>
                    <a:pt x="55244" y="27355"/>
                    <a:pt x="55232" y="15265"/>
                    <a:pt x="54203" y="3314"/>
                  </a:cubicBezTo>
                  <a:cubicBezTo>
                    <a:pt x="54178" y="3022"/>
                    <a:pt x="53886" y="2743"/>
                    <a:pt x="53581" y="2743"/>
                  </a:cubicBezTo>
                  <a:lnTo>
                    <a:pt x="457" y="2743"/>
                  </a:lnTo>
                  <a:cubicBezTo>
                    <a:pt x="190" y="2743"/>
                    <a:pt x="0" y="2540"/>
                    <a:pt x="0" y="2285"/>
                  </a:cubicBezTo>
                  <a:lnTo>
                    <a:pt x="0" y="457"/>
                  </a:lnTo>
                  <a:cubicBezTo>
                    <a:pt x="0" y="203"/>
                    <a:pt x="190" y="0"/>
                    <a:pt x="457" y="0"/>
                  </a:cubicBezTo>
                  <a:lnTo>
                    <a:pt x="53581" y="0"/>
                  </a:lnTo>
                  <a:cubicBezTo>
                    <a:pt x="55321" y="0"/>
                    <a:pt x="56794" y="1346"/>
                    <a:pt x="56946" y="3086"/>
                  </a:cubicBezTo>
                  <a:cubicBezTo>
                    <a:pt x="57988" y="15176"/>
                    <a:pt x="58000" y="27432"/>
                    <a:pt x="56984" y="39535"/>
                  </a:cubicBezTo>
                  <a:cubicBezTo>
                    <a:pt x="56972" y="39776"/>
                    <a:pt x="56743" y="39966"/>
                    <a:pt x="56489" y="39954"/>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082" name="Google Shape;1082;p163"/>
          <p:cNvGrpSpPr/>
          <p:nvPr/>
        </p:nvGrpSpPr>
        <p:grpSpPr>
          <a:xfrm>
            <a:off x="7893415" y="2147743"/>
            <a:ext cx="307992" cy="372555"/>
            <a:chOff x="793045" y="344227"/>
            <a:chExt cx="56104" cy="67856"/>
          </a:xfrm>
        </p:grpSpPr>
        <p:sp>
          <p:nvSpPr>
            <p:cNvPr id="1083" name="Google Shape;1083;p163"/>
            <p:cNvSpPr/>
            <p:nvPr/>
          </p:nvSpPr>
          <p:spPr>
            <a:xfrm>
              <a:off x="794890" y="346994"/>
              <a:ext cx="32080" cy="32080"/>
            </a:xfrm>
            <a:custGeom>
              <a:avLst/>
              <a:gdLst/>
              <a:ahLst/>
              <a:cxnLst/>
              <a:rect l="l" t="t" r="r" b="b"/>
              <a:pathLst>
                <a:path w="32080" h="32080" extrusionOk="0">
                  <a:moveTo>
                    <a:pt x="28867" y="32080"/>
                  </a:moveTo>
                  <a:lnTo>
                    <a:pt x="0" y="32080"/>
                  </a:lnTo>
                  <a:lnTo>
                    <a:pt x="0" y="29336"/>
                  </a:lnTo>
                  <a:lnTo>
                    <a:pt x="28867" y="29336"/>
                  </a:lnTo>
                  <a:cubicBezTo>
                    <a:pt x="29121" y="29336"/>
                    <a:pt x="29324" y="29121"/>
                    <a:pt x="29324" y="28879"/>
                  </a:cubicBezTo>
                  <a:lnTo>
                    <a:pt x="29324" y="3213"/>
                  </a:lnTo>
                  <a:cubicBezTo>
                    <a:pt x="29324" y="2959"/>
                    <a:pt x="29121" y="2743"/>
                    <a:pt x="28867" y="2743"/>
                  </a:cubicBezTo>
                  <a:lnTo>
                    <a:pt x="0" y="2743"/>
                  </a:lnTo>
                  <a:lnTo>
                    <a:pt x="0" y="0"/>
                  </a:lnTo>
                  <a:lnTo>
                    <a:pt x="28867" y="0"/>
                  </a:lnTo>
                  <a:cubicBezTo>
                    <a:pt x="30645" y="0"/>
                    <a:pt x="32080" y="1435"/>
                    <a:pt x="32080" y="3213"/>
                  </a:cubicBezTo>
                  <a:lnTo>
                    <a:pt x="32080" y="28879"/>
                  </a:lnTo>
                  <a:cubicBezTo>
                    <a:pt x="32080" y="30645"/>
                    <a:pt x="30645" y="32080"/>
                    <a:pt x="28867" y="3208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84" name="Google Shape;1084;p163"/>
            <p:cNvSpPr/>
            <p:nvPr/>
          </p:nvSpPr>
          <p:spPr>
            <a:xfrm>
              <a:off x="814136" y="355241"/>
              <a:ext cx="35013" cy="32080"/>
            </a:xfrm>
            <a:custGeom>
              <a:avLst/>
              <a:gdLst/>
              <a:ahLst/>
              <a:cxnLst/>
              <a:rect l="l" t="t" r="r" b="b"/>
              <a:pathLst>
                <a:path w="35013" h="32080" extrusionOk="0">
                  <a:moveTo>
                    <a:pt x="31635" y="32080"/>
                  </a:moveTo>
                  <a:lnTo>
                    <a:pt x="3200" y="32080"/>
                  </a:lnTo>
                  <a:cubicBezTo>
                    <a:pt x="1435" y="32080"/>
                    <a:pt x="0" y="30645"/>
                    <a:pt x="0" y="28879"/>
                  </a:cubicBezTo>
                  <a:lnTo>
                    <a:pt x="0" y="22009"/>
                  </a:lnTo>
                  <a:lnTo>
                    <a:pt x="2755" y="22009"/>
                  </a:lnTo>
                  <a:lnTo>
                    <a:pt x="2755" y="28879"/>
                  </a:lnTo>
                  <a:cubicBezTo>
                    <a:pt x="2755" y="29133"/>
                    <a:pt x="2959" y="29336"/>
                    <a:pt x="3200" y="29336"/>
                  </a:cubicBezTo>
                  <a:lnTo>
                    <a:pt x="31635" y="29336"/>
                  </a:lnTo>
                  <a:cubicBezTo>
                    <a:pt x="31877" y="29336"/>
                    <a:pt x="31991" y="29184"/>
                    <a:pt x="32042" y="29095"/>
                  </a:cubicBezTo>
                  <a:cubicBezTo>
                    <a:pt x="32092" y="29006"/>
                    <a:pt x="32156" y="28828"/>
                    <a:pt x="32029" y="28638"/>
                  </a:cubicBezTo>
                  <a:lnTo>
                    <a:pt x="25222" y="17741"/>
                  </a:lnTo>
                  <a:cubicBezTo>
                    <a:pt x="24574" y="16713"/>
                    <a:pt x="24574" y="15379"/>
                    <a:pt x="25222" y="14350"/>
                  </a:cubicBezTo>
                  <a:lnTo>
                    <a:pt x="32029" y="3454"/>
                  </a:lnTo>
                  <a:cubicBezTo>
                    <a:pt x="32156" y="3251"/>
                    <a:pt x="32092" y="3073"/>
                    <a:pt x="32042" y="2984"/>
                  </a:cubicBezTo>
                  <a:cubicBezTo>
                    <a:pt x="31991" y="2895"/>
                    <a:pt x="31877" y="2743"/>
                    <a:pt x="31635" y="2743"/>
                  </a:cubicBezTo>
                  <a:lnTo>
                    <a:pt x="10998" y="2743"/>
                  </a:lnTo>
                  <a:lnTo>
                    <a:pt x="10998" y="0"/>
                  </a:lnTo>
                  <a:lnTo>
                    <a:pt x="31635" y="0"/>
                  </a:lnTo>
                  <a:cubicBezTo>
                    <a:pt x="32804" y="0"/>
                    <a:pt x="33870" y="634"/>
                    <a:pt x="34442" y="1650"/>
                  </a:cubicBezTo>
                  <a:cubicBezTo>
                    <a:pt x="35013" y="2679"/>
                    <a:pt x="34975" y="3924"/>
                    <a:pt x="34353" y="4902"/>
                  </a:cubicBezTo>
                  <a:lnTo>
                    <a:pt x="27546" y="15798"/>
                  </a:lnTo>
                  <a:cubicBezTo>
                    <a:pt x="27457" y="15951"/>
                    <a:pt x="27457" y="16141"/>
                    <a:pt x="27546" y="16281"/>
                  </a:cubicBezTo>
                  <a:lnTo>
                    <a:pt x="34353" y="27177"/>
                  </a:lnTo>
                  <a:cubicBezTo>
                    <a:pt x="34975" y="28155"/>
                    <a:pt x="35013" y="29413"/>
                    <a:pt x="34442" y="30429"/>
                  </a:cubicBezTo>
                  <a:cubicBezTo>
                    <a:pt x="33870" y="31445"/>
                    <a:pt x="32804" y="32080"/>
                    <a:pt x="31635" y="3208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85" name="Google Shape;1085;p163"/>
            <p:cNvSpPr/>
            <p:nvPr/>
          </p:nvSpPr>
          <p:spPr>
            <a:xfrm>
              <a:off x="815097" y="376104"/>
              <a:ext cx="10820" cy="9537"/>
            </a:xfrm>
            <a:custGeom>
              <a:avLst/>
              <a:gdLst/>
              <a:ahLst/>
              <a:cxnLst/>
              <a:rect l="l" t="t" r="r" b="b"/>
              <a:pathLst>
                <a:path w="10820" h="9537" extrusionOk="0">
                  <a:moveTo>
                    <a:pt x="1739" y="9537"/>
                  </a:moveTo>
                  <a:lnTo>
                    <a:pt x="0" y="7404"/>
                  </a:lnTo>
                  <a:lnTo>
                    <a:pt x="9093" y="0"/>
                  </a:lnTo>
                  <a:lnTo>
                    <a:pt x="10820" y="2133"/>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86" name="Google Shape;1086;p163"/>
            <p:cNvSpPr/>
            <p:nvPr/>
          </p:nvSpPr>
          <p:spPr>
            <a:xfrm>
              <a:off x="793045" y="344227"/>
              <a:ext cx="2755" cy="67856"/>
            </a:xfrm>
            <a:custGeom>
              <a:avLst/>
              <a:gdLst/>
              <a:ahLst/>
              <a:cxnLst/>
              <a:rect l="l" t="t" r="r" b="b"/>
              <a:pathLst>
                <a:path w="2755" h="67856" extrusionOk="0">
                  <a:moveTo>
                    <a:pt x="2298" y="67856"/>
                  </a:moveTo>
                  <a:lnTo>
                    <a:pt x="457" y="67856"/>
                  </a:lnTo>
                  <a:cubicBezTo>
                    <a:pt x="215" y="67856"/>
                    <a:pt x="0" y="67652"/>
                    <a:pt x="0" y="67398"/>
                  </a:cubicBezTo>
                  <a:lnTo>
                    <a:pt x="0" y="457"/>
                  </a:lnTo>
                  <a:cubicBezTo>
                    <a:pt x="0" y="203"/>
                    <a:pt x="215" y="0"/>
                    <a:pt x="457" y="0"/>
                  </a:cubicBezTo>
                  <a:lnTo>
                    <a:pt x="2298" y="0"/>
                  </a:lnTo>
                  <a:cubicBezTo>
                    <a:pt x="2552" y="0"/>
                    <a:pt x="2755" y="203"/>
                    <a:pt x="2755" y="457"/>
                  </a:cubicBezTo>
                  <a:lnTo>
                    <a:pt x="2755" y="67398"/>
                  </a:lnTo>
                  <a:cubicBezTo>
                    <a:pt x="2755" y="67652"/>
                    <a:pt x="2552" y="67856"/>
                    <a:pt x="2298" y="67856"/>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pic>
        <p:nvPicPr>
          <p:cNvPr id="1087" name="Google Shape;1087;p163" descr="A blue circle with a letter f in it&#10;&#10;Description automatically generated with medium confidence"/>
          <p:cNvPicPr preferRelativeResize="0"/>
          <p:nvPr/>
        </p:nvPicPr>
        <p:blipFill rotWithShape="1">
          <a:blip r:embed="rId4">
            <a:alphaModFix/>
          </a:blip>
          <a:srcRect/>
          <a:stretch/>
        </p:blipFill>
        <p:spPr>
          <a:xfrm>
            <a:off x="8574125" y="208359"/>
            <a:ext cx="368983" cy="366540"/>
          </a:xfrm>
          <a:prstGeom prst="rect">
            <a:avLst/>
          </a:prstGeom>
          <a:noFill/>
          <a:ln>
            <a:noFill/>
          </a:ln>
        </p:spPr>
      </p:pic>
      <p:sp>
        <p:nvSpPr>
          <p:cNvPr id="1088" name="Google Shape;1088;p163"/>
          <p:cNvSpPr txBox="1">
            <a:spLocks noGrp="1"/>
          </p:cNvSpPr>
          <p:nvPr>
            <p:ph type="subTitle" idx="4294967295"/>
          </p:nvPr>
        </p:nvSpPr>
        <p:spPr>
          <a:xfrm>
            <a:off x="256345" y="4754775"/>
            <a:ext cx="5148300" cy="1578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1000"/>
              </a:spcAft>
              <a:buClr>
                <a:srgbClr val="1C2B33"/>
              </a:buClr>
              <a:buSzPts val="300"/>
              <a:buFont typeface="Arial"/>
              <a:buNone/>
            </a:pPr>
            <a:r>
              <a:rPr lang="zh-TW" sz="800" i="1" dirty="0">
                <a:latin typeface="Noto Sans TC"/>
                <a:ea typeface="Noto Sans TC"/>
                <a:cs typeface="Optimistic Text"/>
                <a:sym typeface="Optimistic Text"/>
              </a:rPr>
              <a:t>*政府或官員在採取上述動作時，可能會因相關法律和規則而受到些許限制。如有疑問，請諮詢您的法律顧問。</a:t>
            </a:r>
            <a:endParaRPr lang="zh-TW" sz="800" b="1" i="1" u="none" strike="noStrike" cap="none" dirty="0">
              <a:latin typeface="Noto Sans TC"/>
              <a:ea typeface="Noto Sans TC"/>
              <a:cs typeface="Optimistic Text"/>
              <a:sym typeface="Optimistic Tex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164"/>
          <p:cNvSpPr txBox="1">
            <a:spLocks noGrp="1"/>
          </p:cNvSpPr>
          <p:nvPr>
            <p:ph type="title" idx="4294967295"/>
          </p:nvPr>
        </p:nvSpPr>
        <p:spPr>
          <a:xfrm>
            <a:off x="1126075" y="158250"/>
            <a:ext cx="2619900" cy="255000"/>
          </a:xfrm>
          <a:prstGeom prst="rect">
            <a:avLst/>
          </a:prstGeom>
        </p:spPr>
        <p:txBody>
          <a:bodyPr spcFirstLastPara="1" wrap="square" lIns="0" tIns="0" rIns="0" bIns="0" rtlCol="0" anchor="b" anchorCtr="0">
            <a:noAutofit/>
          </a:bodyPr>
          <a:lstStyle>
            <a:defPPr>
              <a:defRPr lang="zh-TW"/>
            </a:defPPr>
          </a:lstStyle>
          <a:p>
            <a:pPr marL="0" lvl="0" indent="0" algn="l" rtl="0">
              <a:spcBef>
                <a:spcPts val="0"/>
              </a:spcBef>
              <a:spcAft>
                <a:spcPts val="0"/>
              </a:spcAft>
              <a:buNone/>
            </a:pPr>
            <a:r>
              <a:rPr lang="zh-TW" b="1" dirty="0">
                <a:solidFill>
                  <a:schemeClr val="accent4"/>
                </a:solidFill>
                <a:latin typeface="Noto Sans TC"/>
                <a:ea typeface="Noto Sans TC"/>
                <a:cs typeface="Optimistic Display"/>
                <a:sym typeface="Optimistic Display"/>
              </a:rPr>
              <a:t>  </a:t>
            </a:r>
          </a:p>
        </p:txBody>
      </p:sp>
      <p:sp>
        <p:nvSpPr>
          <p:cNvPr id="1094" name="Google Shape;1094;p164"/>
          <p:cNvSpPr txBox="1">
            <a:spLocks noGrp="1"/>
          </p:cNvSpPr>
          <p:nvPr>
            <p:ph type="title" idx="4294967295"/>
          </p:nvPr>
        </p:nvSpPr>
        <p:spPr>
          <a:xfrm>
            <a:off x="4964988" y="302535"/>
            <a:ext cx="3916200" cy="550200"/>
          </a:xfrm>
          <a:prstGeom prst="rect">
            <a:avLst/>
          </a:prstGeom>
          <a:noFill/>
          <a:ln>
            <a:noFill/>
          </a:ln>
        </p:spPr>
        <p:txBody>
          <a:bodyPr spcFirstLastPara="1" wrap="square" lIns="0" tIns="0" rIns="0" bIns="0" rtlCol="0" anchor="t" anchorCtr="0">
            <a:noAutofit/>
          </a:bodyPr>
          <a:lstStyle>
            <a:defPPr>
              <a:defRPr lang="zh-TW"/>
            </a:defPPr>
          </a:lstStyle>
          <a:p>
            <a:pPr marL="0" lvl="0" indent="0" algn="l" rtl="0">
              <a:lnSpc>
                <a:spcPct val="100000"/>
              </a:lnSpc>
              <a:spcBef>
                <a:spcPts val="0"/>
              </a:spcBef>
              <a:spcAft>
                <a:spcPts val="0"/>
              </a:spcAft>
              <a:buNone/>
            </a:pPr>
            <a:r>
              <a:rPr lang="zh-TW" sz="2700" dirty="0"/>
              <a:t>Facebook </a:t>
            </a:r>
            <a:br>
              <a:rPr lang="en-US" altLang="zh-TW" sz="2700" dirty="0"/>
            </a:br>
            <a:r>
              <a:rPr lang="zh-TW" sz="2700" dirty="0"/>
              <a:t>驗證條件</a:t>
            </a:r>
          </a:p>
        </p:txBody>
      </p:sp>
      <p:sp>
        <p:nvSpPr>
          <p:cNvPr id="1095" name="Google Shape;1095;p164"/>
          <p:cNvSpPr txBox="1">
            <a:spLocks noGrp="1"/>
          </p:cNvSpPr>
          <p:nvPr>
            <p:ph type="subTitle" idx="4294967295"/>
          </p:nvPr>
        </p:nvSpPr>
        <p:spPr>
          <a:xfrm>
            <a:off x="5357413" y="1414731"/>
            <a:ext cx="3039300" cy="14310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5000"/>
              </a:lnSpc>
              <a:spcBef>
                <a:spcPts val="0"/>
              </a:spcBef>
              <a:spcAft>
                <a:spcPts val="0"/>
              </a:spcAft>
              <a:buClr>
                <a:srgbClr val="1C2B33"/>
              </a:buClr>
              <a:buSzPts val="400"/>
              <a:buFont typeface="Arial"/>
              <a:buNone/>
            </a:pPr>
            <a:r>
              <a:rPr lang="zh-TW" dirty="0"/>
              <a:t>遵循《社群守則》。</a:t>
            </a:r>
          </a:p>
          <a:p>
            <a:pPr marL="0" marR="0" lvl="0" indent="0" algn="l" rtl="0">
              <a:lnSpc>
                <a:spcPct val="115000"/>
              </a:lnSpc>
              <a:spcBef>
                <a:spcPts val="1300"/>
              </a:spcBef>
              <a:spcAft>
                <a:spcPts val="0"/>
              </a:spcAft>
              <a:buClr>
                <a:srgbClr val="1C2B33"/>
              </a:buClr>
              <a:buSzPts val="400"/>
              <a:buFont typeface="Arial"/>
              <a:buNone/>
            </a:pPr>
            <a:r>
              <a:rPr lang="zh-TW" dirty="0"/>
              <a:t>真實呈現：代表真實人物或實體。</a:t>
            </a:r>
          </a:p>
          <a:p>
            <a:pPr marL="0" marR="0" lvl="0" indent="0" algn="l" rtl="0">
              <a:lnSpc>
                <a:spcPct val="115000"/>
              </a:lnSpc>
              <a:spcBef>
                <a:spcPts val="1300"/>
              </a:spcBef>
              <a:spcAft>
                <a:spcPts val="0"/>
              </a:spcAft>
              <a:buClr>
                <a:srgbClr val="1C2B33"/>
              </a:buClr>
              <a:buSzPts val="400"/>
              <a:buFont typeface="Arial"/>
              <a:buNone/>
            </a:pPr>
            <a:r>
              <a:rPr lang="zh-TW" dirty="0"/>
              <a:t>獨一無二：成為特定人物或實體的唯一代表。</a:t>
            </a:r>
          </a:p>
          <a:p>
            <a:pPr marL="0" marR="0" lvl="0" indent="0" algn="l" rtl="0">
              <a:lnSpc>
                <a:spcPct val="115000"/>
              </a:lnSpc>
              <a:spcBef>
                <a:spcPts val="1300"/>
              </a:spcBef>
              <a:spcAft>
                <a:spcPts val="0"/>
              </a:spcAft>
              <a:buClr>
                <a:srgbClr val="1C2B33"/>
              </a:buClr>
              <a:buSzPts val="400"/>
              <a:buFont typeface="Arial"/>
              <a:buNone/>
            </a:pPr>
            <a:r>
              <a:rPr lang="zh-TW" dirty="0"/>
              <a:t>資訊完整：提供「關於」部分、粉絲專頁或大頭貼照和最新動態，包括至少一則貼文。</a:t>
            </a:r>
          </a:p>
          <a:p>
            <a:pPr marL="0" lvl="0" indent="0" algn="l" rtl="0">
              <a:lnSpc>
                <a:spcPct val="115000"/>
              </a:lnSpc>
              <a:spcBef>
                <a:spcPts val="1300"/>
              </a:spcBef>
              <a:spcAft>
                <a:spcPts val="0"/>
              </a:spcAft>
              <a:buClr>
                <a:schemeClr val="dk1"/>
              </a:buClr>
              <a:buSzPts val="400"/>
              <a:buFont typeface="Arial"/>
              <a:buNone/>
            </a:pPr>
            <a:r>
              <a:rPr lang="zh-TW" dirty="0"/>
              <a:t>廣為人知：代表知名且搜尋率高的人物或實體，可以進行</a:t>
            </a:r>
            <a:br>
              <a:rPr lang="en-US" altLang="zh-TW" dirty="0"/>
            </a:br>
            <a:r>
              <a:rPr lang="zh-TW" dirty="0"/>
              <a:t>付費驗證。</a:t>
            </a:r>
          </a:p>
          <a:p>
            <a:pPr marL="0" marR="0" lvl="0" indent="0" algn="l" rtl="0">
              <a:lnSpc>
                <a:spcPct val="115000"/>
              </a:lnSpc>
              <a:spcBef>
                <a:spcPts val="1300"/>
              </a:spcBef>
              <a:spcAft>
                <a:spcPts val="1300"/>
              </a:spcAft>
              <a:buClr>
                <a:srgbClr val="1C2B33"/>
              </a:buClr>
              <a:buSzPts val="400"/>
              <a:buFont typeface="Arial"/>
              <a:buNone/>
            </a:pPr>
            <a:endParaRPr lang="zh-TW" sz="900" b="0" i="0" u="none" strike="noStrike" cap="none" dirty="0">
              <a:solidFill>
                <a:schemeClr val="dk1"/>
              </a:solidFill>
            </a:endParaRPr>
          </a:p>
        </p:txBody>
      </p:sp>
      <p:grpSp>
        <p:nvGrpSpPr>
          <p:cNvPr id="1096" name="Google Shape;1096;p164"/>
          <p:cNvGrpSpPr/>
          <p:nvPr/>
        </p:nvGrpSpPr>
        <p:grpSpPr>
          <a:xfrm>
            <a:off x="4983060" y="1400011"/>
            <a:ext cx="188567" cy="188604"/>
            <a:chOff x="9962790" y="3442390"/>
            <a:chExt cx="678300" cy="678430"/>
          </a:xfrm>
        </p:grpSpPr>
        <p:sp>
          <p:nvSpPr>
            <p:cNvPr id="1097" name="Google Shape;1097;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098" name="Google Shape;1098;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099" name="Google Shape;1099;p164"/>
          <p:cNvGrpSpPr/>
          <p:nvPr/>
        </p:nvGrpSpPr>
        <p:grpSpPr>
          <a:xfrm>
            <a:off x="4983060" y="1734256"/>
            <a:ext cx="188567" cy="188604"/>
            <a:chOff x="9962790" y="3442390"/>
            <a:chExt cx="678300" cy="678430"/>
          </a:xfrm>
        </p:grpSpPr>
        <p:sp>
          <p:nvSpPr>
            <p:cNvPr id="1100" name="Google Shape;1100;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01" name="Google Shape;1101;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102" name="Google Shape;1102;p164"/>
          <p:cNvGrpSpPr/>
          <p:nvPr/>
        </p:nvGrpSpPr>
        <p:grpSpPr>
          <a:xfrm>
            <a:off x="4983060" y="2047229"/>
            <a:ext cx="188567" cy="188604"/>
            <a:chOff x="9962790" y="3442390"/>
            <a:chExt cx="678300" cy="678430"/>
          </a:xfrm>
        </p:grpSpPr>
        <p:sp>
          <p:nvSpPr>
            <p:cNvPr id="1103" name="Google Shape;1103;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04" name="Google Shape;1104;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nvGrpSpPr>
          <p:cNvPr id="1105" name="Google Shape;1105;p164"/>
          <p:cNvGrpSpPr/>
          <p:nvPr/>
        </p:nvGrpSpPr>
        <p:grpSpPr>
          <a:xfrm>
            <a:off x="4983060" y="2371534"/>
            <a:ext cx="188567" cy="188604"/>
            <a:chOff x="9962790" y="3442390"/>
            <a:chExt cx="678300" cy="678430"/>
          </a:xfrm>
        </p:grpSpPr>
        <p:sp>
          <p:nvSpPr>
            <p:cNvPr id="1106" name="Google Shape;1106;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07" name="Google Shape;1107;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pic>
        <p:nvPicPr>
          <p:cNvPr id="1108" name="Google Shape;1108;p164"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39"/>
          </a:xfrm>
          <a:prstGeom prst="rect">
            <a:avLst/>
          </a:prstGeom>
          <a:noFill/>
          <a:ln>
            <a:noFill/>
          </a:ln>
        </p:spPr>
      </p:pic>
      <p:pic>
        <p:nvPicPr>
          <p:cNvPr id="1109" name="Google Shape;1109;p164" descr="A few women looking at a computer screen&#10;&#10;Description automatically generated with low confidence"/>
          <p:cNvPicPr preferRelativeResize="0"/>
          <p:nvPr/>
        </p:nvPicPr>
        <p:blipFill rotWithShape="1">
          <a:blip r:embed="rId4">
            <a:alphaModFix/>
          </a:blip>
          <a:srcRect l="16389" t="286" r="22842" b="1036"/>
          <a:stretch/>
        </p:blipFill>
        <p:spPr>
          <a:xfrm>
            <a:off x="210118" y="208359"/>
            <a:ext cx="4362000" cy="4720800"/>
          </a:xfrm>
          <a:prstGeom prst="roundRect">
            <a:avLst>
              <a:gd name="adj" fmla="val 7510"/>
            </a:avLst>
          </a:prstGeom>
          <a:noFill/>
          <a:ln>
            <a:noFill/>
          </a:ln>
        </p:spPr>
      </p:pic>
      <p:grpSp>
        <p:nvGrpSpPr>
          <p:cNvPr id="1110" name="Google Shape;1110;p164"/>
          <p:cNvGrpSpPr/>
          <p:nvPr/>
        </p:nvGrpSpPr>
        <p:grpSpPr>
          <a:xfrm>
            <a:off x="4983060" y="2848614"/>
            <a:ext cx="188567" cy="188604"/>
            <a:chOff x="9962790" y="3442390"/>
            <a:chExt cx="678300" cy="678430"/>
          </a:xfrm>
        </p:grpSpPr>
        <p:sp>
          <p:nvSpPr>
            <p:cNvPr id="1111" name="Google Shape;1111;p164"/>
            <p:cNvSpPr/>
            <p:nvPr/>
          </p:nvSpPr>
          <p:spPr>
            <a:xfrm>
              <a:off x="9962790" y="3442390"/>
              <a:ext cx="678300" cy="678430"/>
            </a:xfrm>
            <a:custGeom>
              <a:avLst/>
              <a:gdLst/>
              <a:ahLst/>
              <a:cxnLst/>
              <a:rect l="l" t="t" r="r" b="b"/>
              <a:pathLst>
                <a:path w="67830" h="67843" extrusionOk="0">
                  <a:moveTo>
                    <a:pt x="33921" y="67843"/>
                  </a:moveTo>
                  <a:cubicBezTo>
                    <a:pt x="15214" y="67843"/>
                    <a:pt x="0" y="52616"/>
                    <a:pt x="0" y="33921"/>
                  </a:cubicBezTo>
                  <a:cubicBezTo>
                    <a:pt x="0" y="15214"/>
                    <a:pt x="15214" y="0"/>
                    <a:pt x="33921" y="0"/>
                  </a:cubicBezTo>
                  <a:cubicBezTo>
                    <a:pt x="52628" y="0"/>
                    <a:pt x="67830" y="15214"/>
                    <a:pt x="67830" y="33921"/>
                  </a:cubicBezTo>
                  <a:cubicBezTo>
                    <a:pt x="67830" y="52616"/>
                    <a:pt x="52628" y="67843"/>
                    <a:pt x="33921" y="67843"/>
                  </a:cubicBezTo>
                  <a:close/>
                  <a:moveTo>
                    <a:pt x="33921" y="2755"/>
                  </a:moveTo>
                  <a:cubicBezTo>
                    <a:pt x="16725" y="2755"/>
                    <a:pt x="2755" y="16738"/>
                    <a:pt x="2755" y="33921"/>
                  </a:cubicBezTo>
                  <a:cubicBezTo>
                    <a:pt x="2755" y="51104"/>
                    <a:pt x="16725" y="65087"/>
                    <a:pt x="33921" y="65087"/>
                  </a:cubicBezTo>
                  <a:cubicBezTo>
                    <a:pt x="51117" y="65087"/>
                    <a:pt x="65087" y="51104"/>
                    <a:pt x="65087" y="33921"/>
                  </a:cubicBezTo>
                  <a:cubicBezTo>
                    <a:pt x="65087" y="16738"/>
                    <a:pt x="51117" y="2755"/>
                    <a:pt x="33921" y="2755"/>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12" name="Google Shape;1112;p164"/>
            <p:cNvSpPr/>
            <p:nvPr/>
          </p:nvSpPr>
          <p:spPr>
            <a:xfrm>
              <a:off x="10132170" y="3664000"/>
              <a:ext cx="338830" cy="245870"/>
            </a:xfrm>
            <a:custGeom>
              <a:avLst/>
              <a:gdLst/>
              <a:ahLst/>
              <a:cxnLst/>
              <a:rect l="l" t="t" r="r" b="b"/>
              <a:pathLst>
                <a:path w="33883" h="24587" extrusionOk="0">
                  <a:moveTo>
                    <a:pt x="9740" y="24587"/>
                  </a:moveTo>
                  <a:cubicBezTo>
                    <a:pt x="8940" y="24549"/>
                    <a:pt x="8178" y="24206"/>
                    <a:pt x="7607" y="23647"/>
                  </a:cubicBezTo>
                  <a:lnTo>
                    <a:pt x="190" y="16357"/>
                  </a:lnTo>
                  <a:cubicBezTo>
                    <a:pt x="0" y="16167"/>
                    <a:pt x="0" y="15887"/>
                    <a:pt x="177" y="15709"/>
                  </a:cubicBezTo>
                  <a:lnTo>
                    <a:pt x="1473" y="14389"/>
                  </a:lnTo>
                  <a:cubicBezTo>
                    <a:pt x="1638" y="14211"/>
                    <a:pt x="1930" y="14211"/>
                    <a:pt x="2108" y="14389"/>
                  </a:cubicBezTo>
                  <a:lnTo>
                    <a:pt x="9563" y="21704"/>
                  </a:lnTo>
                  <a:cubicBezTo>
                    <a:pt x="9677" y="21831"/>
                    <a:pt x="9817" y="21856"/>
                    <a:pt x="9906" y="21843"/>
                  </a:cubicBezTo>
                  <a:cubicBezTo>
                    <a:pt x="9982" y="21843"/>
                    <a:pt x="10109" y="21818"/>
                    <a:pt x="10236" y="21678"/>
                  </a:cubicBezTo>
                  <a:cubicBezTo>
                    <a:pt x="17322" y="13487"/>
                    <a:pt x="24409" y="6438"/>
                    <a:pt x="31902" y="165"/>
                  </a:cubicBezTo>
                  <a:cubicBezTo>
                    <a:pt x="32105" y="0"/>
                    <a:pt x="32397" y="25"/>
                    <a:pt x="32562" y="215"/>
                  </a:cubicBezTo>
                  <a:lnTo>
                    <a:pt x="33731" y="1625"/>
                  </a:lnTo>
                  <a:cubicBezTo>
                    <a:pt x="33883" y="1828"/>
                    <a:pt x="33858" y="2108"/>
                    <a:pt x="33680" y="2273"/>
                  </a:cubicBezTo>
                  <a:cubicBezTo>
                    <a:pt x="26327" y="8432"/>
                    <a:pt x="19354" y="15341"/>
                    <a:pt x="12382" y="23393"/>
                  </a:cubicBezTo>
                  <a:cubicBezTo>
                    <a:pt x="11785" y="24091"/>
                    <a:pt x="10934" y="24549"/>
                    <a:pt x="10007" y="24587"/>
                  </a:cubicBezTo>
                  <a:cubicBezTo>
                    <a:pt x="9931" y="24587"/>
                    <a:pt x="9829" y="24587"/>
                    <a:pt x="9740" y="24587"/>
                  </a:cubicBezTo>
                  <a:close/>
                </a:path>
              </a:pathLst>
            </a:custGeom>
            <a:solidFill>
              <a:schemeClr val="accent6"/>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165"/>
          <p:cNvSpPr/>
          <p:nvPr/>
        </p:nvSpPr>
        <p:spPr>
          <a:xfrm>
            <a:off x="210118" y="1202530"/>
            <a:ext cx="8719002" cy="2574340"/>
          </a:xfrm>
          <a:prstGeom prst="roundRect">
            <a:avLst>
              <a:gd name="adj" fmla="val 13871"/>
            </a:avLst>
          </a:prstGeom>
          <a:solidFill>
            <a:schemeClr val="l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rgbClr val="1C2B33"/>
              </a:solidFill>
              <a:latin typeface="Noto Sans TC"/>
              <a:ea typeface="Noto Sans TC"/>
              <a:cs typeface="Arial"/>
              <a:sym typeface="Arial"/>
            </a:endParaRPr>
          </a:p>
        </p:txBody>
      </p:sp>
      <p:sp>
        <p:nvSpPr>
          <p:cNvPr id="1118" name="Google Shape;1118;p165"/>
          <p:cNvSpPr txBox="1">
            <a:spLocks noGrp="1"/>
          </p:cNvSpPr>
          <p:nvPr>
            <p:ph type="title"/>
          </p:nvPr>
        </p:nvSpPr>
        <p:spPr>
          <a:xfrm>
            <a:off x="397025" y="364789"/>
            <a:ext cx="7046400" cy="550200"/>
          </a:xfrm>
          <a:prstGeom prst="rect">
            <a:avLst/>
          </a:prstGeom>
          <a:noFill/>
          <a:ln>
            <a:noFill/>
          </a:ln>
        </p:spPr>
        <p:txBody>
          <a:bodyPr spcFirstLastPara="1" wrap="square" lIns="0" tIns="0" rIns="0" bIns="0" rtlCol="0" anchor="ctr" anchorCtr="0">
            <a:noAutofit/>
          </a:bodyPr>
          <a:lstStyle>
            <a:defPPr>
              <a:defRPr lang="zh-TW"/>
            </a:defPPr>
          </a:lstStyle>
          <a:p>
            <a:pPr marL="0" lvl="0" indent="0" algn="l" rtl="0">
              <a:lnSpc>
                <a:spcPct val="100000"/>
              </a:lnSpc>
              <a:spcBef>
                <a:spcPts val="0"/>
              </a:spcBef>
              <a:spcAft>
                <a:spcPts val="0"/>
              </a:spcAft>
              <a:buNone/>
            </a:pPr>
            <a:r>
              <a:rPr lang="zh-TW" sz="2700" dirty="0">
                <a:latin typeface="Noto Sans TC Medium"/>
                <a:ea typeface="Noto Sans TC Medium"/>
                <a:cs typeface="Optimistic Display Medium"/>
                <a:sym typeface="Optimistic Display Medium"/>
              </a:rPr>
              <a:t>運用工具管理粉絲專頁的貼文</a:t>
            </a:r>
          </a:p>
        </p:txBody>
      </p:sp>
      <p:sp>
        <p:nvSpPr>
          <p:cNvPr id="1119" name="Google Shape;1119;p165"/>
          <p:cNvSpPr txBox="1">
            <a:spLocks noGrp="1"/>
          </p:cNvSpPr>
          <p:nvPr>
            <p:ph type="subTitle" idx="4294967295"/>
          </p:nvPr>
        </p:nvSpPr>
        <p:spPr>
          <a:xfrm>
            <a:off x="539307" y="2651131"/>
            <a:ext cx="1542849" cy="733242"/>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0"/>
              </a:spcAft>
              <a:buClr>
                <a:srgbClr val="1C2B33"/>
              </a:buClr>
              <a:buSzPts val="300"/>
              <a:buFont typeface="Arial"/>
              <a:buNone/>
            </a:pPr>
            <a:r>
              <a:rPr lang="zh-TW" sz="1300" b="1" dirty="0">
                <a:latin typeface="Noto Sans TC"/>
                <a:ea typeface="Noto Sans TC"/>
                <a:cs typeface="Optimistic Text"/>
                <a:sym typeface="Optimistic Text"/>
              </a:rPr>
              <a:t>審核小幫手</a:t>
            </a:r>
          </a:p>
          <a:p>
            <a:pPr marL="0" marR="0" lvl="0" indent="0" algn="l" rtl="0">
              <a:lnSpc>
                <a:spcPct val="114000"/>
              </a:lnSpc>
              <a:spcBef>
                <a:spcPts val="400"/>
              </a:spcBef>
              <a:spcAft>
                <a:spcPts val="400"/>
              </a:spcAft>
              <a:buClr>
                <a:srgbClr val="1C2B33"/>
              </a:buClr>
              <a:buSzPts val="200"/>
              <a:buFont typeface="Arial"/>
              <a:buNone/>
            </a:pPr>
            <a:r>
              <a:rPr lang="zh-TW" dirty="0">
                <a:latin typeface="Noto Sans TC"/>
                <a:ea typeface="Noto Sans TC"/>
                <a:cs typeface="Optimistic Text"/>
                <a:sym typeface="Optimistic Text"/>
              </a:rPr>
              <a:t>自動隱藏所有含有圖像或連結的新留言。</a:t>
            </a:r>
          </a:p>
        </p:txBody>
      </p:sp>
      <p:sp>
        <p:nvSpPr>
          <p:cNvPr id="1120" name="Google Shape;1120;p165"/>
          <p:cNvSpPr txBox="1">
            <a:spLocks noGrp="1"/>
          </p:cNvSpPr>
          <p:nvPr>
            <p:ph type="subTitle" idx="4294967295"/>
          </p:nvPr>
        </p:nvSpPr>
        <p:spPr>
          <a:xfrm>
            <a:off x="2713486" y="2651131"/>
            <a:ext cx="1542849" cy="622697"/>
          </a:xfrm>
          <a:prstGeom prst="rect">
            <a:avLst/>
          </a:prstGeom>
          <a:noFill/>
          <a:ln>
            <a:noFill/>
          </a:ln>
        </p:spPr>
        <p:txBody>
          <a:bodyPr spcFirstLastPara="1" wrap="square" lIns="0" tIns="0" rIns="0" bIns="0" rtlCol="0" anchor="t" anchorCtr="0">
            <a:noAutofit/>
          </a:bodyPr>
          <a:lstStyle>
            <a:defPPr>
              <a:defRPr lang="zh-TW"/>
            </a:defPPr>
          </a:lstStyle>
          <a:p>
            <a:pPr marL="0" indent="0" rtl="0">
              <a:lnSpc>
                <a:spcPct val="114000"/>
              </a:lnSpc>
              <a:buSzPts val="300"/>
              <a:buNone/>
            </a:pPr>
            <a:r>
              <a:rPr lang="zh-TW" sz="1300" b="1" dirty="0">
                <a:latin typeface="Noto Sans TC"/>
                <a:ea typeface="Noto Sans TC"/>
                <a:cs typeface="Optimistic Text"/>
                <a:sym typeface="Optimistic Text"/>
              </a:rPr>
              <a:t>褻瀆詞語篩選器</a:t>
            </a:r>
          </a:p>
          <a:p>
            <a:pPr marL="0" indent="0" rtl="0">
              <a:lnSpc>
                <a:spcPct val="114000"/>
              </a:lnSpc>
              <a:spcBef>
                <a:spcPts val="400"/>
              </a:spcBef>
              <a:spcAft>
                <a:spcPts val="400"/>
              </a:spcAft>
              <a:buNone/>
            </a:pPr>
            <a:r>
              <a:rPr lang="zh-TW" dirty="0">
                <a:latin typeface="Noto Sans TC"/>
                <a:ea typeface="Noto Sans TC"/>
                <a:cs typeface="Optimistic Text"/>
                <a:sym typeface="Optimistic Text"/>
              </a:rPr>
              <a:t>封鎖不同等級的褻瀆詞語，</a:t>
            </a:r>
            <a:br>
              <a:rPr lang="en-US" altLang="zh-TW" dirty="0">
                <a:latin typeface="Noto Sans TC"/>
                <a:ea typeface="Noto Sans TC"/>
                <a:cs typeface="Optimistic Text"/>
                <a:sym typeface="Optimistic Text"/>
              </a:rPr>
            </a:br>
            <a:r>
              <a:rPr lang="zh-TW" dirty="0">
                <a:latin typeface="Noto Sans TC"/>
                <a:ea typeface="Noto Sans TC"/>
                <a:cs typeface="Optimistic Text"/>
                <a:sym typeface="Optimistic Text"/>
              </a:rPr>
              <a:t>防止這類詞語顯示於粉絲專頁。</a:t>
            </a:r>
          </a:p>
        </p:txBody>
      </p:sp>
      <p:sp>
        <p:nvSpPr>
          <p:cNvPr id="1121" name="Google Shape;1121;p165"/>
          <p:cNvSpPr txBox="1">
            <a:spLocks noGrp="1"/>
          </p:cNvSpPr>
          <p:nvPr>
            <p:ph type="subTitle" idx="4294967295"/>
          </p:nvPr>
        </p:nvSpPr>
        <p:spPr>
          <a:xfrm>
            <a:off x="4887665" y="2651131"/>
            <a:ext cx="1542849" cy="834926"/>
          </a:xfrm>
          <a:prstGeom prst="rect">
            <a:avLst/>
          </a:prstGeom>
          <a:noFill/>
          <a:ln>
            <a:noFill/>
          </a:ln>
        </p:spPr>
        <p:txBody>
          <a:bodyPr spcFirstLastPara="1" wrap="square" lIns="0" tIns="0" rIns="0" bIns="0" rtlCol="0" anchor="t" anchorCtr="0">
            <a:noAutofit/>
          </a:bodyPr>
          <a:lstStyle>
            <a:defPPr>
              <a:defRPr lang="zh-TW"/>
            </a:defPPr>
          </a:lstStyle>
          <a:p>
            <a:pPr marL="0" lvl="0" indent="0" rtl="0">
              <a:lnSpc>
                <a:spcPct val="114000"/>
              </a:lnSpc>
              <a:buSzPts val="300"/>
              <a:buNone/>
            </a:pPr>
            <a:r>
              <a:rPr lang="zh-TW" sz="1300" b="1" dirty="0">
                <a:latin typeface="Noto Sans TC"/>
                <a:ea typeface="Noto Sans TC"/>
                <a:cs typeface="Optimistic Text"/>
                <a:sym typeface="Optimistic Text"/>
              </a:rPr>
              <a:t>禁用詞語控制</a:t>
            </a:r>
          </a:p>
          <a:p>
            <a:pPr marL="0" lvl="0" indent="0" rtl="0">
              <a:lnSpc>
                <a:spcPct val="114000"/>
              </a:lnSpc>
              <a:spcBef>
                <a:spcPts val="400"/>
              </a:spcBef>
              <a:spcAft>
                <a:spcPts val="400"/>
              </a:spcAft>
              <a:buNone/>
            </a:pPr>
            <a:r>
              <a:rPr lang="zh-TW" dirty="0">
                <a:latin typeface="Noto Sans TC"/>
                <a:ea typeface="Noto Sans TC"/>
                <a:cs typeface="Optimistic Text"/>
                <a:sym typeface="Optimistic Text"/>
              </a:rPr>
              <a:t>封鎖含有您手動輸入之字詞、詞彙或表情符號的貼文或留言。</a:t>
            </a:r>
          </a:p>
        </p:txBody>
      </p:sp>
      <p:sp>
        <p:nvSpPr>
          <p:cNvPr id="1122" name="Google Shape;1122;p165"/>
          <p:cNvSpPr txBox="1">
            <a:spLocks noGrp="1"/>
          </p:cNvSpPr>
          <p:nvPr>
            <p:ph type="subTitle" idx="4294967295"/>
          </p:nvPr>
        </p:nvSpPr>
        <p:spPr>
          <a:xfrm>
            <a:off x="7061844" y="2651131"/>
            <a:ext cx="1542849" cy="960422"/>
          </a:xfrm>
          <a:prstGeom prst="rect">
            <a:avLst/>
          </a:prstGeom>
          <a:noFill/>
          <a:ln>
            <a:noFill/>
          </a:ln>
        </p:spPr>
        <p:txBody>
          <a:bodyPr spcFirstLastPara="1" wrap="square" lIns="0" tIns="0" rIns="0" bIns="0" rtlCol="0" anchor="t" anchorCtr="0">
            <a:noAutofit/>
          </a:bodyPr>
          <a:lstStyle>
            <a:defPPr>
              <a:defRPr lang="zh-TW"/>
            </a:defPPr>
          </a:lstStyle>
          <a:p>
            <a:pPr marL="0" indent="0" rtl="0">
              <a:lnSpc>
                <a:spcPct val="114000"/>
              </a:lnSpc>
              <a:buSzPts val="300"/>
              <a:buNone/>
            </a:pPr>
            <a:r>
              <a:rPr lang="zh-TW" sz="1300" b="1" dirty="0">
                <a:latin typeface="Noto Sans TC"/>
                <a:ea typeface="Noto Sans TC"/>
                <a:cs typeface="Optimistic Text"/>
                <a:sym typeface="Optimistic Text"/>
              </a:rPr>
              <a:t>留言排序</a:t>
            </a:r>
          </a:p>
          <a:p>
            <a:pPr marL="0" indent="0" rtl="0">
              <a:lnSpc>
                <a:spcPct val="114000"/>
              </a:lnSpc>
              <a:spcBef>
                <a:spcPts val="400"/>
              </a:spcBef>
              <a:spcAft>
                <a:spcPts val="400"/>
              </a:spcAft>
              <a:buNone/>
            </a:pPr>
            <a:r>
              <a:rPr lang="zh-TW" dirty="0">
                <a:latin typeface="Noto Sans TC"/>
                <a:ea typeface="Noto Sans TC"/>
                <a:cs typeface="Optimistic Text"/>
                <a:sym typeface="Optimistic Text"/>
              </a:rPr>
              <a:t>依照系統預設，獲得最多讚和回覆次數的留言會優先置頂</a:t>
            </a:r>
            <a:br>
              <a:rPr lang="en-US" altLang="zh-TW" dirty="0">
                <a:latin typeface="Noto Sans TC"/>
                <a:ea typeface="Noto Sans TC"/>
                <a:cs typeface="Optimistic Text"/>
                <a:sym typeface="Optimistic Text"/>
              </a:rPr>
            </a:br>
            <a:r>
              <a:rPr lang="zh-TW" dirty="0">
                <a:latin typeface="Noto Sans TC"/>
                <a:ea typeface="Noto Sans TC"/>
                <a:cs typeface="Optimistic Text"/>
                <a:sym typeface="Optimistic Text"/>
              </a:rPr>
              <a:t>顯示在粉絲專頁上。</a:t>
            </a:r>
          </a:p>
        </p:txBody>
      </p:sp>
      <p:pic>
        <p:nvPicPr>
          <p:cNvPr id="1123" name="Google Shape;1123;p165" descr="A blue circle with a letter f in it&#10;&#10;Description automatically generated with medium confidence"/>
          <p:cNvPicPr preferRelativeResize="0"/>
          <p:nvPr/>
        </p:nvPicPr>
        <p:blipFill rotWithShape="1">
          <a:blip r:embed="rId3">
            <a:alphaModFix/>
          </a:blip>
          <a:srcRect/>
          <a:stretch/>
        </p:blipFill>
        <p:spPr>
          <a:xfrm>
            <a:off x="8574125" y="208359"/>
            <a:ext cx="368983" cy="366540"/>
          </a:xfrm>
          <a:prstGeom prst="rect">
            <a:avLst/>
          </a:prstGeom>
          <a:noFill/>
          <a:ln>
            <a:noFill/>
          </a:ln>
        </p:spPr>
      </p:pic>
      <p:grpSp>
        <p:nvGrpSpPr>
          <p:cNvPr id="1124" name="Google Shape;1124;p165"/>
          <p:cNvGrpSpPr/>
          <p:nvPr/>
        </p:nvGrpSpPr>
        <p:grpSpPr>
          <a:xfrm>
            <a:off x="2713486" y="1734241"/>
            <a:ext cx="742258" cy="742355"/>
            <a:chOff x="2713486" y="1962843"/>
            <a:chExt cx="742258" cy="742355"/>
          </a:xfrm>
        </p:grpSpPr>
        <p:sp>
          <p:nvSpPr>
            <p:cNvPr id="1125" name="Google Shape;1125;p165"/>
            <p:cNvSpPr/>
            <p:nvPr/>
          </p:nvSpPr>
          <p:spPr>
            <a:xfrm>
              <a:off x="2713486"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126" name="Google Shape;1126;p165"/>
            <p:cNvGrpSpPr/>
            <p:nvPr/>
          </p:nvGrpSpPr>
          <p:grpSpPr>
            <a:xfrm>
              <a:off x="2896723" y="2152869"/>
              <a:ext cx="375784" cy="362304"/>
              <a:chOff x="1205534" y="554286"/>
              <a:chExt cx="68453" cy="65989"/>
            </a:xfrm>
          </p:grpSpPr>
          <p:sp>
            <p:nvSpPr>
              <p:cNvPr id="1127" name="Google Shape;1127;p165"/>
              <p:cNvSpPr/>
              <p:nvPr/>
            </p:nvSpPr>
            <p:spPr>
              <a:xfrm>
                <a:off x="1205534" y="554286"/>
                <a:ext cx="68453" cy="65989"/>
              </a:xfrm>
              <a:custGeom>
                <a:avLst/>
                <a:gdLst/>
                <a:ahLst/>
                <a:cxnLst/>
                <a:rect l="l" t="t" r="r" b="b"/>
                <a:pathLst>
                  <a:path w="68453" h="65989" extrusionOk="0">
                    <a:moveTo>
                      <a:pt x="19100" y="65989"/>
                    </a:moveTo>
                    <a:cubicBezTo>
                      <a:pt x="18567" y="65989"/>
                      <a:pt x="18034" y="65849"/>
                      <a:pt x="17538" y="65582"/>
                    </a:cubicBezTo>
                    <a:cubicBezTo>
                      <a:pt x="16509" y="65011"/>
                      <a:pt x="15900" y="63957"/>
                      <a:pt x="15900" y="62788"/>
                    </a:cubicBezTo>
                    <a:lnTo>
                      <a:pt x="15900" y="50876"/>
                    </a:lnTo>
                    <a:cubicBezTo>
                      <a:pt x="15900" y="50622"/>
                      <a:pt x="15684" y="50406"/>
                      <a:pt x="15443" y="50406"/>
                    </a:cubicBezTo>
                    <a:lnTo>
                      <a:pt x="4648" y="50406"/>
                    </a:lnTo>
                    <a:cubicBezTo>
                      <a:pt x="2895" y="50406"/>
                      <a:pt x="1422" y="49047"/>
                      <a:pt x="1269" y="47320"/>
                    </a:cubicBezTo>
                    <a:cubicBezTo>
                      <a:pt x="0" y="32639"/>
                      <a:pt x="0" y="17767"/>
                      <a:pt x="1269" y="3073"/>
                    </a:cubicBezTo>
                    <a:cubicBezTo>
                      <a:pt x="1422" y="1346"/>
                      <a:pt x="2895" y="0"/>
                      <a:pt x="4648" y="0"/>
                    </a:cubicBezTo>
                    <a:lnTo>
                      <a:pt x="63804" y="0"/>
                    </a:lnTo>
                    <a:cubicBezTo>
                      <a:pt x="65544" y="0"/>
                      <a:pt x="67030" y="1346"/>
                      <a:pt x="67183" y="3073"/>
                    </a:cubicBezTo>
                    <a:cubicBezTo>
                      <a:pt x="68453" y="17767"/>
                      <a:pt x="68453" y="32639"/>
                      <a:pt x="67183" y="47320"/>
                    </a:cubicBezTo>
                    <a:cubicBezTo>
                      <a:pt x="67030" y="49047"/>
                      <a:pt x="65544" y="50406"/>
                      <a:pt x="63804" y="50406"/>
                    </a:cubicBezTo>
                    <a:lnTo>
                      <a:pt x="46075" y="50406"/>
                    </a:lnTo>
                    <a:cubicBezTo>
                      <a:pt x="45478" y="50406"/>
                      <a:pt x="44894" y="50584"/>
                      <a:pt x="44386" y="50888"/>
                    </a:cubicBezTo>
                    <a:lnTo>
                      <a:pt x="20789" y="65506"/>
                    </a:lnTo>
                    <a:cubicBezTo>
                      <a:pt x="20269" y="65824"/>
                      <a:pt x="19697" y="65989"/>
                      <a:pt x="19100" y="65989"/>
                    </a:cubicBezTo>
                    <a:close/>
                    <a:moveTo>
                      <a:pt x="4648" y="2743"/>
                    </a:moveTo>
                    <a:cubicBezTo>
                      <a:pt x="4343" y="2743"/>
                      <a:pt x="4038" y="3022"/>
                      <a:pt x="4013" y="3314"/>
                    </a:cubicBezTo>
                    <a:cubicBezTo>
                      <a:pt x="2755" y="17843"/>
                      <a:pt x="2755" y="32562"/>
                      <a:pt x="4013" y="47078"/>
                    </a:cubicBezTo>
                    <a:cubicBezTo>
                      <a:pt x="4038" y="47383"/>
                      <a:pt x="4343" y="47663"/>
                      <a:pt x="4648" y="47663"/>
                    </a:cubicBezTo>
                    <a:lnTo>
                      <a:pt x="15443" y="47663"/>
                    </a:lnTo>
                    <a:cubicBezTo>
                      <a:pt x="17195" y="47663"/>
                      <a:pt x="18643" y="49098"/>
                      <a:pt x="18643" y="50876"/>
                    </a:cubicBezTo>
                    <a:lnTo>
                      <a:pt x="18643" y="62788"/>
                    </a:lnTo>
                    <a:cubicBezTo>
                      <a:pt x="18643" y="63017"/>
                      <a:pt x="18783" y="63131"/>
                      <a:pt x="18872" y="63182"/>
                    </a:cubicBezTo>
                    <a:cubicBezTo>
                      <a:pt x="18961" y="63233"/>
                      <a:pt x="19151" y="63296"/>
                      <a:pt x="19342" y="63169"/>
                    </a:cubicBezTo>
                    <a:lnTo>
                      <a:pt x="42938" y="48552"/>
                    </a:lnTo>
                    <a:cubicBezTo>
                      <a:pt x="43878" y="47967"/>
                      <a:pt x="44958" y="47663"/>
                      <a:pt x="46075" y="47663"/>
                    </a:cubicBezTo>
                    <a:lnTo>
                      <a:pt x="63804" y="47663"/>
                    </a:lnTo>
                    <a:cubicBezTo>
                      <a:pt x="64122" y="47663"/>
                      <a:pt x="64414" y="47383"/>
                      <a:pt x="64439" y="47078"/>
                    </a:cubicBezTo>
                    <a:cubicBezTo>
                      <a:pt x="65709" y="32562"/>
                      <a:pt x="65709" y="17843"/>
                      <a:pt x="64439" y="3314"/>
                    </a:cubicBezTo>
                    <a:cubicBezTo>
                      <a:pt x="64414" y="3022"/>
                      <a:pt x="64122" y="2743"/>
                      <a:pt x="6380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28" name="Google Shape;1128;p165"/>
              <p:cNvSpPr/>
              <p:nvPr/>
            </p:nvSpPr>
            <p:spPr>
              <a:xfrm>
                <a:off x="1220613" y="559875"/>
                <a:ext cx="37490" cy="37490"/>
              </a:xfrm>
              <a:custGeom>
                <a:avLst/>
                <a:gdLst/>
                <a:ahLst/>
                <a:cxnLst/>
                <a:rect l="l" t="t" r="r" b="b"/>
                <a:pathLst>
                  <a:path w="37490" h="37490" extrusionOk="0">
                    <a:moveTo>
                      <a:pt x="19608" y="37490"/>
                    </a:moveTo>
                    <a:cubicBezTo>
                      <a:pt x="15036" y="37490"/>
                      <a:pt x="10452" y="35750"/>
                      <a:pt x="6972" y="32257"/>
                    </a:cubicBezTo>
                    <a:cubicBezTo>
                      <a:pt x="0" y="25285"/>
                      <a:pt x="0" y="13944"/>
                      <a:pt x="6972" y="6972"/>
                    </a:cubicBezTo>
                    <a:cubicBezTo>
                      <a:pt x="13944" y="0"/>
                      <a:pt x="25285" y="0"/>
                      <a:pt x="32257" y="6972"/>
                    </a:cubicBezTo>
                    <a:cubicBezTo>
                      <a:pt x="35636" y="10350"/>
                      <a:pt x="37490" y="14833"/>
                      <a:pt x="37490" y="19621"/>
                    </a:cubicBezTo>
                    <a:cubicBezTo>
                      <a:pt x="37490" y="24396"/>
                      <a:pt x="35636" y="28879"/>
                      <a:pt x="32257" y="32257"/>
                    </a:cubicBezTo>
                    <a:cubicBezTo>
                      <a:pt x="28778" y="35750"/>
                      <a:pt x="24193" y="37490"/>
                      <a:pt x="19608" y="37490"/>
                    </a:cubicBezTo>
                    <a:close/>
                    <a:moveTo>
                      <a:pt x="19608" y="4495"/>
                    </a:moveTo>
                    <a:cubicBezTo>
                      <a:pt x="15735" y="4495"/>
                      <a:pt x="11874" y="5968"/>
                      <a:pt x="8915" y="8915"/>
                    </a:cubicBezTo>
                    <a:cubicBezTo>
                      <a:pt x="3009" y="14820"/>
                      <a:pt x="3009" y="24409"/>
                      <a:pt x="8915" y="30314"/>
                    </a:cubicBezTo>
                    <a:cubicBezTo>
                      <a:pt x="14820" y="36220"/>
                      <a:pt x="24409" y="36220"/>
                      <a:pt x="30314" y="30314"/>
                    </a:cubicBezTo>
                    <a:cubicBezTo>
                      <a:pt x="33159" y="27457"/>
                      <a:pt x="34734" y="23660"/>
                      <a:pt x="34734" y="19621"/>
                    </a:cubicBezTo>
                    <a:cubicBezTo>
                      <a:pt x="34734" y="15582"/>
                      <a:pt x="33159" y="11772"/>
                      <a:pt x="30314" y="8915"/>
                    </a:cubicBezTo>
                    <a:cubicBezTo>
                      <a:pt x="27355" y="5968"/>
                      <a:pt x="23494" y="4495"/>
                      <a:pt x="19608" y="449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29" name="Google Shape;1129;p165"/>
              <p:cNvSpPr/>
              <p:nvPr/>
            </p:nvSpPr>
            <p:spPr>
              <a:xfrm>
                <a:off x="1227625" y="566718"/>
                <a:ext cx="25806" cy="25806"/>
              </a:xfrm>
              <a:custGeom>
                <a:avLst/>
                <a:gdLst/>
                <a:ahLst/>
                <a:cxnLst/>
                <a:rect l="l" t="t" r="r" b="b"/>
                <a:pathLst>
                  <a:path w="25806" h="25806" extrusionOk="0">
                    <a:moveTo>
                      <a:pt x="1943" y="25806"/>
                    </a:moveTo>
                    <a:lnTo>
                      <a:pt x="0" y="23863"/>
                    </a:lnTo>
                    <a:lnTo>
                      <a:pt x="23863" y="0"/>
                    </a:lnTo>
                    <a:lnTo>
                      <a:pt x="25806" y="1943"/>
                    </a:ln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130" name="Google Shape;1130;p165"/>
          <p:cNvGrpSpPr/>
          <p:nvPr/>
        </p:nvGrpSpPr>
        <p:grpSpPr>
          <a:xfrm>
            <a:off x="7061844" y="1734241"/>
            <a:ext cx="742258" cy="742355"/>
            <a:chOff x="7061844" y="1962843"/>
            <a:chExt cx="742258" cy="742355"/>
          </a:xfrm>
        </p:grpSpPr>
        <p:sp>
          <p:nvSpPr>
            <p:cNvPr id="1131" name="Google Shape;1131;p165"/>
            <p:cNvSpPr/>
            <p:nvPr/>
          </p:nvSpPr>
          <p:spPr>
            <a:xfrm>
              <a:off x="7061844"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132" name="Google Shape;1132;p165"/>
            <p:cNvGrpSpPr/>
            <p:nvPr/>
          </p:nvGrpSpPr>
          <p:grpSpPr>
            <a:xfrm>
              <a:off x="7245084" y="2152836"/>
              <a:ext cx="375778" cy="362370"/>
              <a:chOff x="1576980" y="7637520"/>
              <a:chExt cx="684520" cy="660010"/>
            </a:xfrm>
          </p:grpSpPr>
          <p:sp>
            <p:nvSpPr>
              <p:cNvPr id="1133" name="Google Shape;1133;p165"/>
              <p:cNvSpPr/>
              <p:nvPr/>
            </p:nvSpPr>
            <p:spPr>
              <a:xfrm>
                <a:off x="1671810" y="778427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34" name="Google Shape;1134;p165"/>
              <p:cNvSpPr/>
              <p:nvPr/>
            </p:nvSpPr>
            <p:spPr>
              <a:xfrm>
                <a:off x="1671810" y="788511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35" name="Google Shape;1135;p165"/>
              <p:cNvSpPr/>
              <p:nvPr/>
            </p:nvSpPr>
            <p:spPr>
              <a:xfrm>
                <a:off x="1671810" y="7985930"/>
                <a:ext cx="494910" cy="27430"/>
              </a:xfrm>
              <a:custGeom>
                <a:avLst/>
                <a:gdLst/>
                <a:ahLst/>
                <a:cxnLst/>
                <a:rect l="l" t="t" r="r" b="b"/>
                <a:pathLst>
                  <a:path w="49491" h="2743" extrusionOk="0">
                    <a:moveTo>
                      <a:pt x="49034" y="2743"/>
                    </a:moveTo>
                    <a:lnTo>
                      <a:pt x="457" y="2743"/>
                    </a:lnTo>
                    <a:cubicBezTo>
                      <a:pt x="203" y="2743"/>
                      <a:pt x="0" y="2540"/>
                      <a:pt x="0" y="2285"/>
                    </a:cubicBezTo>
                    <a:lnTo>
                      <a:pt x="0" y="457"/>
                    </a:lnTo>
                    <a:cubicBezTo>
                      <a:pt x="0" y="203"/>
                      <a:pt x="203" y="0"/>
                      <a:pt x="457" y="0"/>
                    </a:cubicBezTo>
                    <a:lnTo>
                      <a:pt x="49034" y="0"/>
                    </a:lnTo>
                    <a:cubicBezTo>
                      <a:pt x="49288" y="0"/>
                      <a:pt x="49491" y="203"/>
                      <a:pt x="49491" y="457"/>
                    </a:cubicBezTo>
                    <a:lnTo>
                      <a:pt x="49491" y="2285"/>
                    </a:lnTo>
                    <a:cubicBezTo>
                      <a:pt x="49491" y="2540"/>
                      <a:pt x="49288" y="2743"/>
                      <a:pt x="49034"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36" name="Google Shape;1136;p165"/>
              <p:cNvSpPr/>
              <p:nvPr/>
            </p:nvSpPr>
            <p:spPr>
              <a:xfrm>
                <a:off x="1576980" y="7637520"/>
                <a:ext cx="684520" cy="660010"/>
              </a:xfrm>
              <a:custGeom>
                <a:avLst/>
                <a:gdLst/>
                <a:ahLst/>
                <a:cxnLst/>
                <a:rect l="l" t="t" r="r" b="b"/>
                <a:pathLst>
                  <a:path w="68452" h="66001" extrusionOk="0">
                    <a:moveTo>
                      <a:pt x="67183" y="3086"/>
                    </a:moveTo>
                    <a:cubicBezTo>
                      <a:pt x="67030" y="1358"/>
                      <a:pt x="65544" y="0"/>
                      <a:pt x="63804" y="0"/>
                    </a:cubicBezTo>
                    <a:lnTo>
                      <a:pt x="4648" y="0"/>
                    </a:lnTo>
                    <a:cubicBezTo>
                      <a:pt x="2908" y="0"/>
                      <a:pt x="1422" y="1358"/>
                      <a:pt x="1269" y="3086"/>
                    </a:cubicBezTo>
                    <a:cubicBezTo>
                      <a:pt x="0" y="17767"/>
                      <a:pt x="0" y="32651"/>
                      <a:pt x="1269" y="47332"/>
                    </a:cubicBezTo>
                    <a:cubicBezTo>
                      <a:pt x="1422" y="49060"/>
                      <a:pt x="2908" y="50419"/>
                      <a:pt x="4648" y="50419"/>
                    </a:cubicBezTo>
                    <a:lnTo>
                      <a:pt x="15443" y="50419"/>
                    </a:lnTo>
                    <a:cubicBezTo>
                      <a:pt x="15684" y="50419"/>
                      <a:pt x="15900" y="50622"/>
                      <a:pt x="15900" y="50876"/>
                    </a:cubicBezTo>
                    <a:lnTo>
                      <a:pt x="15900" y="62788"/>
                    </a:lnTo>
                    <a:cubicBezTo>
                      <a:pt x="15900" y="63957"/>
                      <a:pt x="16522" y="65023"/>
                      <a:pt x="17538" y="65595"/>
                    </a:cubicBezTo>
                    <a:cubicBezTo>
                      <a:pt x="18034" y="65862"/>
                      <a:pt x="18567" y="66001"/>
                      <a:pt x="19100" y="66001"/>
                    </a:cubicBezTo>
                    <a:cubicBezTo>
                      <a:pt x="19697" y="66001"/>
                      <a:pt x="20269" y="65836"/>
                      <a:pt x="20789" y="65519"/>
                    </a:cubicBezTo>
                    <a:lnTo>
                      <a:pt x="44373" y="50901"/>
                    </a:lnTo>
                    <a:cubicBezTo>
                      <a:pt x="44881" y="50584"/>
                      <a:pt x="45466" y="50419"/>
                      <a:pt x="46075" y="50419"/>
                    </a:cubicBezTo>
                    <a:lnTo>
                      <a:pt x="63804" y="50419"/>
                    </a:lnTo>
                    <a:cubicBezTo>
                      <a:pt x="65544" y="50419"/>
                      <a:pt x="67030" y="49060"/>
                      <a:pt x="67183" y="47332"/>
                    </a:cubicBezTo>
                    <a:cubicBezTo>
                      <a:pt x="68452" y="32651"/>
                      <a:pt x="68452" y="17767"/>
                      <a:pt x="67183" y="3086"/>
                    </a:cubicBezTo>
                    <a:close/>
                    <a:moveTo>
                      <a:pt x="64439" y="47091"/>
                    </a:moveTo>
                    <a:cubicBezTo>
                      <a:pt x="64414" y="47396"/>
                      <a:pt x="64109" y="47663"/>
                      <a:pt x="63804" y="47663"/>
                    </a:cubicBezTo>
                    <a:lnTo>
                      <a:pt x="46075" y="47663"/>
                    </a:lnTo>
                    <a:cubicBezTo>
                      <a:pt x="44957" y="47663"/>
                      <a:pt x="43878" y="47980"/>
                      <a:pt x="42938" y="48564"/>
                    </a:cubicBezTo>
                    <a:lnTo>
                      <a:pt x="19342" y="63182"/>
                    </a:lnTo>
                    <a:cubicBezTo>
                      <a:pt x="19151" y="63296"/>
                      <a:pt x="18961" y="63233"/>
                      <a:pt x="18884" y="63195"/>
                    </a:cubicBezTo>
                    <a:cubicBezTo>
                      <a:pt x="18796" y="63144"/>
                      <a:pt x="18643" y="63017"/>
                      <a:pt x="18643" y="62788"/>
                    </a:cubicBezTo>
                    <a:lnTo>
                      <a:pt x="18643" y="50876"/>
                    </a:lnTo>
                    <a:cubicBezTo>
                      <a:pt x="18643" y="49110"/>
                      <a:pt x="17208" y="47663"/>
                      <a:pt x="15443" y="47663"/>
                    </a:cubicBezTo>
                    <a:lnTo>
                      <a:pt x="4648" y="47663"/>
                    </a:lnTo>
                    <a:cubicBezTo>
                      <a:pt x="4343" y="47663"/>
                      <a:pt x="4038" y="47396"/>
                      <a:pt x="4013" y="47091"/>
                    </a:cubicBezTo>
                    <a:cubicBezTo>
                      <a:pt x="2755" y="32575"/>
                      <a:pt x="2755" y="17843"/>
                      <a:pt x="4013" y="3327"/>
                    </a:cubicBezTo>
                    <a:cubicBezTo>
                      <a:pt x="4038" y="3022"/>
                      <a:pt x="4343" y="2755"/>
                      <a:pt x="4648" y="2755"/>
                    </a:cubicBezTo>
                    <a:lnTo>
                      <a:pt x="63804" y="2755"/>
                    </a:lnTo>
                    <a:cubicBezTo>
                      <a:pt x="64109" y="2755"/>
                      <a:pt x="64414" y="3022"/>
                      <a:pt x="64439" y="3327"/>
                    </a:cubicBezTo>
                    <a:cubicBezTo>
                      <a:pt x="65709" y="17843"/>
                      <a:pt x="65709" y="32575"/>
                      <a:pt x="64439" y="47091"/>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137" name="Google Shape;1137;p165"/>
          <p:cNvGrpSpPr/>
          <p:nvPr/>
        </p:nvGrpSpPr>
        <p:grpSpPr>
          <a:xfrm>
            <a:off x="539307" y="1734241"/>
            <a:ext cx="742258" cy="742355"/>
            <a:chOff x="539307" y="1962843"/>
            <a:chExt cx="742258" cy="742355"/>
          </a:xfrm>
        </p:grpSpPr>
        <p:sp>
          <p:nvSpPr>
            <p:cNvPr id="1138" name="Google Shape;1138;p165"/>
            <p:cNvSpPr/>
            <p:nvPr/>
          </p:nvSpPr>
          <p:spPr>
            <a:xfrm>
              <a:off x="539307"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139" name="Google Shape;1139;p165"/>
            <p:cNvGrpSpPr/>
            <p:nvPr/>
          </p:nvGrpSpPr>
          <p:grpSpPr>
            <a:xfrm>
              <a:off x="722544" y="2152869"/>
              <a:ext cx="375784" cy="362304"/>
              <a:chOff x="1415035" y="136606"/>
              <a:chExt cx="68453" cy="65989"/>
            </a:xfrm>
          </p:grpSpPr>
          <p:sp>
            <p:nvSpPr>
              <p:cNvPr id="1140" name="Google Shape;1140;p165"/>
              <p:cNvSpPr/>
              <p:nvPr/>
            </p:nvSpPr>
            <p:spPr>
              <a:xfrm>
                <a:off x="1448341" y="143932"/>
                <a:ext cx="2755" cy="29337"/>
              </a:xfrm>
              <a:custGeom>
                <a:avLst/>
                <a:gdLst/>
                <a:ahLst/>
                <a:cxnLst/>
                <a:rect l="l" t="t" r="r" b="b"/>
                <a:pathLst>
                  <a:path w="2755" h="29337" extrusionOk="0">
                    <a:moveTo>
                      <a:pt x="2298" y="29337"/>
                    </a:moveTo>
                    <a:lnTo>
                      <a:pt x="457" y="29337"/>
                    </a:lnTo>
                    <a:cubicBezTo>
                      <a:pt x="215" y="29337"/>
                      <a:pt x="0" y="29121"/>
                      <a:pt x="0" y="28879"/>
                    </a:cubicBezTo>
                    <a:lnTo>
                      <a:pt x="0" y="457"/>
                    </a:lnTo>
                    <a:cubicBezTo>
                      <a:pt x="0" y="215"/>
                      <a:pt x="215" y="0"/>
                      <a:pt x="457" y="0"/>
                    </a:cubicBezTo>
                    <a:lnTo>
                      <a:pt x="2298" y="0"/>
                    </a:lnTo>
                    <a:cubicBezTo>
                      <a:pt x="2552" y="0"/>
                      <a:pt x="2755" y="215"/>
                      <a:pt x="2755" y="457"/>
                    </a:cubicBezTo>
                    <a:lnTo>
                      <a:pt x="2755" y="28879"/>
                    </a:lnTo>
                    <a:cubicBezTo>
                      <a:pt x="2755" y="29121"/>
                      <a:pt x="2552" y="29337"/>
                      <a:pt x="2298" y="29337"/>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41" name="Google Shape;1141;p165"/>
              <p:cNvSpPr/>
              <p:nvPr/>
            </p:nvSpPr>
            <p:spPr>
              <a:xfrm>
                <a:off x="1448341" y="176011"/>
                <a:ext cx="2755" cy="3670"/>
              </a:xfrm>
              <a:custGeom>
                <a:avLst/>
                <a:gdLst/>
                <a:ahLst/>
                <a:cxnLst/>
                <a:rect l="l" t="t" r="r" b="b"/>
                <a:pathLst>
                  <a:path w="2755" h="3670" extrusionOk="0">
                    <a:moveTo>
                      <a:pt x="2298" y="3670"/>
                    </a:moveTo>
                    <a:lnTo>
                      <a:pt x="457" y="3670"/>
                    </a:lnTo>
                    <a:cubicBezTo>
                      <a:pt x="215" y="3670"/>
                      <a:pt x="0" y="3467"/>
                      <a:pt x="0" y="3213"/>
                    </a:cubicBezTo>
                    <a:lnTo>
                      <a:pt x="0" y="469"/>
                    </a:lnTo>
                    <a:cubicBezTo>
                      <a:pt x="0" y="215"/>
                      <a:pt x="215" y="0"/>
                      <a:pt x="457" y="0"/>
                    </a:cubicBezTo>
                    <a:lnTo>
                      <a:pt x="2298" y="0"/>
                    </a:lnTo>
                    <a:cubicBezTo>
                      <a:pt x="2552" y="0"/>
                      <a:pt x="2755" y="215"/>
                      <a:pt x="2755" y="469"/>
                    </a:cubicBezTo>
                    <a:lnTo>
                      <a:pt x="2755" y="3213"/>
                    </a:lnTo>
                    <a:cubicBezTo>
                      <a:pt x="2755" y="3467"/>
                      <a:pt x="2552" y="3670"/>
                      <a:pt x="2298" y="3670"/>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42" name="Google Shape;1142;p165"/>
              <p:cNvSpPr/>
              <p:nvPr/>
            </p:nvSpPr>
            <p:spPr>
              <a:xfrm>
                <a:off x="1415035" y="136606"/>
                <a:ext cx="68453" cy="65989"/>
              </a:xfrm>
              <a:custGeom>
                <a:avLst/>
                <a:gdLst/>
                <a:ahLst/>
                <a:cxnLst/>
                <a:rect l="l" t="t" r="r" b="b"/>
                <a:pathLst>
                  <a:path w="68453" h="65989" extrusionOk="0">
                    <a:moveTo>
                      <a:pt x="19113" y="65989"/>
                    </a:moveTo>
                    <a:cubicBezTo>
                      <a:pt x="18567" y="65989"/>
                      <a:pt x="18034" y="65849"/>
                      <a:pt x="17551" y="65582"/>
                    </a:cubicBezTo>
                    <a:cubicBezTo>
                      <a:pt x="16535" y="65023"/>
                      <a:pt x="15900" y="63944"/>
                      <a:pt x="15900" y="62788"/>
                    </a:cubicBezTo>
                    <a:lnTo>
                      <a:pt x="15900" y="50876"/>
                    </a:lnTo>
                    <a:cubicBezTo>
                      <a:pt x="15900" y="50622"/>
                      <a:pt x="15684" y="50406"/>
                      <a:pt x="15443" y="50406"/>
                    </a:cubicBezTo>
                    <a:lnTo>
                      <a:pt x="4648" y="50406"/>
                    </a:lnTo>
                    <a:cubicBezTo>
                      <a:pt x="2908" y="50406"/>
                      <a:pt x="1422" y="49047"/>
                      <a:pt x="1269" y="47320"/>
                    </a:cubicBezTo>
                    <a:cubicBezTo>
                      <a:pt x="0" y="32638"/>
                      <a:pt x="0" y="17767"/>
                      <a:pt x="1269" y="3086"/>
                    </a:cubicBezTo>
                    <a:cubicBezTo>
                      <a:pt x="1422" y="1358"/>
                      <a:pt x="2908" y="0"/>
                      <a:pt x="4648" y="0"/>
                    </a:cubicBezTo>
                    <a:lnTo>
                      <a:pt x="63817" y="0"/>
                    </a:lnTo>
                    <a:cubicBezTo>
                      <a:pt x="65557" y="0"/>
                      <a:pt x="67030" y="1358"/>
                      <a:pt x="67183" y="3073"/>
                    </a:cubicBezTo>
                    <a:cubicBezTo>
                      <a:pt x="68453" y="17767"/>
                      <a:pt x="68453" y="32638"/>
                      <a:pt x="67183" y="47320"/>
                    </a:cubicBezTo>
                    <a:cubicBezTo>
                      <a:pt x="67030" y="49047"/>
                      <a:pt x="65557" y="50406"/>
                      <a:pt x="63817" y="50406"/>
                    </a:cubicBezTo>
                    <a:lnTo>
                      <a:pt x="46075" y="50406"/>
                    </a:lnTo>
                    <a:cubicBezTo>
                      <a:pt x="45478" y="50406"/>
                      <a:pt x="44894" y="50584"/>
                      <a:pt x="44386" y="50888"/>
                    </a:cubicBezTo>
                    <a:lnTo>
                      <a:pt x="20789" y="65506"/>
                    </a:lnTo>
                    <a:cubicBezTo>
                      <a:pt x="20269" y="65824"/>
                      <a:pt x="19697" y="65989"/>
                      <a:pt x="19113" y="65989"/>
                    </a:cubicBezTo>
                    <a:close/>
                    <a:moveTo>
                      <a:pt x="4648" y="2743"/>
                    </a:moveTo>
                    <a:cubicBezTo>
                      <a:pt x="4343" y="2743"/>
                      <a:pt x="4038" y="3022"/>
                      <a:pt x="4013" y="3314"/>
                    </a:cubicBezTo>
                    <a:cubicBezTo>
                      <a:pt x="2755" y="17843"/>
                      <a:pt x="2755" y="32562"/>
                      <a:pt x="4013" y="47091"/>
                    </a:cubicBezTo>
                    <a:cubicBezTo>
                      <a:pt x="4038" y="47383"/>
                      <a:pt x="4343" y="47663"/>
                      <a:pt x="4648" y="47663"/>
                    </a:cubicBezTo>
                    <a:lnTo>
                      <a:pt x="15443" y="47663"/>
                    </a:lnTo>
                    <a:cubicBezTo>
                      <a:pt x="17208" y="47663"/>
                      <a:pt x="18656" y="49098"/>
                      <a:pt x="18656" y="50876"/>
                    </a:cubicBezTo>
                    <a:lnTo>
                      <a:pt x="18656" y="62788"/>
                    </a:lnTo>
                    <a:cubicBezTo>
                      <a:pt x="18656" y="63017"/>
                      <a:pt x="18796" y="63131"/>
                      <a:pt x="18884" y="63182"/>
                    </a:cubicBezTo>
                    <a:cubicBezTo>
                      <a:pt x="18973" y="63233"/>
                      <a:pt x="19151" y="63296"/>
                      <a:pt x="19342" y="63169"/>
                    </a:cubicBezTo>
                    <a:lnTo>
                      <a:pt x="42938" y="48552"/>
                    </a:lnTo>
                    <a:cubicBezTo>
                      <a:pt x="43878" y="47967"/>
                      <a:pt x="44970" y="47663"/>
                      <a:pt x="46075" y="47663"/>
                    </a:cubicBezTo>
                    <a:lnTo>
                      <a:pt x="63817" y="47663"/>
                    </a:lnTo>
                    <a:cubicBezTo>
                      <a:pt x="64122" y="47663"/>
                      <a:pt x="64414" y="47383"/>
                      <a:pt x="64439" y="47091"/>
                    </a:cubicBezTo>
                    <a:cubicBezTo>
                      <a:pt x="65722" y="32562"/>
                      <a:pt x="65722" y="17843"/>
                      <a:pt x="64439" y="3314"/>
                    </a:cubicBezTo>
                    <a:cubicBezTo>
                      <a:pt x="64414" y="3022"/>
                      <a:pt x="64122" y="2743"/>
                      <a:pt x="63817" y="2743"/>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grpSp>
        <p:nvGrpSpPr>
          <p:cNvPr id="1143" name="Google Shape;1143;p165"/>
          <p:cNvGrpSpPr/>
          <p:nvPr/>
        </p:nvGrpSpPr>
        <p:grpSpPr>
          <a:xfrm>
            <a:off x="4887665" y="1734241"/>
            <a:ext cx="742258" cy="742355"/>
            <a:chOff x="4887665" y="1962843"/>
            <a:chExt cx="742258" cy="742355"/>
          </a:xfrm>
        </p:grpSpPr>
        <p:sp>
          <p:nvSpPr>
            <p:cNvPr id="1144" name="Google Shape;1144;p165"/>
            <p:cNvSpPr/>
            <p:nvPr/>
          </p:nvSpPr>
          <p:spPr>
            <a:xfrm>
              <a:off x="4887665" y="1962843"/>
              <a:ext cx="742258" cy="742355"/>
            </a:xfrm>
            <a:prstGeom prst="ellipse">
              <a:avLst/>
            </a:prstGeom>
            <a:solidFill>
              <a:schemeClr val="accent1"/>
            </a:solidFill>
            <a:ln>
              <a:noFill/>
            </a:ln>
          </p:spPr>
          <p:txBody>
            <a:bodyPr spcFirstLastPara="1" wrap="square" lIns="34275" tIns="17125" rIns="34275" bIns="17125" rtlCol="0" anchor="ctr" anchorCtr="0">
              <a:noAutofit/>
            </a:bodyPr>
            <a:lstStyle>
              <a:defPPr>
                <a:defRPr lang="zh-TW"/>
              </a:defPPr>
            </a:lstStyle>
            <a:p>
              <a:pPr marL="0" marR="0" lvl="0" indent="0" algn="ctr" rtl="0">
                <a:lnSpc>
                  <a:spcPct val="125000"/>
                </a:lnSpc>
                <a:spcBef>
                  <a:spcPts val="0"/>
                </a:spcBef>
                <a:spcAft>
                  <a:spcPts val="0"/>
                </a:spcAft>
                <a:buNone/>
              </a:pPr>
              <a:endParaRPr lang="zh-TW" sz="900" b="0" i="0" u="none" strike="noStrike" cap="none">
                <a:solidFill>
                  <a:schemeClr val="dk2"/>
                </a:solidFill>
                <a:latin typeface="Noto Sans TC"/>
                <a:ea typeface="Noto Sans TC"/>
                <a:cs typeface="Arial"/>
                <a:sym typeface="Arial"/>
              </a:endParaRPr>
            </a:p>
          </p:txBody>
        </p:sp>
        <p:grpSp>
          <p:nvGrpSpPr>
            <p:cNvPr id="1145" name="Google Shape;1145;p165"/>
            <p:cNvGrpSpPr/>
            <p:nvPr/>
          </p:nvGrpSpPr>
          <p:grpSpPr>
            <a:xfrm>
              <a:off x="5072577" y="2147815"/>
              <a:ext cx="372435" cy="372412"/>
              <a:chOff x="1624905" y="552444"/>
              <a:chExt cx="67843" cy="67830"/>
            </a:xfrm>
          </p:grpSpPr>
          <p:sp>
            <p:nvSpPr>
              <p:cNvPr id="1146" name="Google Shape;1146;p165"/>
              <p:cNvSpPr/>
              <p:nvPr/>
            </p:nvSpPr>
            <p:spPr>
              <a:xfrm>
                <a:off x="1637741" y="580858"/>
                <a:ext cx="42163" cy="10998"/>
              </a:xfrm>
              <a:custGeom>
                <a:avLst/>
                <a:gdLst/>
                <a:ahLst/>
                <a:cxnLst/>
                <a:rect l="l" t="t" r="r" b="b"/>
                <a:pathLst>
                  <a:path w="42163" h="10998" extrusionOk="0">
                    <a:moveTo>
                      <a:pt x="38950" y="10998"/>
                    </a:moveTo>
                    <a:lnTo>
                      <a:pt x="3213" y="10998"/>
                    </a:lnTo>
                    <a:cubicBezTo>
                      <a:pt x="1435" y="10998"/>
                      <a:pt x="0" y="9563"/>
                      <a:pt x="0" y="7785"/>
                    </a:cubicBezTo>
                    <a:lnTo>
                      <a:pt x="0" y="3213"/>
                    </a:lnTo>
                    <a:cubicBezTo>
                      <a:pt x="0" y="1435"/>
                      <a:pt x="1435" y="0"/>
                      <a:pt x="3213" y="0"/>
                    </a:cubicBezTo>
                    <a:lnTo>
                      <a:pt x="38950" y="0"/>
                    </a:lnTo>
                    <a:cubicBezTo>
                      <a:pt x="40728" y="0"/>
                      <a:pt x="42163" y="1435"/>
                      <a:pt x="42163" y="3213"/>
                    </a:cubicBezTo>
                    <a:lnTo>
                      <a:pt x="42163" y="7785"/>
                    </a:lnTo>
                    <a:cubicBezTo>
                      <a:pt x="42163" y="9563"/>
                      <a:pt x="40728" y="10998"/>
                      <a:pt x="38950" y="10998"/>
                    </a:cubicBezTo>
                    <a:close/>
                    <a:moveTo>
                      <a:pt x="3213" y="2755"/>
                    </a:moveTo>
                    <a:cubicBezTo>
                      <a:pt x="2946" y="2755"/>
                      <a:pt x="2755" y="2971"/>
                      <a:pt x="2755" y="3213"/>
                    </a:cubicBezTo>
                    <a:lnTo>
                      <a:pt x="2755" y="7785"/>
                    </a:lnTo>
                    <a:cubicBezTo>
                      <a:pt x="2755" y="8051"/>
                      <a:pt x="2946" y="8254"/>
                      <a:pt x="3213" y="8254"/>
                    </a:cubicBezTo>
                    <a:lnTo>
                      <a:pt x="38950" y="8254"/>
                    </a:lnTo>
                    <a:cubicBezTo>
                      <a:pt x="39204" y="8254"/>
                      <a:pt x="39420" y="8051"/>
                      <a:pt x="39420" y="7785"/>
                    </a:cubicBezTo>
                    <a:lnTo>
                      <a:pt x="39420" y="3213"/>
                    </a:lnTo>
                    <a:cubicBezTo>
                      <a:pt x="39420" y="2971"/>
                      <a:pt x="39204" y="2755"/>
                      <a:pt x="38950"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sp>
            <p:nvSpPr>
              <p:cNvPr id="1147" name="Google Shape;1147;p165"/>
              <p:cNvSpPr/>
              <p:nvPr/>
            </p:nvSpPr>
            <p:spPr>
              <a:xfrm>
                <a:off x="1624905" y="552444"/>
                <a:ext cx="67843" cy="67830"/>
              </a:xfrm>
              <a:custGeom>
                <a:avLst/>
                <a:gdLst/>
                <a:ahLst/>
                <a:cxnLst/>
                <a:rect l="l" t="t" r="r" b="b"/>
                <a:pathLst>
                  <a:path w="67843" h="67830" extrusionOk="0">
                    <a:moveTo>
                      <a:pt x="46647" y="67830"/>
                    </a:moveTo>
                    <a:lnTo>
                      <a:pt x="21196" y="67830"/>
                    </a:lnTo>
                    <a:cubicBezTo>
                      <a:pt x="20345" y="67830"/>
                      <a:pt x="19532" y="67500"/>
                      <a:pt x="18922" y="66903"/>
                    </a:cubicBezTo>
                    <a:lnTo>
                      <a:pt x="939" y="48907"/>
                    </a:lnTo>
                    <a:cubicBezTo>
                      <a:pt x="330" y="48298"/>
                      <a:pt x="0" y="47485"/>
                      <a:pt x="0" y="46634"/>
                    </a:cubicBezTo>
                    <a:lnTo>
                      <a:pt x="0" y="21196"/>
                    </a:lnTo>
                    <a:cubicBezTo>
                      <a:pt x="0" y="20345"/>
                      <a:pt x="330" y="19532"/>
                      <a:pt x="939" y="18923"/>
                    </a:cubicBezTo>
                    <a:lnTo>
                      <a:pt x="18922" y="939"/>
                    </a:lnTo>
                    <a:cubicBezTo>
                      <a:pt x="19532" y="342"/>
                      <a:pt x="20345" y="0"/>
                      <a:pt x="21196" y="0"/>
                    </a:cubicBezTo>
                    <a:lnTo>
                      <a:pt x="46647" y="0"/>
                    </a:lnTo>
                    <a:cubicBezTo>
                      <a:pt x="47497" y="0"/>
                      <a:pt x="48298" y="342"/>
                      <a:pt x="48907" y="939"/>
                    </a:cubicBezTo>
                    <a:lnTo>
                      <a:pt x="66903" y="18923"/>
                    </a:lnTo>
                    <a:cubicBezTo>
                      <a:pt x="67500" y="19532"/>
                      <a:pt x="67843" y="20345"/>
                      <a:pt x="67843" y="21196"/>
                    </a:cubicBezTo>
                    <a:lnTo>
                      <a:pt x="67843" y="46634"/>
                    </a:lnTo>
                    <a:cubicBezTo>
                      <a:pt x="67843" y="47485"/>
                      <a:pt x="67500" y="48298"/>
                      <a:pt x="66903" y="48907"/>
                    </a:cubicBezTo>
                    <a:lnTo>
                      <a:pt x="48907" y="66903"/>
                    </a:lnTo>
                    <a:cubicBezTo>
                      <a:pt x="48298" y="67500"/>
                      <a:pt x="47497" y="67830"/>
                      <a:pt x="46647" y="67830"/>
                    </a:cubicBezTo>
                    <a:close/>
                    <a:moveTo>
                      <a:pt x="21196" y="2755"/>
                    </a:moveTo>
                    <a:cubicBezTo>
                      <a:pt x="21082" y="2755"/>
                      <a:pt x="20954" y="2806"/>
                      <a:pt x="20878" y="2895"/>
                    </a:cubicBezTo>
                    <a:lnTo>
                      <a:pt x="2895" y="20878"/>
                    </a:lnTo>
                    <a:cubicBezTo>
                      <a:pt x="2806" y="20967"/>
                      <a:pt x="2755" y="21069"/>
                      <a:pt x="2755" y="21196"/>
                    </a:cubicBezTo>
                    <a:lnTo>
                      <a:pt x="2755" y="46634"/>
                    </a:lnTo>
                    <a:cubicBezTo>
                      <a:pt x="2755" y="46761"/>
                      <a:pt x="2806" y="46875"/>
                      <a:pt x="2895" y="46951"/>
                    </a:cubicBezTo>
                    <a:lnTo>
                      <a:pt x="20878" y="64947"/>
                    </a:lnTo>
                    <a:cubicBezTo>
                      <a:pt x="20954" y="65036"/>
                      <a:pt x="21082" y="65087"/>
                      <a:pt x="21196" y="65087"/>
                    </a:cubicBezTo>
                    <a:lnTo>
                      <a:pt x="46647" y="65087"/>
                    </a:lnTo>
                    <a:cubicBezTo>
                      <a:pt x="46761" y="65087"/>
                      <a:pt x="46875" y="65036"/>
                      <a:pt x="46964" y="64947"/>
                    </a:cubicBezTo>
                    <a:lnTo>
                      <a:pt x="64947" y="46951"/>
                    </a:lnTo>
                    <a:cubicBezTo>
                      <a:pt x="65036" y="46875"/>
                      <a:pt x="65087" y="46761"/>
                      <a:pt x="65087" y="46634"/>
                    </a:cubicBezTo>
                    <a:lnTo>
                      <a:pt x="65087" y="21196"/>
                    </a:lnTo>
                    <a:cubicBezTo>
                      <a:pt x="65087" y="21069"/>
                      <a:pt x="65036" y="20967"/>
                      <a:pt x="64947" y="20878"/>
                    </a:cubicBezTo>
                    <a:lnTo>
                      <a:pt x="46964" y="2895"/>
                    </a:lnTo>
                    <a:cubicBezTo>
                      <a:pt x="46875" y="2806"/>
                      <a:pt x="46761" y="2755"/>
                      <a:pt x="46647" y="2755"/>
                    </a:cubicBezTo>
                    <a:close/>
                  </a:path>
                </a:pathLst>
              </a:custGeom>
              <a:solidFill>
                <a:schemeClr val="lt2"/>
              </a:solidFill>
              <a:ln>
                <a:noFill/>
              </a:ln>
            </p:spPr>
            <p:txBody>
              <a:bodyPr spcFirstLastPara="1" wrap="square" lIns="342825" tIns="171350" rIns="342825" bIns="171350" rtlCol="0" anchor="ctr" anchorCtr="0">
                <a:noAutofit/>
              </a:bodyPr>
              <a:lstStyle>
                <a:defPPr>
                  <a:defRPr lang="zh-TW"/>
                </a:defPPr>
              </a:lstStyle>
              <a:p>
                <a:pPr marL="0" marR="0" lvl="0" indent="0" algn="ctr" rtl="0">
                  <a:lnSpc>
                    <a:spcPct val="100000"/>
                  </a:lnSpc>
                  <a:spcBef>
                    <a:spcPts val="0"/>
                  </a:spcBef>
                  <a:spcAft>
                    <a:spcPts val="0"/>
                  </a:spcAft>
                  <a:buClr>
                    <a:srgbClr val="1C2B33"/>
                  </a:buClr>
                  <a:buSzPts val="6700"/>
                  <a:buFont typeface="Arial"/>
                  <a:buNone/>
                </a:pPr>
                <a:endParaRPr lang="zh-TW" sz="6700" b="0" i="0" u="none" strike="noStrike" cap="none">
                  <a:solidFill>
                    <a:srgbClr val="1C2B33"/>
                  </a:solidFill>
                  <a:latin typeface="Noto Sans TC"/>
                  <a:ea typeface="Noto Sans TC"/>
                  <a:cs typeface="Arial"/>
                  <a:sym typeface="Arial"/>
                </a:endParaRPr>
              </a:p>
            </p:txBody>
          </p:sp>
        </p:grpSp>
      </p:grpSp>
      <p:sp>
        <p:nvSpPr>
          <p:cNvPr id="1148" name="Google Shape;1148;p165"/>
          <p:cNvSpPr txBox="1">
            <a:spLocks noGrp="1"/>
          </p:cNvSpPr>
          <p:nvPr>
            <p:ph type="subTitle" idx="4294967295"/>
          </p:nvPr>
        </p:nvSpPr>
        <p:spPr>
          <a:xfrm>
            <a:off x="256345" y="4754775"/>
            <a:ext cx="5148300" cy="157800"/>
          </a:xfrm>
          <a:prstGeom prst="rect">
            <a:avLst/>
          </a:prstGeom>
          <a:noFill/>
          <a:ln>
            <a:noFill/>
          </a:ln>
        </p:spPr>
        <p:txBody>
          <a:bodyPr spcFirstLastPara="1" wrap="square" lIns="0" tIns="0" rIns="0" bIns="0" rtlCol="0" anchor="t" anchorCtr="0">
            <a:noAutofit/>
          </a:bodyPr>
          <a:lstStyle>
            <a:defPPr>
              <a:defRPr lang="zh-TW"/>
            </a:defPPr>
          </a:lstStyle>
          <a:p>
            <a:pPr marL="0" marR="0" lvl="0" indent="0" algn="l" rtl="0">
              <a:lnSpc>
                <a:spcPct val="114000"/>
              </a:lnSpc>
              <a:spcBef>
                <a:spcPts val="0"/>
              </a:spcBef>
              <a:spcAft>
                <a:spcPts val="1000"/>
              </a:spcAft>
              <a:buClr>
                <a:srgbClr val="1C2B33"/>
              </a:buClr>
              <a:buSzPts val="300"/>
              <a:buFont typeface="Arial"/>
              <a:buNone/>
            </a:pPr>
            <a:r>
              <a:rPr lang="zh-TW" sz="800" i="1">
                <a:latin typeface="Noto Sans TC"/>
                <a:ea typeface="Noto Sans TC"/>
                <a:cs typeface="Optimistic Text"/>
                <a:sym typeface="Optimistic Text"/>
              </a:rPr>
              <a:t>*政府或官員在採取上述動作時，可能會因相關法律和規則而受到些許限制。如有疑問，請諮詢您的法律顧問。</a:t>
            </a:r>
            <a:endParaRPr lang="zh-TW" sz="800" i="1" dirty="0">
              <a:latin typeface="Noto Sans TC"/>
              <a:ea typeface="Noto Sans TC"/>
              <a:cs typeface="Optimistic Text"/>
              <a:sym typeface="Optimistic Tex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Noto Sans TC"/>
        <a:ea typeface=""/>
        <a:cs typeface=""/>
        <a:font script="Jpan" typeface="ＭＳ Ｐゴシック"/>
        <a:font script="Hang" typeface="맑은 고딕"/>
        <a:font script="Hans" typeface="宋体"/>
        <a:font script="Hant" typeface="Noto Sans TC"/>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Noto Sans TC"/>
        <a:ea typeface=""/>
        <a:cs typeface=""/>
        <a:font script="Jpan" typeface="ＭＳ Ｐゴシック"/>
        <a:font script="Hang" typeface="맑은 고딕"/>
        <a:font script="Hans" typeface="宋体"/>
        <a:font script="Hant" typeface="Noto Sans TC"/>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eta_v3">
  <a:themeElements>
    <a:clrScheme name="Simple Light">
      <a:dk1>
        <a:srgbClr val="1C2B33"/>
      </a:dk1>
      <a:lt1>
        <a:srgbClr val="283943"/>
      </a:lt1>
      <a:dk2>
        <a:srgbClr val="344854"/>
      </a:dk2>
      <a:lt2>
        <a:srgbClr val="67788A"/>
      </a:lt2>
      <a:accent1>
        <a:srgbClr val="A7B3BF"/>
      </a:accent1>
      <a:accent2>
        <a:srgbClr val="CBD2D9"/>
      </a:accent2>
      <a:accent3>
        <a:srgbClr val="F1F4F7"/>
      </a:accent3>
      <a:accent4>
        <a:srgbClr val="FFFFFF"/>
      </a:accent4>
      <a:accent5>
        <a:srgbClr val="000000"/>
      </a:accent5>
      <a:accent6>
        <a:srgbClr val="0064E0"/>
      </a:accent6>
      <a:hlink>
        <a:srgbClr val="0082FB"/>
      </a:hlink>
      <a:folHlink>
        <a:srgbClr val="0097A7"/>
      </a:folHlink>
    </a:clrScheme>
    <a:fontScheme name="Office">
      <a:majorFont>
        <a:latin typeface="Noto Sans TC"/>
        <a:ea typeface=""/>
        <a:cs typeface=""/>
        <a:font script="Jpan" typeface="ＭＳ Ｐゴシック"/>
        <a:font script="Hang" typeface="맑은 고딕"/>
        <a:font script="Hans" typeface="宋体"/>
        <a:font script="Hant" typeface="Noto Sans TC"/>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Noto Sans TC"/>
        <a:ea typeface=""/>
        <a:cs typeface=""/>
        <a:font script="Jpan" typeface="ＭＳ Ｐゴシック"/>
        <a:font script="Hang" typeface="맑은 고딕"/>
        <a:font script="Hans" typeface="宋体"/>
        <a:font script="Hant" typeface="Noto Sans TC"/>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Noto Sans TC"/>
        <a:ea typeface=""/>
        <a:cs typeface=""/>
        <a:font script="Jpan" typeface="ＭＳ Ｐゴシック"/>
        <a:font script="Hang" typeface="맑은 고딕"/>
        <a:font script="Hans" typeface="宋体"/>
        <a:font script="Hant" typeface="Noto Sans TC"/>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Noto Sans TC"/>
        <a:ea typeface=""/>
        <a:cs typeface=""/>
        <a:font script="Jpan" typeface="ＭＳ Ｐゴシック"/>
        <a:font script="Hang" typeface="맑은 고딕"/>
        <a:font script="Hans" typeface="宋体"/>
        <a:font script="Hant" typeface="Noto Sans TC"/>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Noto Sans TC"/>
        <a:ea typeface=""/>
        <a:cs typeface=""/>
        <a:font script="Jpan" typeface="ＭＳ Ｐゴシック"/>
        <a:font script="Hang" typeface="맑은 고딕"/>
        <a:font script="Hans" typeface="宋体"/>
        <a:font script="Hant" typeface="Noto Sans TC"/>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Noto Sans TC"/>
        <a:ea typeface=""/>
        <a:cs typeface=""/>
        <a:font script="Jpan" typeface="ＭＳ Ｐゴシック"/>
        <a:font script="Hang" typeface="맑은 고딕"/>
        <a:font script="Hans" typeface="宋体"/>
        <a:font script="Hant" typeface="Noto Sans TC"/>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Noto Sans TC"/>
        <a:ea typeface=""/>
        <a:cs typeface=""/>
        <a:font script="Jpan" typeface="ＭＳ Ｐゴシック"/>
        <a:font script="Hang" typeface="맑은 고딕"/>
        <a:font script="Hans" typeface="宋体"/>
        <a:font script="Hant" typeface="Noto Sans TC"/>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Noto Sans TC"/>
        <a:ea typeface=""/>
        <a:cs typeface=""/>
        <a:font script="Jpan" typeface="ＭＳ Ｐゴシック"/>
        <a:font script="Hang" typeface="맑은 고딕"/>
        <a:font script="Hans" typeface="宋体"/>
        <a:font script="Hant" typeface="Noto Sans TC"/>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022_META_TEMP">
  <a:themeElements>
    <a:clrScheme name="Meta 2022">
      <a:dk1>
        <a:srgbClr val="1C2B33"/>
      </a:dk1>
      <a:lt1>
        <a:srgbClr val="F1F3F7"/>
      </a:lt1>
      <a:dk2>
        <a:srgbClr val="63788A"/>
      </a:dk2>
      <a:lt2>
        <a:srgbClr val="FFFFFF"/>
      </a:lt2>
      <a:accent1>
        <a:srgbClr val="0064E0"/>
      </a:accent1>
      <a:accent2>
        <a:srgbClr val="FA7DC8"/>
      </a:accent2>
      <a:accent3>
        <a:srgbClr val="8773FF"/>
      </a:accent3>
      <a:accent4>
        <a:srgbClr val="00D2BE"/>
      </a:accent4>
      <a:accent5>
        <a:srgbClr val="28D232"/>
      </a:accent5>
      <a:accent6>
        <a:srgbClr val="FFDC32"/>
      </a:accent6>
      <a:hlink>
        <a:srgbClr val="0064E0"/>
      </a:hlink>
      <a:folHlink>
        <a:srgbClr val="0064E0"/>
      </a:folHlink>
    </a:clrScheme>
    <a:fontScheme name="Office">
      <a:majorFont>
        <a:latin typeface="Noto Sans TC"/>
        <a:ea typeface=""/>
        <a:cs typeface=""/>
        <a:font script="Jpan" typeface="ＭＳ Ｐゴシック"/>
        <a:font script="Hang" typeface="맑은 고딕"/>
        <a:font script="Hans" typeface="宋体"/>
        <a:font script="Hant" typeface="Noto Sans TC"/>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Noto Sans TC"/>
        <a:ea typeface=""/>
        <a:cs typeface=""/>
        <a:font script="Jpan" typeface="ＭＳ Ｐゴシック"/>
        <a:font script="Hang" typeface="맑은 고딕"/>
        <a:font script="Hans" typeface="宋体"/>
        <a:font script="Hant" typeface="Noto Sans TC"/>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Noto Sans TC"/>
        <a:ea typeface=""/>
        <a:cs typeface=""/>
        <a:font script="Jpan" typeface="ＭＳ Ｐゴシック"/>
        <a:font script="Hang" typeface="맑은 고딕"/>
        <a:font script="Hans" typeface="宋体"/>
        <a:font script="Hant" typeface="Noto Sans TC"/>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Noto Sans TC"/>
        <a:ea typeface=""/>
        <a:cs typeface=""/>
        <a:font script="Jpan" typeface="ＭＳ Ｐゴシック"/>
        <a:font script="Hang" typeface="맑은 고딕"/>
        <a:font script="Hans" typeface="宋体"/>
        <a:font script="Hant" typeface="Noto Sans TC"/>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50527</Words>
  <Application>Microsoft Office PowerPoint</Application>
  <PresentationFormat>On-screen Show (16:9)</PresentationFormat>
  <Paragraphs>750</Paragraphs>
  <Slides>58</Slides>
  <Notes>58</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58</vt:i4>
      </vt:variant>
    </vt:vector>
  </HeadingPairs>
  <TitlesOfParts>
    <vt:vector size="71" baseType="lpstr">
      <vt:lpstr>Noto Sans TC</vt:lpstr>
      <vt:lpstr>Noto Sans TC Medium</vt:lpstr>
      <vt:lpstr>Arial</vt:lpstr>
      <vt:lpstr>Calibri</vt:lpstr>
      <vt:lpstr>Optimistic Display</vt:lpstr>
      <vt:lpstr>Optimistic Display Medium</vt:lpstr>
      <vt:lpstr>Optimistic Text</vt:lpstr>
      <vt:lpstr>Simple Light</vt:lpstr>
      <vt:lpstr>Meta_v3</vt:lpstr>
      <vt:lpstr>2022_META_TEMP</vt:lpstr>
      <vt:lpstr>2022_META_TEMP</vt:lpstr>
      <vt:lpstr>2022_META_TEMP</vt:lpstr>
      <vt:lpstr>2022_META_TEMP</vt:lpstr>
      <vt:lpstr>PowerPoint Presentation</vt:lpstr>
      <vt:lpstr>討論主題</vt:lpstr>
      <vt:lpstr>我們對選舉採取的具體作法</vt:lpstr>
      <vt:lpstr>PowerPoint Presentation</vt:lpstr>
      <vt:lpstr>Facebook 粉絲專頁</vt:lpstr>
      <vt:lpstr>粉絲專頁帳號安全</vt:lpstr>
      <vt:lpstr>最佳化粉絲專頁</vt:lpstr>
      <vt:lpstr>  </vt:lpstr>
      <vt:lpstr>運用工具管理粉絲專頁的貼文</vt:lpstr>
      <vt:lpstr>將貼文置頂於粉絲專頁</vt:lpstr>
      <vt:lpstr>善用投票快報</vt:lpstr>
      <vt:lpstr>PowerPoint Presentation</vt:lpstr>
      <vt:lpstr>建立並最佳化 Instagram 帳號</vt:lpstr>
      <vt:lpstr>Instagram 商業帳號功能</vt:lpstr>
      <vt:lpstr>PowerPoint Presentation</vt:lpstr>
      <vt:lpstr>留言審核</vt:lpstr>
      <vt:lpstr>使用 WhatsApp 與社群互動交流</vt:lpstr>
      <vt:lpstr>在 WhatsApp Business  應用程式建立網路據點</vt:lpstr>
      <vt:lpstr>使用 WhatsApp 申請官方商業帳號</vt:lpstr>
      <vt:lpstr>PowerPoint Presentation</vt:lpstr>
      <vt:lpstr>加強推廣與刊登廣告</vt:lpstr>
      <vt:lpstr>加強推廣貼文時， 請完成以下三項設定：  您想觸及的對象 您的預算上限 廣告的刊登期間</vt:lpstr>
      <vt:lpstr>廣告管理員  檢視、變更廣告行銷活動並查看 廣告成果。 透過逐步程序擬定廣告行銷活動。 編輯廣告設定，藉此同時管理、 控制及自訂多則廣告。 評估廣告成效。</vt:lpstr>
      <vt:lpstr>Meta Business Suite </vt:lpstr>
      <vt:lpstr>企業管理平台  管理資產，例如您的粉絲專頁和廣告帳號。 新增代理商或行銷合作夥伴，協助管理 您的行銷活動。 深入瞭解並鎖定您的廣告受眾。</vt:lpstr>
      <vt:lpstr>行銷活動架構</vt:lpstr>
      <vt:lpstr>目標設定 </vt:lpstr>
      <vt:lpstr>運用廣泛目標設定來觸及目標社群</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粉絲專頁資訊透明度 我們採取許多措施來確保粉絲專頁資訊的真實性和 公開透明，包括向用戶顯示粉絲專頁管理人員所在的主要國家／地區，以及粉絲專頁是否與其他專頁合併。這讓用戶能夠更清楚地瞭解該粉絲專頁的背景資料，以及隱身在幕後的人。</vt:lpstr>
      <vt:lpstr>PowerPoint Presentation</vt:lpstr>
      <vt:lpstr>PowerPoint Presentation</vt:lpstr>
      <vt:lpstr>PowerPoint Presentation</vt:lpstr>
      <vt:lpstr>PowerPoint Presentation</vt:lpstr>
      <vt:lpstr>PowerPoint Presentation</vt:lpstr>
      <vt:lpstr>瞭解《廣告刊登準則》</vt:lpstr>
      <vt:lpstr>反對選舉暴力和不當行為的政策</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匯出 CSV</vt:lpstr>
      <vt:lpstr>訂閱廣告主摘要</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Jaxx</dc:creator>
  <cp:lastModifiedBy>Joanna Zhao</cp:lastModifiedBy>
  <cp:revision>22</cp:revision>
  <dcterms:modified xsi:type="dcterms:W3CDTF">2023-08-09T02:43:21Z</dcterms:modified>
</cp:coreProperties>
</file>