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3.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4.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5.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8" r:id="rId1"/>
    <p:sldMasterId id="2147483799" r:id="rId2"/>
    <p:sldMasterId id="2147483800" r:id="rId3"/>
    <p:sldMasterId id="2147483801" r:id="rId4"/>
    <p:sldMasterId id="2147483802" r:id="rId5"/>
    <p:sldMasterId id="2147483803" r:id="rId6"/>
  </p:sldMasterIdLst>
  <p:notesMasterIdLst>
    <p:notesMasterId r:id="rId65"/>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Lst>
  <p:sldSz cx="9144000" cy="5143500" type="screen16x9"/>
  <p:notesSz cx="6858000" cy="9144000"/>
  <p:embeddedFontLst>
    <p:embeddedFont>
      <p:font typeface="Calibri" panose="020F0502020204030204" pitchFamily="34" charset="0"/>
      <p:regular r:id="rId66"/>
      <p:bold r:id="rId67"/>
      <p:italic r:id="rId68"/>
      <p:boldItalic r:id="rId69"/>
    </p:embeddedFont>
    <p:embeddedFont>
      <p:font typeface="Optimistic Display" panose="020B0603020203020204" pitchFamily="34" charset="0"/>
      <p:regular r:id="rId70"/>
      <p:bold r:id="rId71"/>
    </p:embeddedFont>
    <p:embeddedFont>
      <p:font typeface="Optimistic Display Medium" panose="020B0603020203020204" pitchFamily="34" charset="0"/>
      <p:regular r:id="rId72"/>
      <p:bold r:id="rId73"/>
    </p:embeddedFont>
    <p:embeddedFont>
      <p:font typeface="Optimistic Text" panose="020B0503020203020204" pitchFamily="34" charset="0"/>
      <p:regular r:id="rId74"/>
      <p:bold r:id="rId75"/>
    </p:embeddedFont>
  </p:embeddedFontLst>
  <p:defaultTextStyle>
    <a:defPPr marR="0" lvl="0" algn="l" rtl="0">
      <a:lnSpc>
        <a:spcPct val="100000"/>
      </a:lnSpc>
      <a:spcBef>
        <a:spcPts val="0"/>
      </a:spcBef>
      <a:spcAft>
        <a:spcPts val="0"/>
      </a:spcAft>
      <a:defRPr lang="fr-F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3139">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60" d="100"/>
          <a:sy n="160" d="100"/>
        </p:scale>
        <p:origin x="442" y="110"/>
      </p:cViewPr>
      <p:guideLst>
        <p:guide orient="horz" pos="1620"/>
        <p:guide pos="31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font" Target="fonts/font3.fntdata"/><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1.fntdata"/><Relationship Id="rId74" Type="http://schemas.openxmlformats.org/officeDocument/2006/relationships/font" Target="fonts/font9.fntdata"/><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font" Target="fonts/font4.fntdata"/><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2.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5.fntdata"/><Relationship Id="rId75"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pPr rtl="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elp/23559853319346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business/help/626587208260920?id=1549080658590154"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pa/blog/us-voting-alert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business/help/626587208260920?id=1549080658590154"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acebook.com/gpa/blog/us-voting-alert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business/learn/lessons/instagram-business-profile-setup"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acebook.com/help/instagram/502981923235522"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elp/854227311295302?helpref=faq_content"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help.instagram.com/312685272613322?fbclid=IwAR3t80yQ989SbESlhxD7oltyvmYs1s_iGnj80Jp6RhbbJd9dwrSwdl1lpvQ" TargetMode="External"/><Relationship Id="rId4" Type="http://schemas.openxmlformats.org/officeDocument/2006/relationships/hyperlink" Target="https://help.instagram.com/461238577687001?fbclid=IwAR1o2oDH1c6M9Qguhz37zCmIJPm71e5dfxnxK45Od4WCK-wNdXRALAbty8w"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elp.instagram.com/70028412345933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business/learn/lessons/whatsapp-for-busines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evelopers.facebook.com/docs/whatsapp/overview/business-accounts/#official-business-account"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facebook.com/business/help/604726921052590?ref=search_new_837" TargetMode="External"/><Relationship Id="rId4" Type="http://schemas.openxmlformats.org/officeDocument/2006/relationships/hyperlink" Target="https://www.facebook.com/business/help/2058515294227817?id=18050574274534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business/help/294426838452244?id=765488040896522"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facebook.com/business/help/700570830721044?id=765488040896522"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acebook.com/gpa/resources/advertising/business-manager"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cebook.com/gpa/blog/business-manager-for-government-politics-or-advocacy-organizations"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cebook.com/business/help/613846972027099"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business/small-business/performance-five-advertising/broad-target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business/help/214754279118974?id=288762101909005"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facebook.com/business/help/208949576550051"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facebook.com/policies/ads/restricted_content/political"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s://www.facebook.com/business/help/313752069181919?id=288762101909005&amp;helpref=uf_permalink" TargetMode="External"/><Relationship Id="rId4" Type="http://schemas.openxmlformats.org/officeDocument/2006/relationships/hyperlink" Target="https://www.facebook.com/communitystandards/" TargetMode="Externa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about.fb.com/news/2018/10/inside-feed-michigan-lemonde/" TargetMode="External"/><Relationship Id="rId2" Type="http://schemas.openxmlformats.org/officeDocument/2006/relationships/slide" Target="../slides/slide46.xml"/><Relationship Id="rId1" Type="http://schemas.openxmlformats.org/officeDocument/2006/relationships/notesMaster" Target="../notesMasters/notesMaster1.xml"/><Relationship Id="rId6" Type="http://schemas.openxmlformats.org/officeDocument/2006/relationships/hyperlink" Target="https://about.fb.com/news/2018/05/hard-questions-false-news/" TargetMode="External"/><Relationship Id="rId5" Type="http://schemas.openxmlformats.org/officeDocument/2006/relationships/hyperlink" Target="https://about.fb.com/news/2019/04/protecting-eu-elections-from-misinformation/" TargetMode="External"/><Relationship Id="rId4" Type="http://schemas.openxmlformats.org/officeDocument/2006/relationships/hyperlink" Target="https://about.fb.com/actions/preventing-election-interference/"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facebook.com/business/help/182222309230722"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facebook.com/id/hub/" TargetMode="External"/><Relationship Id="rId2" Type="http://schemas.openxmlformats.org/officeDocument/2006/relationships/slide" Target="../slides/slide55.xml"/><Relationship Id="rId1" Type="http://schemas.openxmlformats.org/officeDocument/2006/relationships/notesMaster" Target="../notesMasters/notesMaster1.xml"/><Relationship Id="rId5" Type="http://schemas.openxmlformats.org/officeDocument/2006/relationships/hyperlink" Target="https://www.facebook.com/ads/library/api" TargetMode="External"/><Relationship Id="rId4" Type="http://schemas.openxmlformats.org/officeDocument/2006/relationships/hyperlink" Target="https://developers.facebook.com/terms/"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elp/128817339463626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elp/131671940241729" TargetMode="External"/><Relationship Id="rId7" Type="http://schemas.openxmlformats.org/officeDocument/2006/relationships/hyperlink" Target="https://www.facebook.com/help/181495968648557"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facebook.com/help/297845860255949" TargetMode="External"/><Relationship Id="rId5" Type="http://schemas.openxmlformats.org/officeDocument/2006/relationships/hyperlink" Target="https://www.facebook.com/help/369765040737128" TargetMode="External"/><Relationship Id="rId4" Type="http://schemas.openxmlformats.org/officeDocument/2006/relationships/hyperlink" Target="https://www.facebook.com/help/149401923753093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252f67a667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0" name="Google Shape;960;g252f67a6671_1_1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g1e3410c8e1b_3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1" name="Google Shape;1151;g1e3410c8e1b_3_24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1200"/>
              </a:spcBef>
              <a:spcAft>
                <a:spcPts val="0"/>
              </a:spcAft>
              <a:buSzPts val="1100"/>
              <a:buNone/>
            </a:pPr>
            <a:r>
              <a:rPr lang="fr-fr">
                <a:solidFill>
                  <a:schemeClr val="dk1"/>
                </a:solidFill>
                <a:latin typeface="Optimistic Text"/>
                <a:ea typeface="Optimistic Text"/>
                <a:cs typeface="Optimistic Text"/>
                <a:sym typeface="Optimistic Text"/>
              </a:rPr>
              <a:t>You can set expectations about the type and tone of conversations you want to see on your Page, which can easily be done in</a:t>
            </a:r>
            <a:r>
              <a:rPr lang="fr-fr">
                <a:solidFill>
                  <a:srgbClr val="444950"/>
                </a:solidFill>
                <a:latin typeface="Optimistic Text"/>
                <a:ea typeface="Optimistic Text"/>
                <a:cs typeface="Optimistic Text"/>
                <a:sym typeface="Optimistic Text"/>
              </a:rPr>
              <a:t> </a:t>
            </a:r>
            <a:r>
              <a:rPr lang="fr-fr" u="sng">
                <a:solidFill>
                  <a:schemeClr val="hlink"/>
                </a:solidFill>
                <a:latin typeface="Optimistic Text"/>
                <a:ea typeface="Optimistic Text"/>
                <a:cs typeface="Optimistic Text"/>
                <a:sym typeface="Optimistic Text"/>
                <a:hlinkClick r:id="rId3"/>
              </a:rPr>
              <a:t>a post pinned to your Page</a:t>
            </a:r>
            <a:r>
              <a:rPr lang="fr-fr">
                <a:solidFill>
                  <a:srgbClr val="444950"/>
                </a:solidFill>
                <a:latin typeface="Optimistic Text"/>
                <a:ea typeface="Optimistic Text"/>
                <a:cs typeface="Optimistic Text"/>
                <a:sym typeface="Optimistic Text"/>
              </a:rPr>
              <a:t>.</a:t>
            </a:r>
            <a:endParaRPr>
              <a:solidFill>
                <a:srgbClr val="444950"/>
              </a:solidFill>
              <a:latin typeface="Optimistic Text"/>
              <a:ea typeface="Optimistic Text"/>
              <a:cs typeface="Optimistic Text"/>
              <a:sym typeface="Optimistic Text"/>
            </a:endParaRPr>
          </a:p>
          <a:p>
            <a:pPr marL="0" lvl="0" indent="0" algn="l" rtl="0">
              <a:lnSpc>
                <a:spcPct val="100000"/>
              </a:lnSpc>
              <a:spcBef>
                <a:spcPts val="12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If you have Facebook access to a Page, you can pin posts, upcoming events and recent videos for display in the Featured section at the top of your page. As you pin items, the newest item appears at the front of the list, but you can change the order of any item. Pinned items remain in the Featured section until you remove them.</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To pin a post, events or videos:</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Log into Facebook, then click your profile photo in the top right</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Click See all profiles, then select the Page you want to switch into</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Click your Page’s profile picture in the top right to go to your Page.</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Click your Page’s profile picture in the top right to go to your Page</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Click Manage in the Featured section. If your Page already has pinned items, click the plus sign next to your pinned items</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Click the pin icon next to Upcoming event, Recent videos, or a post below Recent posts you can pin to add these items to your Featured section. </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AutoNum type="arabicPeriod"/>
            </a:pPr>
            <a:r>
              <a:rPr lang="fr-fr">
                <a:solidFill>
                  <a:schemeClr val="dk1"/>
                </a:solidFill>
                <a:latin typeface="Optimistic Text"/>
                <a:ea typeface="Optimistic Text"/>
                <a:cs typeface="Optimistic Text"/>
                <a:sym typeface="Optimistic Text"/>
              </a:rPr>
              <a:t>You can also go to a post on your Page and click the three dots in the top right of a post and click the Pin post.</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https://www.facebook.com/help/235598533193464</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latin typeface="Optimistic Text"/>
              <a:ea typeface="Optimistic Text"/>
              <a:cs typeface="Optimistic Text"/>
              <a:sym typeface="Optimistic Tex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1e3410c8e1b_3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9" name="Google Shape;1159;g1e3410c8e1b_3_25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solidFill>
                  <a:srgbClr val="FF0000"/>
                </a:solidFill>
                <a:latin typeface="Optimistic Text"/>
                <a:ea typeface="Optimistic Text"/>
                <a:cs typeface="Optimistic Text"/>
                <a:sym typeface="Optimistic Text"/>
              </a:rPr>
              <a:t>[Note: Voting alerts are only available to local government, public health agency and first responder Pages in the US and select cities in Australia. Before presenting this slide, please check with local policy and product to see if this is available in your country]</a:t>
            </a:r>
            <a:endParaRPr>
              <a:solidFill>
                <a:srgbClr val="FF0000"/>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One tool I want to touch on before getting into Instagram and WhatsApp is voting alerts.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We know that it can be important for you and state and local governments to have the ability to communicate important and timely information. Voting alerts is an extension of local allows and allows state and local election authorities to reach their constituents with important updates about voting.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Like local alerts, voting alerts should only be used for posts that are urgent, actionable and broadly relevant to voters. Voting alerts can be used to communicate jurisdiction-specific changes to:</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Voting locations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Means and methods of voting</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Rules about who is eligible to participate in an election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Voting time frame (hours or dates)</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There are separate guidelines for state election authorities and some local election authorities and county/municipal government agencies who are eligible to send Voting Alerts during a limited period of time around an election.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Pages eligible to send Voting alerts: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Must be an “Office” Page (i.e. Government Organization, Public and Government Service) and not a “People” Page (Named Government Official)</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Have a Page thumbnail that does not identify as an elected official</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Have a Page name that does not contain a person’s name</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How voting alerts should be used: Like Local Alerts, Voting Alerts should only be used for posts that are urgent, actionable and broadly relevant to voters. Voting Alerts can be used to communicate jurisdiction-specific changes to:</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Voting locations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Means and methods of voting</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Rules about who is eligible to participate in an election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Voting time frame (hours or dates)</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Voting Alerts must be targeted at all voters affected by the alert, not a subsection to the people to whom the alert is relevant.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Prohibited content: All use cases outside of those that we just mentioned are strictly prohibited, and may result in removal of the alert. Examples of prohibited content or targeting include:</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identifying, referring to or advocating for candidates, political parties or organizations, elected officials, ballot measures or specific races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that isn’t broadly actionable for all voters i the alerted area</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about a jurisdiction-wide change to means/methods of voting that is targeted to only part of the jurisdiction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about potential changes that are still the subject of ongoing litigation or other legal proceedings.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3"/>
              </a:rPr>
              <a:t>https://www.facebook.com/business/help/626587208260920?id=1549080658590154</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4"/>
              </a:rPr>
              <a:t>https://www.facebook.com/gpa/blog/us-voting-alerts</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1e3410c8e1b_3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0" name="Google Shape;1180;g1e3410c8e1b_3_27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[Note: Voting alerts are only available to local government, public health agency and first responder Pages in the US and select cities in Australia]</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There are separate guidelines for state election authorities and some local election authorities and county/municipal government agencies who are eligible to send Voting Alerts during a limited period of time around an election.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To get started creating a voting alert, go to your Facebook Page and open the post composer to check how many alerts you have available, and mark your post as a voting alert. From there,</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Select alert location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Select alert duration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Edit before you post</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Send your voting alert</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Voting Alerts must be targeted at all voters affected by the alert, not a subsection to the people to whom the alert is relevant.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Prohibited content: All use cases outside of those that we just mentioned are strictly prohibited, and may result in removal of the alert. Examples of prohibited content or targeting include:</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identifying, referring to or advocating for candidates, political parties or organizations, elected officials, ballot measures or specific races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that isn’t broadly actionable for all voters i the alerted area</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about a jurisdiction-wide change to means/methods of voting that is targeted to only part of the jurisdiction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Content about potential changes that are still the subject of ongoing litigation or other legal proceedings.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3"/>
              </a:rPr>
              <a:t>https://www.facebook.com/business/help/626587208260920?id=1549080658590154</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4"/>
              </a:rPr>
              <a:t>https://www.facebook.com/gpa/blog/us-voting-alerts</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1e3410c8e1b_3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8" name="Google Shape;1188;g1e3410c8e1b_3_27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In addition to a Facebook Page, you might consider building an Instagram account. To get started, download the Instagram App in the app store. Enter your phone number or email address then the name of your organization.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Next, you’ll want to consider what type of account you want: A personal account, business account or creator account. We recommend for government, political and advocacy organizations to choose a business account</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Complete your profile by:</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Adding a profile picture: You can do this by navigating to your Instagram profile and tap Edit profile. Choose a profile picture that represents your organization and clearly communicates your brand. For example, a photo of your logo will help your community recognize you. Your profile picture will appear in the top left corner of each post you create.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Include a link to your website: With a business account, you can include a link to your website or blog in your profile.</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Write a bio that describes your organization: Use your bio to tell people about your organization. Bios can’t exceed 150 characters, so keep it short and get attention early. Your bio can include what your organization does, what you stand for or language and emojis that reflect your personality.</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br>
              <a:rPr lang="en">
                <a:solidFill>
                  <a:schemeClr val="dk1"/>
                </a:solidFill>
                <a:latin typeface="Optimistic Text"/>
                <a:ea typeface="Optimistic Text"/>
                <a:cs typeface="Optimistic Text"/>
                <a:sym typeface="Optimistic Text"/>
              </a:rPr>
            </a:br>
            <a:r>
              <a:rPr lang="fr-fr">
                <a:solidFill>
                  <a:schemeClr val="dk1"/>
                </a:solidFill>
                <a:latin typeface="Optimistic Text"/>
                <a:ea typeface="Optimistic Text"/>
                <a:cs typeface="Optimistic Text"/>
                <a:sym typeface="Optimistic Text"/>
              </a:rPr>
              <a:t>Select a category: This helps people identify what you do and will appear in your profile under the name of your organization</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Lastly, add contact details and an action button: Include your email address, phone number and location in Contact options to help people find and reach you.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u="sng">
                <a:solidFill>
                  <a:schemeClr val="hlink"/>
                </a:solidFill>
                <a:latin typeface="Optimistic Text"/>
                <a:ea typeface="Optimistic Text"/>
                <a:cs typeface="Optimistic Text"/>
                <a:sym typeface="Optimistic Text"/>
                <a:hlinkClick r:id="rId3"/>
              </a:rPr>
              <a:t>https://www.facebook.com/business/learn/lessons/instagram-business-profile-setup</a:t>
            </a:r>
            <a:r>
              <a:rPr lang="fr-fr">
                <a:solidFill>
                  <a:schemeClr val="dk1"/>
                </a:solidFill>
                <a:latin typeface="Optimistic Text"/>
                <a:ea typeface="Optimistic Text"/>
                <a:cs typeface="Optimistic Text"/>
                <a:sym typeface="Optimistic Text"/>
              </a:rPr>
              <a:t>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u="sng">
                <a:solidFill>
                  <a:schemeClr val="hlink"/>
                </a:solidFill>
                <a:latin typeface="Optimistic Text"/>
                <a:ea typeface="Optimistic Text"/>
                <a:cs typeface="Optimistic Text"/>
                <a:sym typeface="Optimistic Text"/>
                <a:hlinkClick r:id="rId4"/>
              </a:rPr>
              <a:t>https://www.facebook.com/help/instagram/502981923235522</a:t>
            </a:r>
            <a:r>
              <a:rPr lang="fr-fr">
                <a:solidFill>
                  <a:schemeClr val="dk1"/>
                </a:solidFill>
                <a:latin typeface="Optimistic Text"/>
                <a:ea typeface="Optimistic Text"/>
                <a:cs typeface="Optimistic Text"/>
                <a:sym typeface="Optimistic Text"/>
              </a:rPr>
              <a:t>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1e3410c8e1b_3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1" name="Google Shape;1201;g1e3410c8e1b_3_28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When you set up a free business account on Instagram, you can access features designed to help your organization. These tools can help you grow and manage your organization on Instagram. Here are some features of an Instagram business account:</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Provide contact information: Include contact information about your organization and encourage people to get in touch. Add a link to your website, a phone number, location and email address so people can find your contact information. You can also add an action button (such as a contact button) to your profile. This enables people to take a direct action with you.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Organize your messages and use quick responses: With an Instagram business account, you’ll have access to an inbox that enables you to organize messages. The inbox has two tables: Primary and General. The Primary tab is for the messages you want to see first. All messages will appear in the Primary tab, but you can swipe them into the General tab. The General tab is for messages you want to get back to later.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Use the professional dashboard: Explore educational information and business tools all in one destination. Use the professional dashboard and Insights to learn about how your followers interact with your photos and videos. This knowledge can help you create posts that are relevant to your audience and increase opportunities for them to see your profile and take action.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https://www.facebook.com/business/learn/lessons/establish-instagram-business-account</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2402d9e6745_0_7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2402d9e6745_0_7002:notes"/>
          <p:cNvSpPr txBox="1">
            <a:spLocks noGrp="1"/>
          </p:cNvSpPr>
          <p:nvPr>
            <p:ph type="body" idx="1"/>
          </p:nvPr>
        </p:nvSpPr>
        <p:spPr>
          <a:xfrm>
            <a:off x="914400" y="4343400"/>
            <a:ext cx="5029200" cy="4114800"/>
          </a:xfrm>
          <a:prstGeom prst="rect">
            <a:avLst/>
          </a:prstGeom>
        </p:spPr>
        <p:txBody>
          <a:bodyPr spcFirstLastPara="1" wrap="square" lIns="91425" tIns="91425" rIns="91425" bIns="91425" rtlCol="0" anchor="t" anchorCtr="0">
            <a:noAutofit/>
          </a:bodyPr>
          <a:lstStyle/>
          <a:p>
            <a:pPr marL="0" lvl="0" indent="0" algn="l" rtl="0">
              <a:lnSpc>
                <a:spcPct val="115000"/>
              </a:lnSpc>
              <a:spcBef>
                <a:spcPts val="0"/>
              </a:spcBef>
              <a:spcAft>
                <a:spcPts val="0"/>
              </a:spcAft>
              <a:buNone/>
            </a:pPr>
            <a:r>
              <a:rPr lang="fr-fr">
                <a:solidFill>
                  <a:schemeClr val="dk1"/>
                </a:solidFill>
                <a:latin typeface="Optimistic Text"/>
                <a:ea typeface="Optimistic Text"/>
                <a:cs typeface="Optimistic Text"/>
                <a:sym typeface="Optimistic Text"/>
              </a:rPr>
              <a:t>An Instagram account with a verified badge next to its name means that Instagram has confirmed that it is the authentic presence for that person or entity. Once verified, you will not be able to change your username on your account. Verification cannot be transferred to a different account that represents something else even if owned by the partner. To request a badge, you can reach out to Meta Support Pro by visiting facebook.com/gpa/help.</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a:latin typeface="Optimistic Text"/>
                <a:ea typeface="Optimistic Text"/>
                <a:cs typeface="Optimistic Text"/>
                <a:sym typeface="Optimistic Text"/>
              </a:rPr>
              <a:t>On Instagram, we follow the same requirements as Facebook including that you must follow our Community Standards and be authentic, unique, complete and notable.</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a:latin typeface="Optimistic Text"/>
                <a:ea typeface="Optimistic Text"/>
                <a:cs typeface="Optimistic Text"/>
                <a:sym typeface="Optimistic Text"/>
              </a:rPr>
              <a:t>At this time, requesting Instagram verification is not available on desktop. </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a:latin typeface="Optimistic Text"/>
                <a:ea typeface="Optimistic Text"/>
                <a:cs typeface="Optimistic Text"/>
                <a:sym typeface="Optimistic Text"/>
              </a:rPr>
              <a:t>If a partner asks about steps to request a badge:</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a:latin typeface="Optimistic Text"/>
                <a:ea typeface="Optimistic Text"/>
                <a:cs typeface="Optimistic Text"/>
                <a:sym typeface="Optimistic Text"/>
              </a:rPr>
              <a:t>To request a verified badge on iPhone or Android:</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Make sure you’re logged in to the account you’re requesting a verified badge for.</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Tap the person icon in the bottom of your profile</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Tap the three lines in the top right, then tap settings </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Tap account</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Then tap request verification </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Enter your full name and provide the required form of identification (e.g. government-issued photo ID)</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Follow the on-screen instructions then tap Submit</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a:latin typeface="Optimistic Text"/>
                <a:ea typeface="Optimistic Text"/>
                <a:cs typeface="Optimistic Text"/>
                <a:sym typeface="Optimistic Text"/>
              </a:rPr>
              <a:t>To request a verified badge on android:</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a:latin typeface="Optimistic Text"/>
                <a:ea typeface="Optimistic Text"/>
                <a:cs typeface="Optimistic Text"/>
                <a:sym typeface="Optimistic Text"/>
              </a:rPr>
              <a:t>Keep in mind, even if your account is eligible for verification, submitting a request doesn’t guarantee that your account will be verified. Once we review your request, you’ll receive a notification in Activity up to 30 days after applying letting you know if your account has been verified or not. If your request is denied, you can submit a new request again in 30 days. Note that applying for a verified badge multiple times before receiving a decision will cancel your application. </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r>
              <a:rPr lang="fr-fr" u="sng">
                <a:solidFill>
                  <a:schemeClr val="hlink"/>
                </a:solidFill>
                <a:latin typeface="Optimistic Text"/>
                <a:ea typeface="Optimistic Text"/>
                <a:cs typeface="Optimistic Text"/>
                <a:sym typeface="Optimistic Text"/>
                <a:hlinkClick r:id="rId3"/>
              </a:rPr>
              <a:t>https://www.facebook.com/help/854227311295302?helpref=faq_content</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a:p>
            <a:pPr marL="0" lvl="0" indent="0" algn="l" rtl="0">
              <a:spcBef>
                <a:spcPts val="0"/>
              </a:spcBef>
              <a:spcAft>
                <a:spcPts val="0"/>
              </a:spcAft>
              <a:buNone/>
            </a:pPr>
            <a:r>
              <a:rPr lang="fr-fr" u="sng">
                <a:solidFill>
                  <a:schemeClr val="hlink"/>
                </a:solidFill>
                <a:latin typeface="Optimistic Text"/>
                <a:ea typeface="Optimistic Text"/>
                <a:cs typeface="Optimistic Text"/>
                <a:sym typeface="Optimistic Text"/>
                <a:hlinkClick r:id="rId4"/>
              </a:rPr>
              <a:t>https://help.instagram.com/461238577687001?fbclid=IwAR1o2oDH1c6M9Qguhz37zCmIJPm71e5dfxnxK45Od4WCK-wNdXRALAbty8w</a:t>
            </a:r>
            <a:r>
              <a:rPr lang="fr-fr">
                <a:latin typeface="Optimistic Text"/>
                <a:ea typeface="Optimistic Text"/>
                <a:cs typeface="Optimistic Text"/>
                <a:sym typeface="Optimistic Text"/>
              </a:rPr>
              <a:t> </a:t>
            </a:r>
            <a:r>
              <a:rPr lang="fr-fr" u="sng">
                <a:solidFill>
                  <a:schemeClr val="hlink"/>
                </a:solidFill>
                <a:latin typeface="Optimistic Text"/>
                <a:ea typeface="Optimistic Text"/>
                <a:cs typeface="Optimistic Text"/>
                <a:sym typeface="Optimistic Text"/>
                <a:hlinkClick r:id="rId5"/>
              </a:rPr>
              <a:t>https://help.instagram.com/312685272613322?fbclid=IwAR3t80yQ989SbESlhxD7oltyvmYs1s_iGnj80Jp6RhbbJd9dwrSwdl1lpvQ</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e3410c8e1b_3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1" name="Google Shape;1241;g1e3410c8e1b_3_34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Once you begin posting on Instagram, you might see potentially offensive comments and message requests. Content that doesn’t go against our Community Standards but may be inappropriate, disrespectful or offensive can be hidden using the Hidden Words setting. You can create a custom list of words, phrases, numbers and emojis you want to hide.</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You can choose to hide comments and message requests you don’t want to see by turning 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Hide comments: Comments with common offensive words, phrases or emojis are filtered out or hidden automatically. This setting is on by default, but you can change it any time.</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Advanced comment filtering: Filter out even more comments that may contain offensive words or phrases. Comments from people you follow and who follow you will not be hidden. This setting is off by default, but you can change it at any time.</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Hide message requests: Message requests that may contain scams or offensive words, phrases or emojis will appear in your hidden requests folder. This setting is off by default, but you can change it any time.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Note: There may be restrictions on the ability of government or political officials to take these actions pursuant to applicable laws and regulations. Please consult with your legal counsel if you have questions.</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3"/>
              </a:rPr>
              <a:t>https://help.instagram.com/700284123459336</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g1e3410c8e1b_3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8" name="Google Shape;1248;g1e3410c8e1b_3_3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You can manage communication with your community more efficiently with WhatsApp. WhatsApp provides an end-to-end encrypted call and chat experience for people around the world, no matter the location, device or connection quality. This means that only the person you are communicating with is part of the conversation, no other entity or person will be able to view your conversations.</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br>
              <a:rPr lang="en">
                <a:latin typeface="Optimistic Text"/>
                <a:ea typeface="Optimistic Text"/>
                <a:cs typeface="Optimistic Text"/>
                <a:sym typeface="Optimistic Text"/>
              </a:rPr>
            </a:br>
            <a:r>
              <a:rPr lang="fr-fr">
                <a:latin typeface="Optimistic Text"/>
                <a:ea typeface="Optimistic Text"/>
                <a:cs typeface="Optimistic Text"/>
                <a:sym typeface="Optimistic Text"/>
              </a:rPr>
              <a:t>WhatsApp uses little data and battery life, so you can count on it to work reliably regardless of where you are.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b="1">
                <a:latin typeface="Optimistic Text"/>
                <a:ea typeface="Optimistic Text"/>
                <a:cs typeface="Optimistic Text"/>
                <a:sym typeface="Optimistic Text"/>
              </a:rPr>
              <a:t>Internal speaker note: Candidates for office and police departments cannot use the WhatsApp Business Platform (FKA WhatsApp API)</a:t>
            </a:r>
            <a:endParaRPr b="1">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https://www.facebook.com/business/learn/lessons/whatsapp-for-business</a:t>
            </a:r>
            <a:endParaRPr>
              <a:latin typeface="Optimistic Text"/>
              <a:ea typeface="Optimistic Text"/>
              <a:cs typeface="Optimistic Text"/>
              <a:sym typeface="Optimistic Tex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1e3410c8e1b_3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7" name="Google Shape;1257;g1e3410c8e1b_3_35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WhatsApp Business can help your organization grow. It enables you to communicate with your community in a conversational, approachable and accessible manner.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To use WhatsApp to communicate on a local level, consider the following steps: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Download and launch the WhatsApp Business App by visiting the app store and downloading WhatsApp</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Register: Select your country from the dropdown list and add your country code, then enter your phone number in international phone number format. Tap Done or Next, then tap OK to receive your six-digit registration code via SMS or phone call. To complete registration, enter your six-digit code.</a:t>
            </a:r>
            <a:endParaRPr>
              <a:latin typeface="Optimistic Text"/>
              <a:ea typeface="Optimistic Text"/>
              <a:cs typeface="Optimistic Text"/>
              <a:sym typeface="Optimistic Text"/>
            </a:endParaRPr>
          </a:p>
          <a:p>
            <a:pPr marL="914400" lvl="1" indent="-298450" algn="l" rtl="0">
              <a:spcBef>
                <a:spcPts val="0"/>
              </a:spcBef>
              <a:spcAft>
                <a:spcPts val="0"/>
              </a:spcAft>
              <a:buSzPts val="1100"/>
              <a:buFont typeface="Optimistic Text"/>
              <a:buAutoNum type="alphaLcPeriod"/>
            </a:pPr>
            <a:r>
              <a:rPr lang="fr-fr">
                <a:latin typeface="Optimistic Text"/>
                <a:ea typeface="Optimistic Text"/>
                <a:cs typeface="Optimistic Text"/>
                <a:sym typeface="Optimistic Text"/>
              </a:rPr>
              <a:t>Note: You can only have one WhatsApp account per phone number, so if you log into WhatsApp Business with the same mobile number that you use for your personal account, you’ll be logged out of WhatsApp. </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Allow access to contacts and photos: Contacts can be added to the WhatsApp Business App from your phone’s address book. You can also allow access to your phone’s photos, videos and files.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Create an account: Fill out your organization name, select your category and choose a profile picture.</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Build your profile: Tap Explore &gt; Business profile. Here, you can add important information like your organization’s address, description, hours and more.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3"/>
              </a:rPr>
              <a:t>https://www.facebook.com/business/learn/lessons/whatsapp-for-business</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fr-fr" b="1">
                <a:solidFill>
                  <a:schemeClr val="dk1"/>
                </a:solidFill>
                <a:latin typeface="Optimistic Text"/>
                <a:ea typeface="Optimistic Text"/>
                <a:cs typeface="Optimistic Text"/>
                <a:sym typeface="Optimistic Text"/>
              </a:rPr>
              <a:t>Internal speaker note: </a:t>
            </a:r>
            <a:endParaRPr b="1">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Char char="●"/>
            </a:pPr>
            <a:r>
              <a:rPr lang="fr-fr" b="1">
                <a:solidFill>
                  <a:schemeClr val="dk1"/>
                </a:solidFill>
                <a:latin typeface="Optimistic Text"/>
                <a:ea typeface="Optimistic Text"/>
                <a:cs typeface="Optimistic Text"/>
                <a:sym typeface="Optimistic Text"/>
              </a:rPr>
              <a:t>Candidates for office and police departments cannot use the WhatsApp Business Platform (FKA WhatsApp API). </a:t>
            </a:r>
            <a:endParaRPr b="1">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Char char="●"/>
            </a:pPr>
            <a:r>
              <a:rPr lang="fr-fr" b="1">
                <a:solidFill>
                  <a:schemeClr val="dk1"/>
                </a:solidFill>
                <a:latin typeface="Optimistic Text"/>
                <a:ea typeface="Optimistic Text"/>
                <a:cs typeface="Optimistic Text"/>
                <a:sym typeface="Optimistic Text"/>
              </a:rPr>
              <a:t>WhatsApp business verification is limited to a small number of businesses participating in a closed pilot program. At this time, there is no verified badge for the business app. </a:t>
            </a:r>
            <a:endParaRPr b="1">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1e3410c8e1b_3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9" name="Google Shape;1279;g1e3410c8e1b_3_38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b="1">
                <a:latin typeface="Optimistic Text"/>
                <a:ea typeface="Optimistic Text"/>
                <a:cs typeface="Optimistic Text"/>
                <a:sym typeface="Optimistic Text"/>
              </a:rPr>
              <a:t>Note: Only present this slide if you get questions about the Business Platform and verification.</a:t>
            </a:r>
            <a:endParaRPr b="1">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There are two types of WhatsApp Business accounts: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Business Account: By default, any account using the WhatsApp Business Platform or Business App is a business account. WhatsApp verifies authenticity of an organization for every account. If the account has completed Business Verification, the name of the organization is visible even if the user hasn’t added the organization to their address book.</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Official Business Account: An official business account has a green checkmark badge in its profile and chat thread headers.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If your WhatsApp account is an official business account, there will bea  green checkmark beside the displayed name in the contacts view. How it works: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Follow WhatsApp Business Policies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Be notable: Represent a well-known organization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Verified: Has gone through Business Verification, and</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Has set up two-step verification</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To request an Official Business Account:</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Access WhatsApp Manager from your Business Manager. Click on the phone number for which you want to request OBA within the Overview section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Turn on two-step verification for this phone number to apply for OBA</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Click on Submit Request Button and fill out the required information. You can submit up to 5 supporting links to show that the business is notable.</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Once we’ve reviewed your request, you will receive a notification letting you know if your account has been granted OBA or not. If your request is rejected, you can submit a new request after 30 days. Note: We do not grant OBA to employees, test accounts and Business App accounts.</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3"/>
              </a:rPr>
              <a:t>https://developers.facebook.com/docs/whatsapp/overview/business-accounts/#official-business-account</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4"/>
              </a:rPr>
              <a:t>https://www.facebook.com/business/help/2058515294227817?id=180505742745347</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u="sng">
                <a:solidFill>
                  <a:schemeClr val="hlink"/>
                </a:solidFill>
                <a:latin typeface="Optimistic Text"/>
                <a:ea typeface="Optimistic Text"/>
                <a:cs typeface="Optimistic Text"/>
                <a:sym typeface="Optimistic Text"/>
                <a:hlinkClick r:id="rId5"/>
              </a:rPr>
              <a:t>https://www.facebook.com/business/help/604726921052590?ref=search_new_837</a:t>
            </a:r>
            <a:r>
              <a:rPr lang="fr-fr">
                <a:latin typeface="Optimistic Text"/>
                <a:ea typeface="Optimistic Text"/>
                <a:cs typeface="Optimistic Text"/>
                <a:sym typeface="Optimistic Text"/>
              </a:rPr>
              <a:t> </a:t>
            </a:r>
            <a:endParaRPr>
              <a:latin typeface="Optimistic Text"/>
              <a:ea typeface="Optimistic Text"/>
              <a:cs typeface="Optimistic Text"/>
              <a:sym typeface="Optimistic Tex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1e3410c8e1b_3_11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p>
        </p:txBody>
      </p:sp>
      <p:sp>
        <p:nvSpPr>
          <p:cNvPr id="985" name="Google Shape;985;g1e3410c8e1b_3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1e3410c8e1b_3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6" name="Google Shape;1296;g1e3410c8e1b_3_39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1e3410c8e1b_3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3" name="Google Shape;1303;g1e3410c8e1b_3_40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solidFill>
                  <a:schemeClr val="dk1"/>
                </a:solidFill>
                <a:latin typeface="Optimistic Text"/>
                <a:ea typeface="Optimistic Text"/>
                <a:cs typeface="Optimistic Text"/>
                <a:sym typeface="Optimistic Text"/>
              </a:rPr>
              <a:t>We know that paid advertising might seem overwhelming but all Facebook ads are self-serve and easy to run. There a few different ways to create a Facebook ad, including boosting a post and creating an ad in Ads Manager. </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SzPts val="1100"/>
              <a:buNone/>
            </a:pPr>
            <a:r>
              <a:rPr lang="fr-fr">
                <a:solidFill>
                  <a:schemeClr val="dk1"/>
                </a:solidFill>
                <a:latin typeface="Optimistic Text"/>
                <a:ea typeface="Optimistic Text"/>
                <a:cs typeface="Optimistic Text"/>
                <a:sym typeface="Optimistic Text"/>
              </a:rPr>
              <a:t>If you’re new to Facebook Ads, digital advertising in general, or your needs are simple, Facebook can do more of the work for you. </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SzPts val="1100"/>
              <a:buNone/>
            </a:pPr>
            <a:r>
              <a:rPr lang="fr-fr">
                <a:solidFill>
                  <a:schemeClr val="dk1"/>
                </a:solidFill>
                <a:latin typeface="Optimistic Text"/>
                <a:ea typeface="Optimistic Text"/>
                <a:cs typeface="Optimistic Text"/>
                <a:sym typeface="Optimistic Text"/>
              </a:rPr>
              <a:t>Let’s start with boosting. ​Boosting posts is the easiest form of advertising on Facebook. With boosting posts, you can quickly run ads directly from your Facebook Page by promoting one of your Page posts. While boosting a post is still considered an ad, Facebook ads are created through Ads Manager and offer more advanced customization solutions. Keep in mind that because a boosted post is considered an ad, you’ll need to get authorized and create a disclaimer if your ad is considered a social issue ad according to the policies we mentioned earlier. </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SzPts val="1100"/>
              <a:buNone/>
            </a:pPr>
            <a:r>
              <a:rPr lang="fr-fr">
                <a:solidFill>
                  <a:schemeClr val="dk1"/>
                </a:solidFill>
                <a:latin typeface="Optimistic Text"/>
                <a:ea typeface="Optimistic Text"/>
                <a:cs typeface="Optimistic Text"/>
                <a:sym typeface="Optimistic Text"/>
              </a:rPr>
              <a:t>​To advance your strategies and take your advertising to the next level, you might consider running ads in Ads Manager and benefiting from the full suite of advertising solutions. By running an ad, you can leverage advanced options to reach an audience and maximize investment. </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solidFill>
                  <a:schemeClr val="dk1"/>
                </a:solidFill>
                <a:latin typeface="Optimistic Text"/>
                <a:ea typeface="Optimistic Text"/>
                <a:cs typeface="Optimistic Text"/>
                <a:sym typeface="Optimistic Text"/>
              </a:rPr>
              <a:t>A boosted post may initially optimize for Page likes, comments, and shares or overall brand awareness whereas Facebook ads can optimize for website conversions, video views, donations and more.</a:t>
            </a:r>
            <a:endParaRPr sz="1200">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g1e3410c8e1b_3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1" name="Google Shape;1331;g1e3410c8e1b_3_43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solidFill>
                  <a:srgbClr val="1C2B33"/>
                </a:solidFill>
                <a:latin typeface="Optimistic Text"/>
                <a:ea typeface="Optimistic Text"/>
                <a:cs typeface="Optimistic Text"/>
                <a:sym typeface="Optimistic Text"/>
              </a:rPr>
              <a:t>Before diving deeper into running ads, let’s walk through how to boost a post.  When you boost a post, you tell us three things:</a:t>
            </a:r>
            <a:endParaRPr>
              <a:solidFill>
                <a:srgbClr val="1C2B33"/>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solidFill>
                <a:srgbClr val="1C2B33"/>
              </a:solidFill>
              <a:latin typeface="Optimistic Text"/>
              <a:ea typeface="Optimistic Text"/>
              <a:cs typeface="Optimistic Text"/>
              <a:sym typeface="Optimistic Text"/>
            </a:endParaRPr>
          </a:p>
          <a:p>
            <a:pPr marL="457200" lvl="0" indent="-298450" algn="l" rtl="0">
              <a:lnSpc>
                <a:spcPct val="115000"/>
              </a:lnSpc>
              <a:spcBef>
                <a:spcPts val="0"/>
              </a:spcBef>
              <a:spcAft>
                <a:spcPts val="0"/>
              </a:spcAft>
              <a:buClr>
                <a:srgbClr val="1C2B33"/>
              </a:buClr>
              <a:buSzPts val="1100"/>
              <a:buFont typeface="Optimistic Text"/>
              <a:buAutoNum type="arabicPeriod"/>
            </a:pPr>
            <a:r>
              <a:rPr lang="fr-fr">
                <a:solidFill>
                  <a:srgbClr val="1C2B33"/>
                </a:solidFill>
                <a:latin typeface="Optimistic Text"/>
                <a:ea typeface="Optimistic Text"/>
                <a:cs typeface="Optimistic Text"/>
                <a:sym typeface="Optimistic Text"/>
              </a:rPr>
              <a:t>Who you want to reach: You pick the audience you want to connect with and who you want to see this specific post</a:t>
            </a:r>
            <a:endParaRPr>
              <a:solidFill>
                <a:srgbClr val="1C2B33"/>
              </a:solidFill>
              <a:latin typeface="Optimistic Text"/>
              <a:ea typeface="Optimistic Text"/>
              <a:cs typeface="Optimistic Text"/>
              <a:sym typeface="Optimistic Text"/>
            </a:endParaRPr>
          </a:p>
          <a:p>
            <a:pPr marL="457200" lvl="0" indent="-298450" algn="l" rtl="0">
              <a:lnSpc>
                <a:spcPct val="115000"/>
              </a:lnSpc>
              <a:spcBef>
                <a:spcPts val="0"/>
              </a:spcBef>
              <a:spcAft>
                <a:spcPts val="0"/>
              </a:spcAft>
              <a:buClr>
                <a:srgbClr val="1C2B33"/>
              </a:buClr>
              <a:buSzPts val="1100"/>
              <a:buFont typeface="Optimistic Text"/>
              <a:buAutoNum type="arabicPeriod"/>
            </a:pPr>
            <a:r>
              <a:rPr lang="fr-fr">
                <a:solidFill>
                  <a:srgbClr val="1C2B33"/>
                </a:solidFill>
                <a:latin typeface="Optimistic Text"/>
                <a:ea typeface="Optimistic Text"/>
                <a:cs typeface="Optimistic Text"/>
                <a:sym typeface="Optimistic Text"/>
              </a:rPr>
              <a:t>Your maximum budget: This is how much you want to spend over the course of your entire campaign</a:t>
            </a:r>
            <a:endParaRPr>
              <a:solidFill>
                <a:srgbClr val="1C2B33"/>
              </a:solidFill>
              <a:latin typeface="Optimistic Text"/>
              <a:ea typeface="Optimistic Text"/>
              <a:cs typeface="Optimistic Text"/>
              <a:sym typeface="Optimistic Text"/>
            </a:endParaRPr>
          </a:p>
          <a:p>
            <a:pPr marL="457200" lvl="0" indent="-298450" algn="l" rtl="0">
              <a:lnSpc>
                <a:spcPct val="115000"/>
              </a:lnSpc>
              <a:spcBef>
                <a:spcPts val="0"/>
              </a:spcBef>
              <a:spcAft>
                <a:spcPts val="0"/>
              </a:spcAft>
              <a:buClr>
                <a:srgbClr val="1C2B33"/>
              </a:buClr>
              <a:buSzPts val="1100"/>
              <a:buFont typeface="Optimistic Text"/>
              <a:buAutoNum type="arabicPeriod"/>
            </a:pPr>
            <a:r>
              <a:rPr lang="fr-fr">
                <a:solidFill>
                  <a:srgbClr val="1C2B33"/>
                </a:solidFill>
                <a:latin typeface="Optimistic Text"/>
                <a:ea typeface="Optimistic Text"/>
                <a:cs typeface="Optimistic Text"/>
                <a:sym typeface="Optimistic Text"/>
              </a:rPr>
              <a:t>How long you want to run your ad: Once you click Boost and your ad is approved, people in your target audience will see your ad in their News Feed for the duration you’ve set.</a:t>
            </a: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1e3410c8e1b_3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7" name="Google Shape;1347;g1e3410c8e1b_3_4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Now that you have your Page up and running and your accounts are secure, let’s talk about how you can create an Ads Manager account.</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Ads Manager offers a full suite of advertising solutions. Ads Manager is typically suitable for advertisers who wish to leverage advanced options to reach an audience and maximize investment.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With Ads Manager you can:</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 View, make changes, and see results for all of your Facebook ad campaigns.</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 Utilize a step-by-step process to develop ad campaigns by using ad creation to design your ads.</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 Manage, control, and customize multiple ads at once by editing settings such as audience and a budget. </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solidFill>
                  <a:schemeClr val="dk1"/>
                </a:solidFill>
                <a:latin typeface="Optimistic Text"/>
                <a:ea typeface="Optimistic Text"/>
                <a:cs typeface="Optimistic Text"/>
                <a:sym typeface="Optimistic Text"/>
              </a:rPr>
              <a:t>- Evaluate your ad’s performance by viewing up-to-date data on the quality of your ads and schedule reports</a:t>
            </a:r>
            <a:endParaRPr>
              <a:solidFill>
                <a:srgbClr val="1C2B33"/>
              </a:solidFill>
              <a:latin typeface="Optimistic Text"/>
              <a:ea typeface="Optimistic Text"/>
              <a:cs typeface="Optimistic Text"/>
              <a:sym typeface="Optimistic Tex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g1e3410c8e1b_3_483:notes"/>
          <p:cNvSpPr>
            <a:spLocks noGrp="1" noRot="1" noChangeAspect="1"/>
          </p:cNvSpPr>
          <p:nvPr>
            <p:ph type="sldImg" idx="2"/>
          </p:nvPr>
        </p:nvSpPr>
        <p:spPr>
          <a:xfrm>
            <a:off x="381397" y="685800"/>
            <a:ext cx="609520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6" name="Google Shape;1366;g1e3410c8e1b_3_48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Meta Business Suite is distinct from Business Manager in that it offers several unique tools that facilitate cross-Meta engagement (posting, messaging, advertising) planning and insights. Meta Business Suite centralizes the following:</a:t>
            </a:r>
            <a:endParaRPr>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Desktop and mobile experience: </a:t>
            </a:r>
            <a:r>
              <a:rPr lang="fr-fr" sz="1200">
                <a:solidFill>
                  <a:schemeClr val="dk1"/>
                </a:solidFill>
                <a:latin typeface="Optimistic Text"/>
                <a:ea typeface="Optimistic Text"/>
                <a:cs typeface="Optimistic Text"/>
                <a:sym typeface="Optimistic Text"/>
              </a:rPr>
              <a:t>Manage your business presence wherever you go with Meta Business Suite desktop or Meta Business Suite mobile app.</a:t>
            </a:r>
            <a:endParaRPr sz="1200">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Scheduling and calendar tools: </a:t>
            </a:r>
            <a:r>
              <a:rPr lang="fr-fr" sz="1200">
                <a:solidFill>
                  <a:schemeClr val="dk1"/>
                </a:solidFill>
                <a:latin typeface="Optimistic Text"/>
                <a:ea typeface="Optimistic Text"/>
                <a:cs typeface="Optimistic Text"/>
                <a:sym typeface="Optimistic Text"/>
              </a:rPr>
              <a:t>Publish or schedule new posts and stories for your Facebook Page and Instagram account. Plan content across Facebook and Instagram months in advance.</a:t>
            </a:r>
            <a:endParaRPr sz="1200">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Unified Inbox:</a:t>
            </a:r>
            <a:r>
              <a:rPr lang="fr-fr" sz="1200">
                <a:solidFill>
                  <a:schemeClr val="dk1"/>
                </a:solidFill>
                <a:uFill>
                  <a:noFill/>
                </a:uFill>
                <a:latin typeface="Optimistic Text"/>
                <a:ea typeface="Optimistic Text"/>
                <a:cs typeface="Optimistic Text"/>
                <a:sym typeface="Optimistic Text"/>
                <a:hlinkClick r:id="rId3">
                  <a:extLst>
                    <a:ext uri="{A12FA001-AC4F-418D-AE19-62706E023703}">
                      <ahyp:hlinkClr xmlns:ahyp="http://schemas.microsoft.com/office/drawing/2018/hyperlinkcolor" val="tx"/>
                    </a:ext>
                  </a:extLst>
                </a:hlinkClick>
              </a:rPr>
              <a:t>Read new messages and comments</a:t>
            </a:r>
            <a:r>
              <a:rPr lang="fr-fr" sz="1200">
                <a:solidFill>
                  <a:schemeClr val="dk1"/>
                </a:solidFill>
                <a:latin typeface="Optimistic Text"/>
                <a:ea typeface="Optimistic Text"/>
                <a:cs typeface="Optimistic Text"/>
                <a:sym typeface="Optimistic Text"/>
              </a:rPr>
              <a:t> from your Facebook Page, Messenger and Instagram accounts. You can also create automated responses to help save time when responding to questions people commonly ask.</a:t>
            </a:r>
            <a:endParaRPr sz="1200">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View insights: </a:t>
            </a:r>
            <a:r>
              <a:rPr lang="fr-fr" sz="1200">
                <a:solidFill>
                  <a:schemeClr val="dk1"/>
                </a:solidFill>
                <a:latin typeface="Optimistic Text"/>
                <a:ea typeface="Optimistic Text"/>
                <a:cs typeface="Optimistic Text"/>
                <a:sym typeface="Optimistic Text"/>
              </a:rPr>
              <a:t>See how your </a:t>
            </a:r>
            <a:r>
              <a:rPr lang="fr-fr" sz="1200">
                <a:solidFill>
                  <a:schemeClr val="dk1"/>
                </a:solidFill>
                <a:uFill>
                  <a:noFill/>
                </a:uFill>
                <a:latin typeface="Optimistic Text"/>
                <a:ea typeface="Optimistic Text"/>
                <a:cs typeface="Optimistic Text"/>
                <a:sym typeface="Optimistic Text"/>
                <a:hlinkClick r:id="rId4">
                  <a:extLst>
                    <a:ext uri="{A12FA001-AC4F-418D-AE19-62706E023703}">
                      <ahyp:hlinkClr xmlns:ahyp="http://schemas.microsoft.com/office/drawing/2018/hyperlinkcolor" val="tx"/>
                    </a:ext>
                  </a:extLst>
                </a:hlinkClick>
              </a:rPr>
              <a:t>organic and paid posts are performing</a:t>
            </a:r>
            <a:r>
              <a:rPr lang="fr-fr" sz="1200">
                <a:solidFill>
                  <a:schemeClr val="dk1"/>
                </a:solidFill>
                <a:latin typeface="Optimistic Text"/>
                <a:ea typeface="Optimistic Text"/>
                <a:cs typeface="Optimistic Text"/>
                <a:sym typeface="Optimistic Text"/>
              </a:rPr>
              <a:t> with data on trends, activity on the content you share. You’ll also find more information about your audience here.</a:t>
            </a:r>
            <a:endParaRPr sz="1200">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View activity:</a:t>
            </a:r>
            <a:r>
              <a:rPr lang="fr-fr" sz="1200">
                <a:solidFill>
                  <a:schemeClr val="dk1"/>
                </a:solidFill>
                <a:latin typeface="Optimistic Text"/>
                <a:ea typeface="Optimistic Text"/>
                <a:cs typeface="Optimistic Text"/>
                <a:sym typeface="Optimistic Text"/>
              </a:rPr>
              <a:t> See who’s liked or commented on your posts, updates on your ads, and other activity on your Page and Instagram account.</a:t>
            </a:r>
            <a:endParaRPr sz="1200">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Ads creation: </a:t>
            </a:r>
            <a:r>
              <a:rPr lang="fr-fr" sz="1200">
                <a:solidFill>
                  <a:schemeClr val="dk1"/>
                </a:solidFill>
                <a:latin typeface="Optimistic Text"/>
                <a:ea typeface="Optimistic Text"/>
                <a:cs typeface="Optimistic Text"/>
                <a:sym typeface="Optimistic Text"/>
              </a:rPr>
              <a:t>Create new ads, boost posts, and promote your Page and see metrics for ads you create directly in Meta Business Suite. You’ll still have access to Ads Manager to see more details on your campaigns.</a:t>
            </a:r>
            <a:endParaRPr sz="1200">
              <a:solidFill>
                <a:schemeClr val="dk1"/>
              </a:solidFill>
              <a:latin typeface="Optimistic Text"/>
              <a:ea typeface="Optimistic Text"/>
              <a:cs typeface="Optimistic Text"/>
              <a:sym typeface="Optimistic Text"/>
            </a:endParaRPr>
          </a:p>
          <a:p>
            <a:pPr marL="457200" lvl="0" indent="-304800" algn="l" rtl="0">
              <a:lnSpc>
                <a:spcPct val="187500"/>
              </a:lnSpc>
              <a:spcBef>
                <a:spcPts val="0"/>
              </a:spcBef>
              <a:spcAft>
                <a:spcPts val="0"/>
              </a:spcAft>
              <a:buClr>
                <a:schemeClr val="dk1"/>
              </a:buClr>
              <a:buSzPts val="1200"/>
              <a:buChar char="●"/>
            </a:pPr>
            <a:r>
              <a:rPr lang="fr-fr" sz="1200" b="1">
                <a:solidFill>
                  <a:schemeClr val="dk1"/>
                </a:solidFill>
                <a:latin typeface="Optimistic Text"/>
                <a:ea typeface="Optimistic Text"/>
                <a:cs typeface="Optimistic Text"/>
                <a:sym typeface="Optimistic Text"/>
              </a:rPr>
              <a:t>New home view: </a:t>
            </a:r>
            <a:r>
              <a:rPr lang="fr-fr" sz="1200">
                <a:solidFill>
                  <a:schemeClr val="dk1"/>
                </a:solidFill>
                <a:latin typeface="Optimistic Text"/>
                <a:ea typeface="Optimistic Text"/>
                <a:cs typeface="Optimistic Text"/>
                <a:sym typeface="Optimistic Text"/>
              </a:rPr>
              <a:t>See new notifications for your Facebook Page and Instagram account in Home. You’ll also see an overview of recent ads and insights from your posts here.</a:t>
            </a:r>
            <a:endParaRPr sz="1200">
              <a:solidFill>
                <a:schemeClr val="dk1"/>
              </a:solidFill>
              <a:latin typeface="Optimistic Text"/>
              <a:ea typeface="Optimistic Text"/>
              <a:cs typeface="Optimistic Text"/>
              <a:sym typeface="Optimistic Text"/>
            </a:endParaRPr>
          </a:p>
          <a:p>
            <a:pPr marL="457200" lvl="0" indent="-228600" algn="l" rtl="0">
              <a:lnSpc>
                <a:spcPct val="100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g1e3410c8e1b_3_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2" name="Google Shape;1372;g1e3410c8e1b_3_46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marR="228600" lvl="0" indent="0" algn="l" rtl="0">
              <a:lnSpc>
                <a:spcPct val="100000"/>
              </a:lnSpc>
              <a:spcBef>
                <a:spcPts val="12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Business Manager is a central place to manage your organization’s advertising separate from your personal account. It helps advertisers integrate Facebook marketing efforts across their organization and with external partners.</a:t>
            </a:r>
            <a:endParaRPr>
              <a:solidFill>
                <a:schemeClr val="dk1"/>
              </a:solidFill>
              <a:latin typeface="Optimistic Text"/>
              <a:ea typeface="Optimistic Text"/>
              <a:cs typeface="Optimistic Text"/>
              <a:sym typeface="Optimistic Text"/>
            </a:endParaRPr>
          </a:p>
          <a:p>
            <a:pPr marL="0" marR="228600" lvl="0" indent="0" algn="l" rtl="0">
              <a:lnSpc>
                <a:spcPct val="100000"/>
              </a:lnSpc>
              <a:spcBef>
                <a:spcPts val="12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With Business Manager, you can: </a:t>
            </a:r>
            <a:endParaRPr>
              <a:solidFill>
                <a:schemeClr val="dk1"/>
              </a:solidFill>
              <a:latin typeface="Optimistic Text"/>
              <a:ea typeface="Optimistic Text"/>
              <a:cs typeface="Optimistic Text"/>
              <a:sym typeface="Optimistic Text"/>
            </a:endParaRPr>
          </a:p>
          <a:p>
            <a:pPr marL="457200" marR="228600" lvl="0" indent="-298450" algn="l" rtl="0">
              <a:lnSpc>
                <a:spcPct val="10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Manage assets such as your Pages and ad accounts</a:t>
            </a:r>
            <a:endParaRPr>
              <a:solidFill>
                <a:schemeClr val="dk1"/>
              </a:solidFill>
              <a:latin typeface="Optimistic Text"/>
              <a:ea typeface="Optimistic Text"/>
              <a:cs typeface="Optimistic Text"/>
              <a:sym typeface="Optimistic Text"/>
            </a:endParaRPr>
          </a:p>
          <a:p>
            <a:pPr marL="457200" marR="228600" lvl="0" indent="-298450" algn="l" rtl="0">
              <a:lnSpc>
                <a:spcPct val="10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Add an agency or marketing partner to help manage your organization</a:t>
            </a:r>
            <a:endParaRPr>
              <a:solidFill>
                <a:schemeClr val="dk1"/>
              </a:solidFill>
              <a:latin typeface="Optimistic Text"/>
              <a:ea typeface="Optimistic Text"/>
              <a:cs typeface="Optimistic Text"/>
              <a:sym typeface="Optimistic Text"/>
            </a:endParaRPr>
          </a:p>
          <a:p>
            <a:pPr marL="457200" marR="228600" lvl="0" indent="-298450" algn="l" rtl="0">
              <a:lnSpc>
                <a:spcPct val="10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Better understand and target your audience</a:t>
            </a:r>
            <a:endParaRPr>
              <a:solidFill>
                <a:schemeClr val="dk1"/>
              </a:solidFill>
              <a:latin typeface="Optimistic Text"/>
              <a:ea typeface="Optimistic Text"/>
              <a:cs typeface="Optimistic Text"/>
              <a:sym typeface="Optimistic Text"/>
            </a:endParaRPr>
          </a:p>
          <a:p>
            <a:pPr marL="0" lvl="0" indent="0" algn="l" rtl="0">
              <a:lnSpc>
                <a:spcPct val="100000"/>
              </a:lnSpc>
              <a:spcBef>
                <a:spcPts val="1200"/>
              </a:spcBef>
              <a:spcAft>
                <a:spcPts val="0"/>
              </a:spcAft>
              <a:buClr>
                <a:schemeClr val="dk1"/>
              </a:buClr>
              <a:buSzPts val="1100"/>
              <a:buFont typeface="Arial"/>
              <a:buNone/>
            </a:pPr>
            <a:r>
              <a:rPr lang="fr-fr" u="sng">
                <a:solidFill>
                  <a:schemeClr val="hlink"/>
                </a:solidFill>
                <a:latin typeface="Optimistic Text"/>
                <a:ea typeface="Optimistic Text"/>
                <a:cs typeface="Optimistic Text"/>
                <a:sym typeface="Optimistic Text"/>
                <a:hlinkClick r:id="rId3"/>
              </a:rPr>
              <a:t>https://www.facebook.com/gpa/resources/advertising/business-manager</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fr-fr" u="sng">
                <a:solidFill>
                  <a:schemeClr val="hlink"/>
                </a:solidFill>
                <a:latin typeface="Optimistic Text"/>
                <a:ea typeface="Optimistic Text"/>
                <a:cs typeface="Optimistic Text"/>
                <a:sym typeface="Optimistic Text"/>
                <a:hlinkClick r:id="rId4"/>
              </a:rPr>
              <a:t>https://www.facebook.com/gpa/blog/business-manager-for-government-politics-or-advocacy-organizations</a:t>
            </a: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g1e3410c8e1b_3_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7" name="Google Shape;1387;g1e3410c8e1b_3_48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Let’s start by digging deeper into the campaign structure - In order to run ads, you will need to set up a campaign within your ad account. Each campaign has a specific structure where you will make decisions at each level: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1) The first level is the campaign where you will choose an objective. Your objective should match your real-world goal. You also have the option to set a budget at this level. This is a new recommended feature called “Campaign Budget Optimization” (or CBO) that makes it easier and more efficient for you to allocate budget across audiences.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2) The next level is the ad set. You can have multiple ad sets within a single campaign. If you do have multiple ad sets within a single campaign, each ad set should have a different, non-overlapping audience. You will also choose your placements and set bids at this level. If you are not using CBO, then you will also set your budget at this level. If you are using CBO, you have the option to control budget minimums and maximums at the ad set level.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3) The final level is the ad. The ad is where you will customize your creative. You can have multiple ads within a single ad set where you can test various formats -- like video versus images.</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Source:</a:t>
            </a:r>
            <a:r>
              <a:rPr lang="fr-fr">
                <a:solidFill>
                  <a:schemeClr val="hlink"/>
                </a:solidFill>
                <a:uFill>
                  <a:noFill/>
                </a:uFill>
                <a:latin typeface="Optimistic Text"/>
                <a:ea typeface="Optimistic Text"/>
                <a:cs typeface="Optimistic Text"/>
                <a:sym typeface="Optimistic Text"/>
                <a:hlinkClick r:id="rId3"/>
              </a:rPr>
              <a:t> </a:t>
            </a:r>
            <a:r>
              <a:rPr lang="fr-fr" u="sng">
                <a:solidFill>
                  <a:schemeClr val="hlink"/>
                </a:solidFill>
                <a:latin typeface="Optimistic Text"/>
                <a:ea typeface="Optimistic Text"/>
                <a:cs typeface="Optimistic Text"/>
                <a:sym typeface="Optimistic Text"/>
                <a:hlinkClick r:id="rId3"/>
              </a:rPr>
              <a:t>https://www.facebook.com/business/help/613846972027099</a:t>
            </a:r>
            <a:endParaRPr u="sng">
              <a:solidFill>
                <a:schemeClr val="hlink"/>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1e3410c8e1b_8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9" name="Google Shape;1409;g1e3410c8e1b_8_7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SzPts val="1100"/>
              <a:buNone/>
            </a:pPr>
            <a:r>
              <a:rPr lang="fr-fr">
                <a:solidFill>
                  <a:schemeClr val="dk1"/>
                </a:solidFill>
              </a:rPr>
              <a:t>Let’s discuss targeting. Targeting is where advertisers set the criteria for the audiences they’re trying to reach with their ads. You have three options for targeting including:</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fr-fr">
                <a:solidFill>
                  <a:schemeClr val="dk1"/>
                </a:solidFill>
              </a:rPr>
              <a:t>Broad targeting: Broad targeting includes gender, age and location</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fr-fr">
                <a:solidFill>
                  <a:schemeClr val="dk1"/>
                </a:solidFill>
              </a:rPr>
              <a:t>Custom audiences: Custom Audiences let you find your existing audiences among people who are on Facebook. You can use sources like people who have visited your website or engaged on Facebook to create custom audiences of people who already know you.</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fr-fr">
                <a:solidFill>
                  <a:schemeClr val="dk1"/>
                </a:solidFill>
              </a:rPr>
              <a:t>Lookalike audiences: A lookalike audience is a way your ads can reach new people who are likely to be interested in your organization because they share similar characteristics to an existing custom audience.</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1e3410c8e1b_3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7" name="Google Shape;1437;g1e3410c8e1b_3_50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Targeting broadly means that you’re letting Meta’s delivery system find the best people to show your ad to. Remember the following best practices for using broad targeting:</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Set your audience to reach 1-10 million: Our ad delivery system works best when your audience size is between 1 million to 10 million people, so set up your ad to target the widest audience possible that makes sense for your organization.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Char char="●"/>
            </a:pPr>
            <a:r>
              <a:rPr lang="fr-fr">
                <a:latin typeface="Optimistic Text"/>
                <a:ea typeface="Optimistic Text"/>
                <a:cs typeface="Optimistic Text"/>
                <a:sym typeface="Optimistic Text"/>
              </a:rPr>
              <a:t>Turn on Advantage detailed targeting: </a:t>
            </a:r>
            <a:r>
              <a:rPr lang="fr-fr">
                <a:solidFill>
                  <a:schemeClr val="dk1"/>
                </a:solidFill>
                <a:latin typeface="Optimistic Text"/>
                <a:ea typeface="Optimistic Text"/>
                <a:cs typeface="Optimistic Text"/>
                <a:sym typeface="Optimistic Text"/>
              </a:rPr>
              <a:t>While Meta recommends broad targeting to drive the best performance for your ads, if you'd prefer to use detailed targeting, you should enable Advantage detailed targeting in Meta Ads Manager. This is automatically enabled on campaigns that optimize for web conversions. For those objectives that do not have Advantage detailed targeting automatically enabled, we recommend you turn it on. Note: Advantaged detailed targeting is automatically enabled when using the conversions objective and optimizing for conversions, value or app events and message objectives. However it is not automatically enabled with the traffic, engagement, video views and lead generation catalog.</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After setting your objectives at the campaign level in Ads Manager, enabling broad targeting is easy.</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Confirm your Audience settings: In the ad set level, scroll down to the Audience section. Broad targeting is shown ad default. You can make adjustments to location, age and gender, but avoid narrowing down your audience by interests or behaviors. </a:t>
            </a:r>
            <a:endParaRPr>
              <a:solidFill>
                <a:schemeClr val="dk1"/>
              </a:solidFill>
              <a:latin typeface="Optimistic Text"/>
              <a:ea typeface="Optimistic Text"/>
              <a:cs typeface="Optimistic Text"/>
              <a:sym typeface="Optimistic Text"/>
            </a:endParaRPr>
          </a:p>
          <a:p>
            <a:pPr marL="457200" lvl="0" indent="-298450" algn="l" rtl="0">
              <a:lnSpc>
                <a:spcPct val="10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Check your Audience Insights: If you target broadly and then check Audience Insights or ads reporting, you can learn more about the types of people we found for you and how they reacted to your ads. This can help inform your future ad strategies. </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fr-fr" u="sng">
                <a:solidFill>
                  <a:schemeClr val="hlink"/>
                </a:solidFill>
                <a:latin typeface="Optimistic Text"/>
                <a:ea typeface="Optimistic Text"/>
                <a:cs typeface="Optimistic Text"/>
                <a:sym typeface="Optimistic Text"/>
                <a:hlinkClick r:id="rId3"/>
              </a:rPr>
              <a:t>https://www.facebook.com/business/small-business/performance-five-advertising/broad-targeting</a:t>
            </a:r>
            <a:r>
              <a:rPr lang="fr-fr">
                <a:solidFill>
                  <a:schemeClr val="dk1"/>
                </a:solidFill>
                <a:latin typeface="Optimistic Text"/>
                <a:ea typeface="Optimistic Text"/>
                <a:cs typeface="Optimistic Text"/>
                <a:sym typeface="Optimistic Text"/>
              </a:rPr>
              <a:t> </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g1e3410c8e1b_3_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5" name="Google Shape;1455;g1e3410c8e1b_3_53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1e3410c8e1b_3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1" name="Google Shape;991;g1e3410c8e1b_3_12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Let’s first discuss Meta’s approach to elections. We have a three-pronged approach for elections: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Preventing election and voter interference. We do this by continually reviewing content to determine if it violates our Community standards and our team fights both foreign interference and domestic influencer operations.</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Connecting people with reliable information. We’re continuing to connect people with details about voter registration through our Voting Alerts on Facebook and Instagram. We work with 90 partners covering over 60 languages to address viral misinformation.</a:t>
            </a:r>
            <a:endParaRPr>
              <a:latin typeface="Optimistic Text"/>
              <a:ea typeface="Optimistic Text"/>
              <a:cs typeface="Optimistic Text"/>
              <a:sym typeface="Optimistic Text"/>
            </a:endParaRPr>
          </a:p>
          <a:p>
            <a:pPr marL="457200" lvl="0" indent="-298450" algn="l" rtl="0">
              <a:lnSpc>
                <a:spcPct val="100000"/>
              </a:lnSpc>
              <a:spcBef>
                <a:spcPts val="0"/>
              </a:spcBef>
              <a:spcAft>
                <a:spcPts val="0"/>
              </a:spcAft>
              <a:buSzPts val="1100"/>
              <a:buFont typeface="Optimistic Text"/>
              <a:buAutoNum type="arabicPeriod"/>
            </a:pPr>
            <a:r>
              <a:rPr lang="fr-fr">
                <a:latin typeface="Optimistic Text"/>
                <a:ea typeface="Optimistic Text"/>
                <a:cs typeface="Optimistic Text"/>
                <a:sym typeface="Optimistic Text"/>
              </a:rPr>
              <a:t>Providing industry-leading transparency for ads. Since 2018, we have provided industry-leading transparency for ads about social issues, elections or politics. Our Custom Spend Tracker is available as part of our Ad Library Report.</a:t>
            </a:r>
            <a:endParaRPr>
              <a:latin typeface="Optimistic Text"/>
              <a:ea typeface="Optimistic Text"/>
              <a:cs typeface="Optimistic Text"/>
              <a:sym typeface="Optimistic Tex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1e3410c8e1b_3_542: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3" name="Google Shape;1463;g1e3410c8e1b_3_5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First, let’s define what we mean by social issues. In many countries, social issues become heavily debated, highly politicized topics over which the public is deeply divided.</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They are sensitive topics that can influence many people within a society – especially if amplified by many – may impact the outcome of an election or result in or relate to existing or proposed legislation.</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In most countries globally, there aren’t laws or agencies that list specific social issues that are subject to regulation. In the absence of this, we have worked closely with in-region regulators, policy and advocacy groups to define a set of social issues for our platform, which include civil and social rights, immigration, education, environmental politics, and so forth. The list is meant to be fluid to reflect the public discourse around social issues on and off Meta technologies that seek to influence public opinion through advocacy, debate or discussion.</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Source: https://www.facebook.com/business/help/214754279118974?id=288762101909005 </a:t>
            </a:r>
            <a:endParaRPr sz="1200">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p:txBody>
      </p:sp>
      <p:sp>
        <p:nvSpPr>
          <p:cNvPr id="1464" name="Google Shape;1464;g1e3410c8e1b_3_54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g28d4fde0b8d_0_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2" name="Google Shape;1472;g28d4fde0b8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50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We're constantly working to increase ad transparency and election integrity on Facebook and Instagram. Therefore, we've established measures to promote authenticity and legitimacy for anyone wishing to run ads about social issues, elections or politics.</a:t>
            </a:r>
            <a:endParaRPr>
              <a:solidFill>
                <a:schemeClr val="dk1"/>
              </a:solidFill>
              <a:latin typeface="Optimistic Text"/>
              <a:ea typeface="Optimistic Text"/>
              <a:cs typeface="Optimistic Text"/>
              <a:sym typeface="Optimistic Text"/>
            </a:endParaRPr>
          </a:p>
          <a:p>
            <a:pPr marL="0" lvl="0" indent="0" algn="l" rtl="0">
              <a:lnSpc>
                <a:spcPct val="120833"/>
              </a:lnSpc>
              <a:spcBef>
                <a:spcPts val="12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Ads about social issues, elections or politics are:</a:t>
            </a:r>
            <a:endParaRPr>
              <a:solidFill>
                <a:schemeClr val="dk1"/>
              </a:solidFill>
              <a:latin typeface="Optimistic Text"/>
              <a:ea typeface="Optimistic Text"/>
              <a:cs typeface="Optimistic Text"/>
              <a:sym typeface="Optimistic Text"/>
            </a:endParaRPr>
          </a:p>
          <a:p>
            <a:pPr marL="457200" marR="330200" lvl="0" indent="-298450" algn="l" rtl="0">
              <a:lnSpc>
                <a:spcPct val="150000"/>
              </a:lnSpc>
              <a:spcBef>
                <a:spcPts val="170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Made by, on behalf of, or about a candidate for public office, a political figure, a political party, a political action committee or advocates for the outcome of an election to public office; or</a:t>
            </a:r>
            <a:endParaRPr>
              <a:solidFill>
                <a:schemeClr val="dk1"/>
              </a:solidFill>
              <a:latin typeface="Optimistic Text"/>
              <a:ea typeface="Optimistic Text"/>
              <a:cs typeface="Optimistic Text"/>
              <a:sym typeface="Optimistic Text"/>
            </a:endParaRPr>
          </a:p>
          <a:p>
            <a:pPr marL="457200" marR="330200" lvl="0" indent="-298450" algn="l" rtl="0">
              <a:lnSpc>
                <a:spcPct val="15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About any election, referendum, or ballot initiative, including "go out and vote" or election campaigns; or</a:t>
            </a:r>
            <a:endParaRPr>
              <a:solidFill>
                <a:schemeClr val="dk1"/>
              </a:solidFill>
              <a:latin typeface="Optimistic Text"/>
              <a:ea typeface="Optimistic Text"/>
              <a:cs typeface="Optimistic Text"/>
              <a:sym typeface="Optimistic Text"/>
            </a:endParaRPr>
          </a:p>
          <a:p>
            <a:pPr marL="457200" marR="330200" lvl="0" indent="-298450" algn="l" rtl="0">
              <a:lnSpc>
                <a:spcPct val="150000"/>
              </a:lnSpc>
              <a:spcBef>
                <a:spcPts val="0"/>
              </a:spcBef>
              <a:spcAft>
                <a:spcPts val="0"/>
              </a:spcAft>
              <a:buClr>
                <a:schemeClr val="dk1"/>
              </a:buClr>
              <a:buSzPts val="1100"/>
              <a:buFont typeface="Optimistic Text"/>
              <a:buChar char="●"/>
            </a:pPr>
            <a:r>
              <a:rPr lang="fr-fr" u="sng">
                <a:solidFill>
                  <a:schemeClr val="dk1"/>
                </a:solidFill>
                <a:latin typeface="Optimistic Text"/>
                <a:ea typeface="Optimistic Text"/>
                <a:cs typeface="Optimistic Text"/>
                <a:sym typeface="Optimistic Text"/>
                <a:hlinkClick r:id="rId3">
                  <a:extLst>
                    <a:ext uri="{A12FA001-AC4F-418D-AE19-62706E023703}">
                      <ahyp:hlinkClr xmlns:ahyp="http://schemas.microsoft.com/office/drawing/2018/hyperlinkcolor" val="tx"/>
                    </a:ext>
                  </a:extLst>
                </a:hlinkClick>
              </a:rPr>
              <a:t>About social issues</a:t>
            </a:r>
            <a:r>
              <a:rPr lang="fr-fr">
                <a:solidFill>
                  <a:schemeClr val="dk1"/>
                </a:solidFill>
                <a:latin typeface="Optimistic Text"/>
                <a:ea typeface="Optimistic Text"/>
                <a:cs typeface="Optimistic Text"/>
                <a:sym typeface="Optimistic Text"/>
              </a:rPr>
              <a:t> in any place where the ad is being placed; or</a:t>
            </a:r>
            <a:endParaRPr>
              <a:solidFill>
                <a:schemeClr val="dk1"/>
              </a:solidFill>
              <a:latin typeface="Optimistic Text"/>
              <a:ea typeface="Optimistic Text"/>
              <a:cs typeface="Optimistic Text"/>
              <a:sym typeface="Optimistic Text"/>
            </a:endParaRPr>
          </a:p>
          <a:p>
            <a:pPr marL="457200" marR="330200" lvl="0" indent="-298450" algn="l" rtl="0">
              <a:lnSpc>
                <a:spcPct val="150000"/>
              </a:lnSpc>
              <a:spcBef>
                <a:spcPts val="0"/>
              </a:spcBef>
              <a:spcAft>
                <a:spcPts val="0"/>
              </a:spcAft>
              <a:buClr>
                <a:schemeClr val="dk1"/>
              </a:buClr>
              <a:buSzPts val="1100"/>
              <a:buFont typeface="Optimistic Text"/>
              <a:buChar char="●"/>
            </a:pPr>
            <a:r>
              <a:rPr lang="fr-fr">
                <a:solidFill>
                  <a:schemeClr val="dk1"/>
                </a:solidFill>
                <a:latin typeface="Optimistic Text"/>
                <a:ea typeface="Optimistic Text"/>
                <a:cs typeface="Optimistic Text"/>
                <a:sym typeface="Optimistic Text"/>
              </a:rPr>
              <a:t>Regulated as political advertising.</a:t>
            </a:r>
            <a:endParaRPr>
              <a:solidFill>
                <a:schemeClr val="dk1"/>
              </a:solidFill>
              <a:latin typeface="Optimistic Text"/>
              <a:ea typeface="Optimistic Text"/>
              <a:cs typeface="Optimistic Text"/>
              <a:sym typeface="Optimistic Text"/>
            </a:endParaRPr>
          </a:p>
          <a:p>
            <a:pPr marL="0" lvl="0" indent="0" algn="l" rtl="0">
              <a:lnSpc>
                <a:spcPct val="150000"/>
              </a:lnSpc>
              <a:spcBef>
                <a:spcPts val="29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Advertisers interested in placing these ads should complete the </a:t>
            </a:r>
            <a:r>
              <a:rPr lang="fr-fr" u="sng">
                <a:solidFill>
                  <a:schemeClr val="dk1"/>
                </a:solidFill>
                <a:latin typeface="Optimistic Text"/>
                <a:ea typeface="Optimistic Text"/>
                <a:cs typeface="Optimistic Text"/>
                <a:sym typeface="Optimistic Text"/>
                <a:hlinkClick r:id="rId4">
                  <a:extLst>
                    <a:ext uri="{A12FA001-AC4F-418D-AE19-62706E023703}">
                      <ahyp:hlinkClr xmlns:ahyp="http://schemas.microsoft.com/office/drawing/2018/hyperlinkcolor" val="tx"/>
                    </a:ext>
                  </a:extLst>
                </a:hlinkClick>
              </a:rPr>
              <a:t>ad authorization process</a:t>
            </a:r>
            <a:r>
              <a:rPr lang="fr-fr">
                <a:solidFill>
                  <a:schemeClr val="dk1"/>
                </a:solidFill>
                <a:latin typeface="Optimistic Text"/>
                <a:ea typeface="Optimistic Text"/>
                <a:cs typeface="Optimistic Text"/>
                <a:sym typeface="Optimistic Text"/>
              </a:rPr>
              <a:t>. The process is available for advertisers that reside and are located in the targeted country at the time they run ads.</a:t>
            </a:r>
            <a:endParaRPr>
              <a:solidFill>
                <a:schemeClr val="dk1"/>
              </a:solidFill>
              <a:latin typeface="Optimistic Text"/>
              <a:ea typeface="Optimistic Text"/>
              <a:cs typeface="Optimistic Text"/>
              <a:sym typeface="Optimistic Text"/>
            </a:endParaRPr>
          </a:p>
          <a:p>
            <a:pPr marL="0" lvl="0" indent="0" algn="l" rtl="0">
              <a:lnSpc>
                <a:spcPct val="115000"/>
              </a:lnSpc>
              <a:spcBef>
                <a:spcPts val="1200"/>
              </a:spcBef>
              <a:spcAft>
                <a:spcPts val="0"/>
              </a:spcAft>
              <a:buClr>
                <a:schemeClr val="dk1"/>
              </a:buClr>
              <a:buSzPts val="1100"/>
              <a:buFont typeface="Arial"/>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Source: https://www.facebook.com/business/help/214754279118974?id=288762101909005 </a:t>
            </a:r>
            <a:endParaRPr>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p:txBody>
      </p:sp>
      <p:sp>
        <p:nvSpPr>
          <p:cNvPr id="1473" name="Google Shape;1473;g28d4fde0b8d_0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9"/>
        <p:cNvGrpSpPr/>
        <p:nvPr/>
      </p:nvGrpSpPr>
      <p:grpSpPr>
        <a:xfrm>
          <a:off x="0" y="0"/>
          <a:ext cx="0" cy="0"/>
          <a:chOff x="0" y="0"/>
          <a:chExt cx="0" cy="0"/>
        </a:xfrm>
      </p:grpSpPr>
      <p:sp>
        <p:nvSpPr>
          <p:cNvPr id="1480" name="Google Shape;1480;g1e3410c8e1b_3_55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1" name="Google Shape;1481;g1e3410c8e1b_3_5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There are a variety of methods that people use to address social issues.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In a democracy, people vote for leaders that they believe will advance their ideals. Even globally, in repressive societies that restrict speech, when people can speak they often call for change on important issues.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In turn, leaders build their agendas around the social issues they believe are most important, in hopes of inspiring voters and driving meaningful impact.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At the same time, activists, brands, entertainment companies, and political organizations may try to use paid advertising to broaden their voice or influence the sentiment of people because they feel a responsibility to shape culture and inspire change.</a:t>
            </a:r>
            <a:br>
              <a:rPr lang="en" sz="1200">
                <a:solidFill>
                  <a:schemeClr val="dk1"/>
                </a:solidFill>
                <a:latin typeface="Optimistic Text"/>
                <a:ea typeface="Optimistic Text"/>
                <a:cs typeface="Optimistic Text"/>
                <a:sym typeface="Optimistic Text"/>
              </a:rPr>
            </a:br>
            <a:br>
              <a:rPr lang="en" sz="1200">
                <a:solidFill>
                  <a:schemeClr val="dk1"/>
                </a:solidFill>
                <a:latin typeface="Optimistic Text"/>
                <a:ea typeface="Optimistic Text"/>
                <a:cs typeface="Optimistic Text"/>
                <a:sym typeface="Optimistic Text"/>
              </a:rPr>
            </a:br>
            <a:r>
              <a:rPr lang="fr-fr" sz="1200">
                <a:solidFill>
                  <a:schemeClr val="dk1"/>
                </a:solidFill>
                <a:latin typeface="Optimistic Text"/>
                <a:ea typeface="Optimistic Text"/>
                <a:cs typeface="Optimistic Text"/>
                <a:sym typeface="Optimistic Text"/>
              </a:rPr>
              <a:t> Corporate social good can be a big differentiator for an organization, so many brands see value in taking a stand on issues that align with what their customers want and expect from them.</a:t>
            </a:r>
            <a:endParaRPr sz="1200">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sz="1200">
              <a:solidFill>
                <a:schemeClr val="dk1"/>
              </a:solidFill>
              <a:latin typeface="Optimistic Text"/>
              <a:ea typeface="Optimistic Text"/>
              <a:cs typeface="Optimistic Text"/>
              <a:sym typeface="Optimistic Text"/>
            </a:endParaRPr>
          </a:p>
        </p:txBody>
      </p:sp>
      <p:sp>
        <p:nvSpPr>
          <p:cNvPr id="1482" name="Google Shape;1482;g1e3410c8e1b_3_55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1e3410c8e1b_3_578: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1" name="Google Shape;1511;g1e3410c8e1b_3_5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We still fundamentally believe in freedom of expression for people and advertisers.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Our decisions and investments are rooted in this belief… but in addition, we committed to taking down coordinated networks of accounts, Pages and Groups that seek to manipulate public debate, and we’ve built smarter tools and introduced policies that provide an unprecedented level of transparency and authenticity for ads about social issues, elections, and politics.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But now, with our commitment to greater authenticity and transparency, people around the world can now see who’s behind the ads they see and better understand who’s trying to influence them with sensitive ads and why. Over time, this leads to increased accountability – for both Meta and advertisers.</a:t>
            </a:r>
            <a:endParaRPr sz="1200">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Democracy depends on the idea that we value everyone’s right to be heard above our own desire to get the outcomes we want. Giving everyone a voice empowers the powerless. Building an inclusive society depends upon people being able to share their diverse perspectives. So, our policy is based on the idea that advertisers can still discuss sensitive topics, but in order to promote safe and healthy public debate on </a:t>
            </a:r>
            <a:r>
              <a:rPr lang="fr-fr" sz="1200" u="sng">
                <a:solidFill>
                  <a:schemeClr val="dk1"/>
                </a:solidFill>
                <a:latin typeface="Optimistic Text"/>
                <a:ea typeface="Optimistic Text"/>
                <a:cs typeface="Optimistic Text"/>
                <a:sym typeface="Optimistic Text"/>
              </a:rPr>
              <a:t>influential</a:t>
            </a:r>
            <a:r>
              <a:rPr lang="fr-fr" sz="1200">
                <a:solidFill>
                  <a:schemeClr val="dk1"/>
                </a:solidFill>
                <a:latin typeface="Optimistic Text"/>
                <a:ea typeface="Optimistic Text"/>
                <a:cs typeface="Optimistic Text"/>
                <a:sym typeface="Optimistic Text"/>
              </a:rPr>
              <a:t> topics, advertisers need to complete more steps to confirm their identity so people can see who’s trying to influence them.</a:t>
            </a:r>
            <a:endParaRPr sz="1200">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sz="1200">
              <a:solidFill>
                <a:schemeClr val="dk1"/>
              </a:solidFill>
              <a:latin typeface="Optimistic Text"/>
              <a:ea typeface="Optimistic Text"/>
              <a:cs typeface="Optimistic Text"/>
              <a:sym typeface="Optimistic Text"/>
            </a:endParaRPr>
          </a:p>
        </p:txBody>
      </p:sp>
      <p:sp>
        <p:nvSpPr>
          <p:cNvPr id="1512" name="Google Shape;1512;g1e3410c8e1b_3_57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g1e3410c8e1b_3_61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4" name="Google Shape;1544;g1e3410c8e1b_3_6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Inspired by our core beliefs, to build an effective policy, we needed to begin by categorizing which ads are required to meet a higher standard. We realize that our universal policy will impact how you manage and operate your advertising, requiring more workflow, but we believe it’s the balanced and fair thing to do to enable a safe and transparent platform for all people.</a:t>
            </a:r>
            <a:br>
              <a:rPr lang="en" sz="1200">
                <a:solidFill>
                  <a:schemeClr val="dk1"/>
                </a:solidFill>
                <a:latin typeface="Optimistic Text"/>
                <a:ea typeface="Optimistic Text"/>
                <a:cs typeface="Optimistic Text"/>
                <a:sym typeface="Optimistic Text"/>
              </a:rPr>
            </a:br>
            <a:br>
              <a:rPr lang="en" sz="1200">
                <a:solidFill>
                  <a:schemeClr val="dk1"/>
                </a:solidFill>
                <a:latin typeface="Optimistic Text"/>
                <a:ea typeface="Optimistic Text"/>
                <a:cs typeface="Optimistic Text"/>
                <a:sym typeface="Optimistic Text"/>
              </a:rPr>
            </a:br>
            <a:r>
              <a:rPr lang="fr-fr" sz="1200">
                <a:solidFill>
                  <a:schemeClr val="dk1"/>
                </a:solidFill>
                <a:latin typeface="Optimistic Text"/>
                <a:ea typeface="Optimistic Text"/>
                <a:cs typeface="Optimistic Text"/>
                <a:sym typeface="Optimistic Text"/>
              </a:rPr>
              <a:t> Ads about social issues, elections or politics are:</a:t>
            </a:r>
            <a:br>
              <a:rPr lang="en" sz="1200">
                <a:solidFill>
                  <a:schemeClr val="dk1"/>
                </a:solidFill>
                <a:latin typeface="Optimistic Text"/>
                <a:ea typeface="Optimistic Text"/>
                <a:cs typeface="Optimistic Text"/>
                <a:sym typeface="Optimistic Text"/>
              </a:rPr>
            </a:b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t>
            </a:r>
            <a:r>
              <a:rPr lang="fr-fr" sz="1200">
                <a:solidFill>
                  <a:schemeClr val="dk1"/>
                </a:solidFill>
                <a:latin typeface="Optimistic Text"/>
                <a:ea typeface="Optimistic Text"/>
                <a:cs typeface="Optimistic Text"/>
                <a:sym typeface="Optimistic Text"/>
              </a:rPr>
              <a:t>Made by, on behalf of or about a candidate for public office, a political figure, a political party or advocates for the outcome of an election to public office; or</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t>
            </a:r>
            <a:r>
              <a:rPr lang="fr-fr" sz="1200">
                <a:solidFill>
                  <a:schemeClr val="dk1"/>
                </a:solidFill>
                <a:latin typeface="Optimistic Text"/>
                <a:ea typeface="Optimistic Text"/>
                <a:cs typeface="Optimistic Text"/>
                <a:sym typeface="Optimistic Text"/>
              </a:rPr>
              <a:t>About any election, referendum or ballot initiative, including "get out the vote" or election information campaigns; this includes all ads coming from election regulators about how, when and where to vote. or</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t>
            </a:r>
            <a:r>
              <a:rPr lang="fr-fr" sz="1200">
                <a:solidFill>
                  <a:schemeClr val="dk1"/>
                </a:solidFill>
                <a:latin typeface="Optimistic Text"/>
                <a:ea typeface="Optimistic Text"/>
                <a:cs typeface="Optimistic Text"/>
                <a:sym typeface="Optimistic Text"/>
              </a:rPr>
              <a:t>Regulated as political advertising</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t>
            </a:r>
            <a:r>
              <a:rPr lang="fr-fr" sz="1200">
                <a:solidFill>
                  <a:schemeClr val="dk1"/>
                </a:solidFill>
                <a:latin typeface="Optimistic Text"/>
                <a:ea typeface="Optimistic Text"/>
                <a:cs typeface="Optimistic Text"/>
                <a:sym typeface="Optimistic Text"/>
              </a:rPr>
              <a:t>About social issues in any place where the ad is being run</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More info:</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 To enforce on a social issues policy, we had to specifically define what those topics are. In most countries globally, there aren’t laws or agencies that list specific social issues that are subject to regulation. In the absence of this, we have worked closely with in-region regulators, policy and advocacy groups to develop country-specific categories -- like health, civil and social rights, immigration -- that reflect the public discourse around social issues that seek to influence public opinion with ad content that includes advocacy, debate or discussion. Learn more about social issues in certain countries [Help Center]</a:t>
            </a:r>
            <a:endParaRPr sz="1200">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sz="1200">
              <a:solidFill>
                <a:schemeClr val="dk1"/>
              </a:solidFill>
              <a:latin typeface="Optimistic Text"/>
              <a:ea typeface="Optimistic Text"/>
              <a:cs typeface="Optimistic Text"/>
              <a:sym typeface="Optimistic Text"/>
            </a:endParaRPr>
          </a:p>
        </p:txBody>
      </p:sp>
      <p:sp>
        <p:nvSpPr>
          <p:cNvPr id="1545" name="Google Shape;1545;g1e3410c8e1b_3_61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g1e3410c8e1b_3_628: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4" name="Google Shape;1564;g1e3410c8e1b_3_6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To allow people to run ads about issues, elections, and politics, we have taken actions that are rooted in three principles: </a:t>
            </a:r>
            <a:r>
              <a:rPr lang="fr-fr" sz="1200" b="1">
                <a:solidFill>
                  <a:schemeClr val="dk1"/>
                </a:solidFill>
                <a:latin typeface="Optimistic Text"/>
                <a:ea typeface="Optimistic Text"/>
                <a:cs typeface="Optimistic Text"/>
                <a:sym typeface="Optimistic Text"/>
              </a:rPr>
              <a:t>Authenticity, Transparency, and Accountability.</a:t>
            </a:r>
            <a:endParaRPr sz="1200" b="1">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To meet these principles, we’ve introduced an unprecedented level of transparency and authenticity around these ads to ensure people can see who’s trying to influence them so they can make informed decisions.</a:t>
            </a:r>
            <a:br>
              <a:rPr lang="en" sz="1200">
                <a:solidFill>
                  <a:schemeClr val="dk1"/>
                </a:solidFill>
                <a:latin typeface="Optimistic Text"/>
                <a:ea typeface="Optimistic Text"/>
                <a:cs typeface="Optimistic Text"/>
                <a:sym typeface="Optimistic Text"/>
              </a:rPr>
            </a:br>
            <a:br>
              <a:rPr lang="en" sz="1200">
                <a:solidFill>
                  <a:schemeClr val="dk1"/>
                </a:solidFill>
                <a:latin typeface="Optimistic Text"/>
                <a:ea typeface="Optimistic Text"/>
                <a:cs typeface="Optimistic Text"/>
                <a:sym typeface="Optimistic Text"/>
              </a:rPr>
            </a:br>
            <a:r>
              <a:rPr lang="fr-fr" sz="1200">
                <a:solidFill>
                  <a:schemeClr val="dk1"/>
                </a:solidFill>
                <a:latin typeface="Optimistic Text"/>
                <a:ea typeface="Optimistic Text"/>
                <a:cs typeface="Optimistic Text"/>
                <a:sym typeface="Optimistic Text"/>
              </a:rPr>
              <a:t> To enable healthy discourse and help prevent interference in elections, our policy for ads about social issues, elections or politics requires that advertisers must complete the authorization process in the country they want to run ads in. To do this, advertisers that want to run these ads must prove who they are and where they are located, include verified “Paid for by” disclaimers to help us confirm the legitimacy of an organization and show who’s behind the ad, and these ads will be entered into our public Ad Library for seven years.</a:t>
            </a:r>
            <a:endParaRPr sz="1200">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sz="1200">
              <a:solidFill>
                <a:schemeClr val="dk1"/>
              </a:solidFill>
              <a:latin typeface="Optimistic Text"/>
              <a:ea typeface="Optimistic Text"/>
              <a:cs typeface="Optimistic Text"/>
              <a:sym typeface="Optimistic Text"/>
            </a:endParaRPr>
          </a:p>
        </p:txBody>
      </p:sp>
      <p:sp>
        <p:nvSpPr>
          <p:cNvPr id="1565" name="Google Shape;1565;g1e3410c8e1b_3_62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1e3410c8e1b_3_6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2" name="Google Shape;1612;g1e3410c8e1b_3_67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We want to make sure people are using our products and solutions authentically, and that they understand who is speaking to them. We’ve taken steps to ensure Pages are authentic and are more transparent by showing people the Page’s primary country location and whether the Page has merged with other Pages. This gives people more context on the Page and makes it easier to understand who’s behind it.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Increasingly, we’ve seen people failing to disclose the organization behind their Page as a way to make people think that  Page is run independently. To address this, we’ve added more information about who is behind a Page, including a new “Organizations That Manage This Page” tab that shows the Page’s confirmed “Page Owner,” including the organization’s legal name and verified city, phone number or website. </a:t>
            </a:r>
            <a:endParaRPr>
              <a:latin typeface="Optimistic Text"/>
              <a:ea typeface="Optimistic Text"/>
              <a:cs typeface="Optimistic Text"/>
              <a:sym typeface="Optimistic Tex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1e3410c8e1b_3_681:notes"/>
          <p:cNvSpPr>
            <a:spLocks noGrp="1" noRot="1" noChangeAspect="1"/>
          </p:cNvSpPr>
          <p:nvPr>
            <p:ph type="sldImg" idx="2"/>
          </p:nvPr>
        </p:nvSpPr>
        <p:spPr>
          <a:xfrm>
            <a:off x="379413" y="685800"/>
            <a:ext cx="6097587"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0" name="Google Shape;1620;g1e3410c8e1b_3_6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600"/>
              </a:spcBef>
              <a:spcAft>
                <a:spcPts val="0"/>
              </a:spcAft>
              <a:buClr>
                <a:schemeClr val="dk1"/>
              </a:buClr>
              <a:buSzPts val="1100"/>
              <a:buFont typeface="Arial"/>
              <a:buNone/>
            </a:pPr>
            <a:endParaRPr>
              <a:solidFill>
                <a:schemeClr val="dk1"/>
              </a:solidFill>
            </a:endParaRPr>
          </a:p>
        </p:txBody>
      </p:sp>
      <p:sp>
        <p:nvSpPr>
          <p:cNvPr id="1621" name="Google Shape;1621;g1e3410c8e1b_3_68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1e3410c8e1b_3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1" name="Google Shape;1651;g1e3410c8e1b_3_71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1e3410c8e1b_3_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0" name="Google Shape;1690;g1e3410c8e1b_3_74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To increase transparency, all ads about social issues, elections or politics must be clearly labeled with a “Paid for by” disclaimer from the advertiser to communicate the organization or person behind the ad. This means that people can see who is paying for the ad and, for any business or organization, they must provide more information to Meta for confirmation, some of which is then made available publicly for transparency purposes.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br>
              <a:rPr lang="en">
                <a:latin typeface="Optimistic Text"/>
                <a:ea typeface="Optimistic Text"/>
                <a:cs typeface="Optimistic Text"/>
                <a:sym typeface="Optimistic Text"/>
              </a:rPr>
            </a:br>
            <a:r>
              <a:rPr lang="fr-fr">
                <a:latin typeface="Optimistic Text"/>
                <a:ea typeface="Optimistic Text"/>
                <a:cs typeface="Optimistic Text"/>
                <a:sym typeface="Optimistic Text"/>
              </a:rPr>
              <a:t>US advertisers must now provide additional information, like a Federal Election Commission ID or Tax-ID number. This allows people to confidently gauge the legitimacy of an organization and quickly raise questions or concerns if they find anything out of the ordinary. </a:t>
            </a:r>
            <a:endParaRPr>
              <a:latin typeface="Optimistic Text"/>
              <a:ea typeface="Optimistic Text"/>
              <a:cs typeface="Optimistic Text"/>
              <a:sym typeface="Optimistic Tex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1e3410c8e1b_3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2" name="Google Shape;1002;g1e3410c8e1b_3_1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g1e3410c8e1b_3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2" name="Google Shape;1702;g1e3410c8e1b_3_75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NOTE: This slide is for the US only</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Ad “i” icon in the US: Ads about social issues, elections or politics in the US with a “Confirmed Organization” icon will give people confidence in knowing that the advertiser has verified the organization behind the ad is registered with the US government. Now, with one tap, people will not only see information about the ad, but they’ll be able to quickly hold advertisers accountable by seeing their contact details and the information verified off-Facebook, including if they submitted an FEC ID, Tax-Registered Organization, or US government credentials. </a:t>
            </a:r>
            <a:endParaRPr>
              <a:latin typeface="Optimistic Text"/>
              <a:ea typeface="Optimistic Text"/>
              <a:cs typeface="Optimistic Text"/>
              <a:sym typeface="Optimistic Text"/>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g1e3410c8e1b_3_76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5" name="Google Shape;1715;g1e3410c8e1b_3_7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600"/>
              </a:spcBef>
              <a:spcAft>
                <a:spcPts val="0"/>
              </a:spcAft>
              <a:buSzPts val="1100"/>
              <a:buNone/>
            </a:pPr>
            <a:r>
              <a:rPr lang="fr-fr" sz="1200">
                <a:solidFill>
                  <a:schemeClr val="dk1"/>
                </a:solidFill>
                <a:latin typeface="Optimistic Text"/>
                <a:ea typeface="Optimistic Text"/>
                <a:cs typeface="Optimistic Text"/>
                <a:sym typeface="Optimistic Text"/>
              </a:rPr>
              <a:t>Elections are happening all over the world and we are committed to requiring authorizations and "Paid for by" disclaimers in more places, to help prevent interference in elections globally. We know that protecting the integrity of elections is never finished and we can’t do this alone — that’s why we continue to work with policymakers and experts to make sure we are constantly improving</a:t>
            </a:r>
            <a:endParaRPr sz="1200">
              <a:solidFill>
                <a:schemeClr val="dk1"/>
              </a:solidFill>
              <a:latin typeface="Optimistic Text"/>
              <a:ea typeface="Optimistic Text"/>
              <a:cs typeface="Optimistic Text"/>
              <a:sym typeface="Optimistic Text"/>
            </a:endParaRPr>
          </a:p>
        </p:txBody>
      </p:sp>
      <p:sp>
        <p:nvSpPr>
          <p:cNvPr id="1716" name="Google Shape;1716;g1e3410c8e1b_3_76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41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1e3410c8e1b_3_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6" name="Google Shape;1726;g1e3410c8e1b_3_76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Moving to our policies. I want to remind you of our Advertising Standards.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Our ad policies provide guidance on the types of content that is allowed on our platforms. Familiarizing yourself with the policies can help you adhere to them and avoid disapproval later.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Also, it’s important to note that you cannot post organic content or run ads that intimidate or discourage people from voting and also you cannot run ads that violate our Community Standards on voter fraud and voter interference.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For you and your organizations, it’s especially important to be aware and familiar with our ads about social issues, elections or politics. We will have a deep dive about our policies here in a bit but in the meantime, I want to flag that all ads about social issues, elections or politics will need a disclaimer and the process can take up to 72 hours to complete so we recommend that all relevant advertisers get started as soon as possible.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1e3410c8e1b_3_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4" name="Google Shape;1744;g1e3410c8e1b_3_78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1"/>
        <p:cNvGrpSpPr/>
        <p:nvPr/>
      </p:nvGrpSpPr>
      <p:grpSpPr>
        <a:xfrm>
          <a:off x="0" y="0"/>
          <a:ext cx="0" cy="0"/>
          <a:chOff x="0" y="0"/>
          <a:chExt cx="0" cy="0"/>
        </a:xfrm>
      </p:grpSpPr>
      <p:sp>
        <p:nvSpPr>
          <p:cNvPr id="1772" name="Google Shape;1772;g1e3410c8e1b_3_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3" name="Google Shape;1773;g1e3410c8e1b_3_81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1"/>
        <p:cNvGrpSpPr/>
        <p:nvPr/>
      </p:nvGrpSpPr>
      <p:grpSpPr>
        <a:xfrm>
          <a:off x="0" y="0"/>
          <a:ext cx="0" cy="0"/>
          <a:chOff x="0" y="0"/>
          <a:chExt cx="0" cy="0"/>
        </a:xfrm>
      </p:grpSpPr>
      <p:sp>
        <p:nvSpPr>
          <p:cNvPr id="1792" name="Google Shape;1792;g249d8dc2d7d_1_96: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3" name="Google Shape;1793;g249d8dc2d7d_1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We hold advertisers to even stricter standard to protect people – in part because they receive paid distribution, as opposed to something organically surfacing in people's feed.</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•All ads are subject to our ad review system before they're shown on Facebook or Instagram, which relies primarily on automated review (artificial intelligence) to check ads against our</a:t>
            </a:r>
            <a:r>
              <a:rPr lang="fr-fr" sz="1200">
                <a:solidFill>
                  <a:schemeClr val="dk1"/>
                </a:solidFill>
                <a:uFill>
                  <a:noFill/>
                </a:uFill>
                <a:latin typeface="Optimistic Text"/>
                <a:ea typeface="Optimistic Text"/>
                <a:cs typeface="Optimistic Text"/>
                <a:sym typeface="Optimistic Text"/>
                <a:hlinkClick r:id="rId3">
                  <a:extLst>
                    <a:ext uri="{A12FA001-AC4F-418D-AE19-62706E023703}">
                      <ahyp:hlinkClr xmlns:ahyp="http://schemas.microsoft.com/office/drawing/2018/hyperlinkcolor" val="tx"/>
                    </a:ext>
                  </a:extLst>
                </a:hlinkClick>
              </a:rPr>
              <a:t> </a:t>
            </a:r>
            <a:r>
              <a:rPr lang="fr-fr" sz="1200" u="sng">
                <a:solidFill>
                  <a:schemeClr val="dk1"/>
                </a:solidFill>
                <a:latin typeface="Optimistic Text"/>
                <a:ea typeface="Optimistic Text"/>
                <a:cs typeface="Optimistic Text"/>
                <a:sym typeface="Optimistic Text"/>
                <a:hlinkClick r:id="rId3">
                  <a:extLst>
                    <a:ext uri="{A12FA001-AC4F-418D-AE19-62706E023703}">
                      <ahyp:hlinkClr xmlns:ahyp="http://schemas.microsoft.com/office/drawing/2018/hyperlinkcolor" val="tx"/>
                    </a:ext>
                  </a:extLst>
                </a:hlinkClick>
              </a:rPr>
              <a:t>Advertising Policies</a:t>
            </a:r>
            <a:r>
              <a:rPr lang="fr-fr" sz="1200">
                <a:solidFill>
                  <a:schemeClr val="dk1"/>
                </a:solidFill>
                <a:latin typeface="Optimistic Text"/>
                <a:ea typeface="Optimistic Text"/>
                <a:cs typeface="Optimistic Text"/>
                <a:sym typeface="Optimistic Text"/>
              </a:rPr>
              <a: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•During ad review, we'll check your ad's images, text, and positioning, </a:t>
            </a:r>
            <a:r>
              <a:rPr lang="fr-fr" sz="1200" i="1">
                <a:solidFill>
                  <a:schemeClr val="dk1"/>
                </a:solidFill>
                <a:latin typeface="Optimistic Text"/>
                <a:ea typeface="Optimistic Text"/>
                <a:cs typeface="Optimistic Text"/>
                <a:sym typeface="Optimistic Text"/>
              </a:rPr>
              <a:t>in addition </a:t>
            </a:r>
            <a:r>
              <a:rPr lang="fr-fr" sz="1200">
                <a:solidFill>
                  <a:schemeClr val="dk1"/>
                </a:solidFill>
                <a:latin typeface="Optimistic Text"/>
                <a:ea typeface="Optimistic Text"/>
                <a:cs typeface="Optimistic Text"/>
                <a:sym typeface="Optimistic Text"/>
              </a:rPr>
              <a:t>to the content on your ad's landing page.</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•We use manual review to improve and train our automated systems, and in some cases, have trained global teams review specific ads.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•Ads are also required to follow our</a:t>
            </a:r>
            <a:r>
              <a:rPr lang="fr-fr" sz="1200">
                <a:solidFill>
                  <a:schemeClr val="dk1"/>
                </a:solidFill>
                <a:uFill>
                  <a:noFill/>
                </a:uFill>
                <a:latin typeface="Optimistic Text"/>
                <a:ea typeface="Optimistic Text"/>
                <a:cs typeface="Optimistic Text"/>
                <a:sym typeface="Optimistic Text"/>
                <a:hlinkClick r:id="rId4">
                  <a:extLst>
                    <a:ext uri="{A12FA001-AC4F-418D-AE19-62706E023703}">
                      <ahyp:hlinkClr xmlns:ahyp="http://schemas.microsoft.com/office/drawing/2018/hyperlinkcolor" val="tx"/>
                    </a:ext>
                  </a:extLst>
                </a:hlinkClick>
              </a:rPr>
              <a:t> </a:t>
            </a:r>
            <a:r>
              <a:rPr lang="fr-fr" sz="1200" u="sng">
                <a:solidFill>
                  <a:schemeClr val="dk1"/>
                </a:solidFill>
                <a:latin typeface="Optimistic Text"/>
                <a:ea typeface="Optimistic Text"/>
                <a:cs typeface="Optimistic Text"/>
                <a:sym typeface="Optimistic Text"/>
                <a:hlinkClick r:id="rId4">
                  <a:extLst>
                    <a:ext uri="{A12FA001-AC4F-418D-AE19-62706E023703}">
                      <ahyp:hlinkClr xmlns:ahyp="http://schemas.microsoft.com/office/drawing/2018/hyperlinkcolor" val="tx"/>
                    </a:ext>
                  </a:extLst>
                </a:hlinkClick>
              </a:rPr>
              <a:t>Community Standards</a:t>
            </a:r>
            <a:r>
              <a:rPr lang="fr-fr" sz="1200">
                <a:solidFill>
                  <a:schemeClr val="dk1"/>
                </a:solidFill>
                <a:latin typeface="Optimistic Text"/>
                <a:ea typeface="Optimistic Text"/>
                <a:cs typeface="Optimistic Text"/>
                <a:sym typeface="Optimistic Text"/>
              </a:rPr>
              <a: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b="1">
                <a:solidFill>
                  <a:schemeClr val="dk1"/>
                </a:solidFill>
                <a:latin typeface="Optimistic Text"/>
                <a:ea typeface="Optimistic Text"/>
                <a:cs typeface="Optimistic Text"/>
                <a:sym typeface="Optimistic Text"/>
              </a:rPr>
              <a:t>FLAGGED BY AI OR REPORTS BY PEOPLE</a:t>
            </a:r>
            <a:endParaRPr sz="1200" b="1">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In certain cases, a post or ad that's already running can be flagged by AI or reported by our community. If this happens, the content may be reviewed again, and if found to be in violation of our policies and/or the ad is missing a “Paid for by” disclaimer, we disapprove it.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Source:</a:t>
            </a:r>
            <a:r>
              <a:rPr lang="fr-fr" sz="1200">
                <a:solidFill>
                  <a:schemeClr val="dk1"/>
                </a:solidFill>
                <a:uFill>
                  <a:noFill/>
                </a:uFill>
                <a:latin typeface="Optimistic Text"/>
                <a:ea typeface="Optimistic Text"/>
                <a:cs typeface="Optimistic Text"/>
                <a:sym typeface="Optimistic Text"/>
                <a:hlinkClick r:id="rId5">
                  <a:extLst>
                    <a:ext uri="{A12FA001-AC4F-418D-AE19-62706E023703}">
                      <ahyp:hlinkClr xmlns:ahyp="http://schemas.microsoft.com/office/drawing/2018/hyperlinkcolor" val="tx"/>
                    </a:ext>
                  </a:extLst>
                </a:hlinkClick>
              </a:rPr>
              <a:t> </a:t>
            </a:r>
            <a:r>
              <a:rPr lang="fr-fr" sz="1200" u="sng">
                <a:solidFill>
                  <a:schemeClr val="dk1"/>
                </a:solidFill>
                <a:latin typeface="Optimistic Text"/>
                <a:ea typeface="Optimistic Text"/>
                <a:cs typeface="Optimistic Text"/>
                <a:sym typeface="Optimistic Text"/>
                <a:hlinkClick r:id="rId5">
                  <a:extLst>
                    <a:ext uri="{A12FA001-AC4F-418D-AE19-62706E023703}">
                      <ahyp:hlinkClr xmlns:ahyp="http://schemas.microsoft.com/office/drawing/2018/hyperlinkcolor" val="tx"/>
                    </a:ext>
                  </a:extLst>
                </a:hlinkClick>
              </a:rPr>
              <a:t>https://www.facebook.com/business/help/313752069181919?id=288762101909005&amp;helpref=uf_permalink</a:t>
            </a:r>
            <a:endParaRPr sz="1200" u="sng">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p:txBody>
      </p:sp>
      <p:sp>
        <p:nvSpPr>
          <p:cNvPr id="1794" name="Google Shape;1794;g249d8dc2d7d_1_9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45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Google Shape;1814;g2402d9e6745_0_2969:notes"/>
          <p:cNvSpPr>
            <a:spLocks noGrp="1" noRot="1" noChangeAspect="1"/>
          </p:cNvSpPr>
          <p:nvPr>
            <p:ph type="sldImg" idx="2"/>
          </p:nvPr>
        </p:nvSpPr>
        <p:spPr>
          <a:xfrm>
            <a:off x="381000" y="381000"/>
            <a:ext cx="4572000"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5" name="Google Shape;1815;g2402d9e6745_0_29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Text"/>
                <a:ea typeface="Optimistic Text"/>
                <a:cs typeface="Optimistic Text"/>
                <a:sym typeface="Optimistic Text"/>
              </a:rPr>
              <a:t>On Facebook and Instagram, we follow a three-part framework to help prevent the spread of misinformation and give people more context to make informed decisions: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rPr>
              <a:t>•</a:t>
            </a:r>
            <a:r>
              <a:rPr lang="fr-fr" sz="1200" b="1">
                <a:solidFill>
                  <a:schemeClr val="dk1"/>
                </a:solidFill>
                <a:latin typeface="Optimistic Text"/>
                <a:ea typeface="Optimistic Text"/>
                <a:cs typeface="Optimistic Text"/>
                <a:sym typeface="Optimistic Text"/>
              </a:rPr>
              <a:t>Remove </a:t>
            </a:r>
            <a:r>
              <a:rPr lang="fr-fr" sz="1200">
                <a:solidFill>
                  <a:schemeClr val="dk1"/>
                </a:solidFill>
                <a:latin typeface="Optimistic Text"/>
                <a:ea typeface="Optimistic Text"/>
                <a:cs typeface="Optimistic Text"/>
                <a:sym typeface="Optimistic Text"/>
              </a:rPr>
              <a:t>accounts and content violating Community Standards or ad policies​</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rPr>
              <a:t>•</a:t>
            </a:r>
            <a:r>
              <a:rPr lang="fr-fr" sz="1200" b="1">
                <a:solidFill>
                  <a:schemeClr val="dk1"/>
                </a:solidFill>
                <a:latin typeface="Optimistic Text"/>
                <a:ea typeface="Optimistic Text"/>
                <a:cs typeface="Optimistic Text"/>
                <a:sym typeface="Optimistic Text"/>
              </a:rPr>
              <a:t>Reduce </a:t>
            </a:r>
            <a:r>
              <a:rPr lang="fr-fr" sz="1200">
                <a:solidFill>
                  <a:schemeClr val="dk1"/>
                </a:solidFill>
                <a:latin typeface="Optimistic Text"/>
                <a:ea typeface="Optimistic Text"/>
                <a:cs typeface="Optimistic Text"/>
                <a:sym typeface="Optimistic Text"/>
              </a:rPr>
              <a:t>the distribution of false news and inauthentic content, like clickbait, when independent third-party fact-checkers rate content as false</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rPr>
              <a:t>•</a:t>
            </a:r>
            <a:r>
              <a:rPr lang="fr-fr" sz="1200" b="1">
                <a:solidFill>
                  <a:schemeClr val="dk1"/>
                </a:solidFill>
                <a:latin typeface="Optimistic Text"/>
                <a:ea typeface="Optimistic Text"/>
                <a:cs typeface="Optimistic Text"/>
                <a:sym typeface="Optimistic Text"/>
              </a:rPr>
              <a:t>Inform </a:t>
            </a:r>
            <a:r>
              <a:rPr lang="fr-fr" sz="1200">
                <a:solidFill>
                  <a:schemeClr val="dk1"/>
                </a:solidFill>
                <a:latin typeface="Optimistic Text"/>
                <a:ea typeface="Optimistic Text"/>
                <a:cs typeface="Optimistic Text"/>
                <a:sym typeface="Optimistic Text"/>
              </a:rPr>
              <a:t>people by giving them more context and labels on false posts they see​</a:t>
            </a:r>
            <a:endParaRPr sz="1200">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Optimistic Display"/>
                <a:ea typeface="Optimistic Display"/>
                <a:cs typeface="Optimistic Display"/>
                <a:sym typeface="Optimistic Display"/>
              </a:rPr>
              <a:t>But like the other major internet platforms and most media, Meta doesn’t fact-check direct speech from politicians.</a:t>
            </a:r>
            <a:endParaRPr sz="1200">
              <a:solidFill>
                <a:schemeClr val="dk1"/>
              </a:solidFill>
              <a:latin typeface="Optimistic Display"/>
              <a:ea typeface="Optimistic Display"/>
              <a:cs typeface="Optimistic Display"/>
              <a:sym typeface="Optimistic Display"/>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b="1">
                <a:solidFill>
                  <a:schemeClr val="dk1"/>
                </a:solidFill>
                <a:latin typeface="Calibri"/>
                <a:ea typeface="Calibri"/>
                <a:cs typeface="Calibri"/>
                <a:sym typeface="Calibri"/>
              </a:rPr>
              <a:t>ADDITIONAL CONTEXT</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b="1">
                <a:solidFill>
                  <a:schemeClr val="dk1"/>
                </a:solidFill>
                <a:latin typeface="Calibri"/>
                <a:ea typeface="Calibri"/>
                <a:cs typeface="Calibri"/>
                <a:sym typeface="Calibri"/>
              </a:rPr>
              <a:t>Fighting misinformation and our approach to politicians</a:t>
            </a:r>
            <a:br>
              <a:rPr lang="en" sz="1200" b="1">
                <a:solidFill>
                  <a:schemeClr val="dk1"/>
                </a:solidFill>
                <a:latin typeface="Calibri"/>
                <a:ea typeface="Calibri"/>
                <a:cs typeface="Calibri"/>
                <a:sym typeface="Calibri"/>
              </a:rPr>
            </a:br>
            <a:r>
              <a:rPr lang="fr-fr" sz="1200">
                <a:solidFill>
                  <a:schemeClr val="dk1"/>
                </a:solidFill>
                <a:latin typeface="Calibri"/>
                <a:ea typeface="Calibri"/>
                <a:cs typeface="Calibri"/>
                <a:sym typeface="Calibri"/>
              </a:rPr>
              <a:t> We've cut the amount of engagement with fake news on Facebook by more than half according to</a:t>
            </a:r>
            <a:r>
              <a:rPr lang="fr-fr" sz="120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fr-fr"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multiple independent studies</a:t>
            </a:r>
            <a:r>
              <a:rPr lang="fr-fr" sz="1200">
                <a:solidFill>
                  <a:schemeClr val="dk1"/>
                </a:solidFill>
                <a:latin typeface="Calibri"/>
                <a:ea typeface="Calibri"/>
                <a:cs typeface="Calibri"/>
                <a:sym typeface="Calibri"/>
              </a:rPr>
              <a:t> so we know people are seeing much less of it. But misinformation is a complex and evolving problem, and we have much more work to do. On Facebook and Instagram, we follow a three-part framework to help prevent the spread of misinformation and provide additional context so people can make informed decisions.</a:t>
            </a:r>
            <a:br>
              <a:rPr lang="en"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rPr>
              <a:t>•</a:t>
            </a:r>
            <a:r>
              <a:rPr lang="fr-fr" sz="1200">
                <a:solidFill>
                  <a:schemeClr val="dk1"/>
                </a:solidFill>
                <a:latin typeface="Calibri"/>
                <a:ea typeface="Calibri"/>
                <a:cs typeface="Calibri"/>
                <a:sym typeface="Calibri"/>
              </a:rPr>
              <a:t>Remove: We especially focus on removing content that violates our Community Standards, including fake accounts and misinformation that may contribute to the risk of imminent violence or harm.</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rPr>
              <a:t>•</a:t>
            </a:r>
            <a:r>
              <a:rPr lang="fr-fr" sz="1200">
                <a:solidFill>
                  <a:schemeClr val="dk1"/>
                </a:solidFill>
                <a:latin typeface="Calibri"/>
                <a:ea typeface="Calibri"/>
                <a:cs typeface="Calibri"/>
                <a:sym typeface="Calibri"/>
              </a:rPr>
              <a:t>Reduce: Since 2016, we have partnered with 80 organizations independent third-party fact-checkers around the world, to fact-check potentially false news and content in more than 60 languages. When third-party fact-checkers label content as false, we significantly reduce its distribution on Facebook and Instagram so fewer people see it.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rPr>
              <a:t>•</a:t>
            </a:r>
            <a:r>
              <a:rPr lang="fr-fr" sz="1200">
                <a:solidFill>
                  <a:schemeClr val="dk1"/>
                </a:solidFill>
                <a:latin typeface="Calibri"/>
                <a:ea typeface="Calibri"/>
                <a:cs typeface="Calibri"/>
                <a:sym typeface="Calibri"/>
              </a:rPr>
              <a:t>Inform: The answer to misinformation isn’t always less information - it’s more context. So, we have introduced more prominent warning labels on Facebook and Instagram which provide more context and information from fact-checkers on false or partly false content. We believe it’s important to inform people who have encountered false news or content, so they can decide for themselves what to read, trust, and share.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Calibri"/>
                <a:ea typeface="Calibri"/>
                <a:cs typeface="Calibri"/>
                <a:sym typeface="Calibri"/>
              </a:rPr>
              <a:t>Protecting Your Vote: We’re committed to fighting harmful attempts to interfere with or suppress voting which undermine elections. That’s why our policies prohibit and remove content that includes incorrect voting information as well as ads that advise people not to vote.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a:solidFill>
                  <a:schemeClr val="dk1"/>
                </a:solidFill>
                <a:latin typeface="Calibri"/>
                <a:ea typeface="Calibri"/>
                <a:cs typeface="Calibri"/>
                <a:sym typeface="Calibri"/>
              </a:rPr>
              <a:t>Source: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u="sng">
                <a:solidFill>
                  <a:schemeClr val="hlink"/>
                </a:solidFill>
                <a:latin typeface="Calibri"/>
                <a:ea typeface="Calibri"/>
                <a:cs typeface="Calibri"/>
                <a:sym typeface="Calibri"/>
                <a:hlinkClick r:id="rId4"/>
              </a:rPr>
              <a:t>https://about.fb.com/actions/preventing-election-interference/</a:t>
            </a:r>
            <a:endParaRPr sz="1200" u="sng">
              <a:solidFill>
                <a:schemeClr val="hlink"/>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u="sng">
                <a:solidFill>
                  <a:schemeClr val="hlink"/>
                </a:solidFill>
                <a:latin typeface="Calibri"/>
                <a:ea typeface="Calibri"/>
                <a:cs typeface="Calibri"/>
                <a:sym typeface="Calibri"/>
                <a:hlinkClick r:id="rId5"/>
              </a:rPr>
              <a:t>https://about.fb.com/news/2019/04/protecting-eu-elections-from-misinformation/</a:t>
            </a:r>
            <a:endParaRPr sz="1200" u="sng">
              <a:solidFill>
                <a:schemeClr val="hlink"/>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fr-fr" sz="1200" u="sng">
                <a:solidFill>
                  <a:schemeClr val="hlink"/>
                </a:solidFill>
                <a:latin typeface="Calibri"/>
                <a:ea typeface="Calibri"/>
                <a:cs typeface="Calibri"/>
                <a:sym typeface="Calibri"/>
                <a:hlinkClick r:id="rId6"/>
              </a:rPr>
              <a:t>https://about.fb.com/news/2018/05/hard-questions-false-news/</a:t>
            </a:r>
            <a:endParaRPr sz="1200" u="sng">
              <a:solidFill>
                <a:schemeClr val="hlink"/>
              </a:solidFill>
              <a:latin typeface="Calibri"/>
              <a:ea typeface="Calibri"/>
              <a:cs typeface="Calibri"/>
              <a:sym typeface="Calibri"/>
            </a:endParaRPr>
          </a:p>
          <a:p>
            <a:pPr marL="158750" lvl="0" indent="0" algn="l" rtl="0">
              <a:lnSpc>
                <a:spcPct val="100000"/>
              </a:lnSpc>
              <a:spcBef>
                <a:spcPts val="0"/>
              </a:spcBef>
              <a:spcAft>
                <a:spcPts val="0"/>
              </a:spcAft>
              <a:buSzPts val="1100"/>
              <a:buNone/>
            </a:pPr>
            <a:endParaRPr/>
          </a:p>
        </p:txBody>
      </p:sp>
      <p:sp>
        <p:nvSpPr>
          <p:cNvPr id="1816" name="Google Shape;1816;g2402d9e6745_0_296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46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5"/>
        <p:cNvGrpSpPr/>
        <p:nvPr/>
      </p:nvGrpSpPr>
      <p:grpSpPr>
        <a:xfrm>
          <a:off x="0" y="0"/>
          <a:ext cx="0" cy="0"/>
          <a:chOff x="0" y="0"/>
          <a:chExt cx="0" cy="0"/>
        </a:xfrm>
      </p:grpSpPr>
      <p:sp>
        <p:nvSpPr>
          <p:cNvPr id="1846" name="Google Shape;1846;g249d8dc2d7d_1_129: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7" name="Google Shape;1847;g249d8dc2d7d_1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We believe that in a democracy, people should decide what is credible, not technology companies. We don’t believe a private company should make decisions about political ads or censor politicians or the news, which is why we welcome regulation that would apply across the industry. In the absence of regulation, Meta and other companies are left to design their own policies.</a:t>
            </a:r>
            <a:br>
              <a:rPr lang="en">
                <a:solidFill>
                  <a:schemeClr val="dk1"/>
                </a:solidFill>
                <a:latin typeface="Optimistic Text"/>
                <a:ea typeface="Optimistic Text"/>
                <a:cs typeface="Optimistic Text"/>
                <a:sym typeface="Optimistic Text"/>
              </a:rPr>
            </a:br>
            <a:br>
              <a:rPr lang="en">
                <a:solidFill>
                  <a:schemeClr val="dk1"/>
                </a:solidFill>
                <a:latin typeface="Optimistic Text"/>
                <a:ea typeface="Optimistic Text"/>
                <a:cs typeface="Optimistic Text"/>
                <a:sym typeface="Optimistic Text"/>
              </a:rPr>
            </a:br>
            <a:r>
              <a:rPr lang="fr-fr">
                <a:solidFill>
                  <a:schemeClr val="dk1"/>
                </a:solidFill>
                <a:latin typeface="Optimistic Text"/>
                <a:ea typeface="Optimistic Text"/>
                <a:cs typeface="Optimistic Text"/>
                <a:sym typeface="Optimistic Text"/>
              </a:rPr>
              <a:t> As we stated earlier, our approach is grounded in our fundamental belief in free expression. We believe that, in mature democracies with a free press, political speech is the most scrutinized speech there is, and by limiting it, we would leave people less informed about what their elected officials are saying. People should be able to hear from those who wish to lead them, because ultimately, accountability only works if we can see what those in power seeking our votes are saying and it’s scrutinized and debated in public. Even if we viscerally disagree with what they say.</a:t>
            </a:r>
            <a:endParaRPr>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b="1">
                <a:solidFill>
                  <a:schemeClr val="dk1"/>
                </a:solidFill>
                <a:latin typeface="Optimistic Text"/>
                <a:ea typeface="Optimistic Text"/>
                <a:cs typeface="Optimistic Text"/>
                <a:sym typeface="Optimistic Text"/>
              </a:rPr>
              <a:t>Exempting direct political speech</a:t>
            </a:r>
            <a:endParaRPr b="1">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Per our policy, if a claim is made directly by a politician on their Page, in an ad or on their website, it is considered direct speech and ineligible for our third-party fact checking program.</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b="1">
                <a:solidFill>
                  <a:schemeClr val="dk1"/>
                </a:solidFill>
                <a:latin typeface="Optimistic Text"/>
                <a:ea typeface="Optimistic Text"/>
                <a:cs typeface="Optimistic Text"/>
                <a:sym typeface="Optimistic Text"/>
              </a:rPr>
              <a:t>What political entities are fact-checked?</a:t>
            </a:r>
            <a:endParaRPr b="1">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Former candidates for office or former officials continue to be covered by our third-party fact-checking program. That remains true for organizations like Super PACs or advocacy organizations that are unaffiliated with candidates.</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b="1">
                <a:solidFill>
                  <a:schemeClr val="dk1"/>
                </a:solidFill>
                <a:latin typeface="Optimistic Text"/>
                <a:ea typeface="Optimistic Text"/>
                <a:cs typeface="Optimistic Text"/>
                <a:sym typeface="Optimistic Text"/>
              </a:rPr>
              <a:t>What can’t politicians say?</a:t>
            </a:r>
            <a:endParaRPr b="1">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•Our policies don’t mean that politicians can say whatever they want on Facebook and Instagram.</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•They can’t violate our Advertising Policies or Community Standards by posting content that may incite violence or is considered hate speech.</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•They still can’t, for example, spread misinformation about where, when, or how to vote.</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•There will be some instances where a false or partly false rating from our fact-checking partners will affect politicians. When anyone shares a specific piece of content that has been otherwise debunked, we will demote that content, display a warning and reject the ad. This is different from a politician’s own claim or statement.</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Source:</a:t>
            </a:r>
            <a:endParaRPr>
              <a:solidFill>
                <a:schemeClr val="dk1"/>
              </a:solidFill>
              <a:latin typeface="Optimistic Text"/>
              <a:ea typeface="Optimistic Text"/>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fr-fr" u="sng">
                <a:solidFill>
                  <a:schemeClr val="dk1"/>
                </a:solidFill>
                <a:latin typeface="Optimistic Text"/>
                <a:ea typeface="Optimistic Text"/>
                <a:cs typeface="Optimistic Text"/>
                <a:sym typeface="Optimistic Text"/>
                <a:hlinkClick r:id="rId3">
                  <a:extLst>
                    <a:ext uri="{A12FA001-AC4F-418D-AE19-62706E023703}">
                      <ahyp:hlinkClr xmlns:ahyp="http://schemas.microsoft.com/office/drawing/2018/hyperlinkcolor" val="tx"/>
                    </a:ext>
                  </a:extLst>
                </a:hlinkClick>
              </a:rPr>
              <a:t>https://www.facebook.com/business/help/182222309230722</a:t>
            </a:r>
            <a:endParaRPr u="sng">
              <a:solidFill>
                <a:schemeClr val="dk1"/>
              </a:solidFill>
              <a:latin typeface="Optimistic Text"/>
              <a:ea typeface="Optimistic Text"/>
              <a:cs typeface="Optimistic Text"/>
              <a:sym typeface="Optimistic Text"/>
            </a:endParaRPr>
          </a:p>
          <a:p>
            <a:pPr marL="158750" lvl="0" indent="0" algn="l" rtl="0">
              <a:lnSpc>
                <a:spcPct val="100000"/>
              </a:lnSpc>
              <a:spcBef>
                <a:spcPts val="0"/>
              </a:spcBef>
              <a:spcAft>
                <a:spcPts val="0"/>
              </a:spcAft>
              <a:buSzPts val="1100"/>
              <a:buNone/>
            </a:pPr>
            <a:endParaRPr sz="1200">
              <a:solidFill>
                <a:schemeClr val="dk1"/>
              </a:solidFill>
            </a:endParaRPr>
          </a:p>
        </p:txBody>
      </p:sp>
      <p:sp>
        <p:nvSpPr>
          <p:cNvPr id="1848" name="Google Shape;1848;g249d8dc2d7d_1_12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47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249d8dc2d7d_1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9" name="Google Shape;1889;g249d8dc2d7d_1_17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Google Shape;1895;g249d8dc2d7d_1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6" name="Google Shape;1896;g249d8dc2d7d_1_17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The Ad Library is Meta’s comprehensive ads transparency hub, providing a searchable view of ads across Meta’s products.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It provides unprecedented transparency into advertising globally and gives people more information about the ads they see which especially helps journalists, regulators and researchers conduct analysis. The Ad Library constraints all active ads running across Meta’s platforms. To preserve the integrity of elections, the Ad Library offers more insights about ads about social issues, elections or politics including spend range, reach breakdown and more details about the organization or person responsible for funding the ad. We store these ads for seven years. Ads that run with disclaimers are made public in the Ad Library as soon as they receive their first impression. In countries with proactive and reactive enforcement, ads that we take down without disclaimers as also added to the Ad Library.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[Speaker note: If you get questions about the ad library, you can view the ad library deck for more in-depth information: https://docs.google.com/presentation/d/1RLw3p8MkMVPtjuIHshpH9VDOvyFd_6UVlKAG0_AdRzY/edit?usp=sharing</a:t>
            </a:r>
            <a:endParaRPr>
              <a:latin typeface="Optimistic Text"/>
              <a:ea typeface="Optimistic Text"/>
              <a:cs typeface="Optimistic Text"/>
              <a:sym typeface="Optimistic Tex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1e3410c8e1b_3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0" name="Google Shape;1010;g1e3410c8e1b_3_13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If you’re familiar with Facebook, chances are you already have a Facebook profile. This is your personal profile page. However, we recommend for individual electoral commissions involved in [government or politics] create a Facebook Page, rather than a profile. Your Page is a public presence designed for connecting with people at-large who you may or may not know personally. Your Page is managed by profiles and will have access to tools such as Page Insights and the ability to advertise. Be sure to add a profile Picture and Cover Photo like the example shown here.</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2"/>
        <p:cNvGrpSpPr/>
        <p:nvPr/>
      </p:nvGrpSpPr>
      <p:grpSpPr>
        <a:xfrm>
          <a:off x="0" y="0"/>
          <a:ext cx="0" cy="0"/>
          <a:chOff x="0" y="0"/>
          <a:chExt cx="0" cy="0"/>
        </a:xfrm>
      </p:grpSpPr>
      <p:sp>
        <p:nvSpPr>
          <p:cNvPr id="1903" name="Google Shape;1903;g249d8dc2d7d_1_183: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4" name="Google Shape;1904;g249d8dc2d7d_1_1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158750" lvl="0" indent="0" algn="l" rtl="0">
              <a:lnSpc>
                <a:spcPct val="100000"/>
              </a:lnSpc>
              <a:spcBef>
                <a:spcPts val="0"/>
              </a:spcBef>
              <a:spcAft>
                <a:spcPts val="0"/>
              </a:spcAft>
              <a:buClr>
                <a:srgbClr val="000000"/>
              </a:buClr>
              <a:buSzPts val="1100"/>
              <a:buFont typeface="Arial"/>
              <a:buNone/>
            </a:pPr>
            <a:endParaRPr/>
          </a:p>
        </p:txBody>
      </p:sp>
      <p:sp>
        <p:nvSpPr>
          <p:cNvPr id="1905" name="Google Shape;1905;g249d8dc2d7d_1_18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50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1"/>
        <p:cNvGrpSpPr/>
        <p:nvPr/>
      </p:nvGrpSpPr>
      <p:grpSpPr>
        <a:xfrm>
          <a:off x="0" y="0"/>
          <a:ext cx="0" cy="0"/>
          <a:chOff x="0" y="0"/>
          <a:chExt cx="0" cy="0"/>
        </a:xfrm>
      </p:grpSpPr>
      <p:sp>
        <p:nvSpPr>
          <p:cNvPr id="1912" name="Google Shape;1912;g249d8dc2d7d_1_191: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3" name="Google Shape;1913;g249d8dc2d7d_1_1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457200" lvl="0" indent="-228600" algn="l" rtl="0">
              <a:lnSpc>
                <a:spcPct val="100000"/>
              </a:lnSpc>
              <a:spcBef>
                <a:spcPts val="0"/>
              </a:spcBef>
              <a:spcAft>
                <a:spcPts val="0"/>
              </a:spcAft>
              <a:buSzPts val="1100"/>
              <a:buNone/>
            </a:pPr>
            <a:endParaRPr/>
          </a:p>
        </p:txBody>
      </p:sp>
      <p:sp>
        <p:nvSpPr>
          <p:cNvPr id="1914" name="Google Shape;1914;g249d8dc2d7d_1_19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51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0"/>
        <p:cNvGrpSpPr/>
        <p:nvPr/>
      </p:nvGrpSpPr>
      <p:grpSpPr>
        <a:xfrm>
          <a:off x="0" y="0"/>
          <a:ext cx="0" cy="0"/>
          <a:chOff x="0" y="0"/>
          <a:chExt cx="0" cy="0"/>
        </a:xfrm>
      </p:grpSpPr>
      <p:sp>
        <p:nvSpPr>
          <p:cNvPr id="1921" name="Google Shape;1921;g249d8dc2d7d_1_199: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2" name="Google Shape;1922;g249d8dc2d7d_1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Clr>
                <a:srgbClr val="000000"/>
              </a:buClr>
              <a:buSzPts val="1120"/>
              <a:buFont typeface="Arial"/>
              <a:buNone/>
            </a:pPr>
            <a:endParaRPr sz="1200">
              <a:latin typeface="Arial"/>
              <a:ea typeface="Arial"/>
              <a:cs typeface="Arial"/>
              <a:sym typeface="Arial"/>
            </a:endParaRPr>
          </a:p>
        </p:txBody>
      </p:sp>
      <p:sp>
        <p:nvSpPr>
          <p:cNvPr id="1923" name="Google Shape;1923;g249d8dc2d7d_1_19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52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249d8dc2d7d_1_207:notes"/>
          <p:cNvSpPr>
            <a:spLocks noGrp="1" noRot="1" noChangeAspect="1"/>
          </p:cNvSpPr>
          <p:nvPr>
            <p:ph type="sldImg" idx="2"/>
          </p:nvPr>
        </p:nvSpPr>
        <p:spPr>
          <a:xfrm>
            <a:off x="379413" y="685800"/>
            <a:ext cx="6097587"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1" name="Google Shape;1931;g249d8dc2d7d_1_2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457200" lvl="0" indent="-228600" algn="l" rtl="0">
              <a:lnSpc>
                <a:spcPct val="100000"/>
              </a:lnSpc>
              <a:spcBef>
                <a:spcPts val="0"/>
              </a:spcBef>
              <a:spcAft>
                <a:spcPts val="0"/>
              </a:spcAft>
              <a:buSzPts val="1100"/>
              <a:buNone/>
            </a:pPr>
            <a:r>
              <a:rPr lang="fr-fr"/>
              <a:t>Ads that run without a disclaimer and are later deemed to be political will also appear in the Ad Library. Page spend information is available for ads about social issues, elections or politics where the Ad Library Report is currently available.</a:t>
            </a:r>
            <a:endParaRPr/>
          </a:p>
        </p:txBody>
      </p:sp>
      <p:sp>
        <p:nvSpPr>
          <p:cNvPr id="1932" name="Google Shape;1932;g249d8dc2d7d_1_20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53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249d8dc2d7d_1_215: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0" name="Google Shape;1940;g249d8dc2d7d_1_2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158750" lvl="0" indent="0" algn="l" rtl="0">
              <a:lnSpc>
                <a:spcPct val="100000"/>
              </a:lnSpc>
              <a:spcBef>
                <a:spcPts val="0"/>
              </a:spcBef>
              <a:spcAft>
                <a:spcPts val="0"/>
              </a:spcAft>
              <a:buClr>
                <a:srgbClr val="000000"/>
              </a:buClr>
              <a:buSzPts val="1100"/>
              <a:buFont typeface="Arial"/>
              <a:buNone/>
            </a:pPr>
            <a:endParaRPr/>
          </a:p>
          <a:p>
            <a:pPr marL="0" lvl="0" indent="0" algn="l" rtl="0">
              <a:lnSpc>
                <a:spcPct val="125000"/>
              </a:lnSpc>
              <a:spcBef>
                <a:spcPts val="0"/>
              </a:spcBef>
              <a:spcAft>
                <a:spcPts val="0"/>
              </a:spcAft>
              <a:buClr>
                <a:schemeClr val="dk1"/>
              </a:buClr>
              <a:buSzPts val="1100"/>
              <a:buFont typeface="Arial"/>
              <a:buNone/>
            </a:pPr>
            <a:r>
              <a:rPr lang="fr-fr" sz="900">
                <a:solidFill>
                  <a:schemeClr val="dk1"/>
                </a:solidFill>
                <a:latin typeface="Arial"/>
                <a:ea typeface="Arial"/>
                <a:cs typeface="Arial"/>
                <a:sym typeface="Arial"/>
              </a:rPr>
              <a:t>The Ad Library report allows you to get an aggregated, comprehensive view of ads about social issues, elections or politics in a given country, for a given time period. You’ll see how much advertisers are spending, popular search terms and more. We also offer a custom spend tracker to compare the spending of advertisers running ads about social issues, elections or politics. </a:t>
            </a:r>
            <a:endParaRPr sz="900">
              <a:solidFill>
                <a:schemeClr val="dk1"/>
              </a:solidFill>
              <a:latin typeface="Arial"/>
              <a:ea typeface="Arial"/>
              <a:cs typeface="Arial"/>
              <a:sym typeface="Arial"/>
            </a:endParaRPr>
          </a:p>
          <a:p>
            <a:pPr marL="0" lvl="0" indent="0" algn="l" rtl="0">
              <a:lnSpc>
                <a:spcPct val="125000"/>
              </a:lnSpc>
              <a:spcBef>
                <a:spcPts val="0"/>
              </a:spcBef>
              <a:spcAft>
                <a:spcPts val="0"/>
              </a:spcAft>
              <a:buClr>
                <a:schemeClr val="dk1"/>
              </a:buClr>
              <a:buSzPts val="1100"/>
              <a:buFont typeface="Arial"/>
              <a:buNone/>
            </a:pPr>
            <a:endParaRPr sz="900">
              <a:solidFill>
                <a:schemeClr val="dk1"/>
              </a:solidFill>
              <a:latin typeface="Arial"/>
              <a:ea typeface="Arial"/>
              <a:cs typeface="Arial"/>
              <a:sym typeface="Arial"/>
            </a:endParaRPr>
          </a:p>
          <a:p>
            <a:pPr marL="0" lvl="0" indent="0" algn="l" rtl="0">
              <a:lnSpc>
                <a:spcPct val="125000"/>
              </a:lnSpc>
              <a:spcBef>
                <a:spcPts val="0"/>
              </a:spcBef>
              <a:spcAft>
                <a:spcPts val="0"/>
              </a:spcAft>
              <a:buClr>
                <a:schemeClr val="dk1"/>
              </a:buClr>
              <a:buSzPts val="1100"/>
              <a:buFont typeface="Arial"/>
              <a:buNone/>
            </a:pPr>
            <a:r>
              <a:rPr lang="fr-fr" sz="900">
                <a:solidFill>
                  <a:schemeClr val="dk1"/>
                </a:solidFill>
                <a:latin typeface="Arial"/>
                <a:ea typeface="Arial"/>
                <a:cs typeface="Arial"/>
                <a:sym typeface="Arial"/>
              </a:rPr>
              <a:t>Currently, the report is available in the EU, United Kingdom, Canada, Ukraine, Israel, US, India, SIngapore, Taiwan, Argentina and more. </a:t>
            </a:r>
            <a:endParaRPr sz="900">
              <a:solidFill>
                <a:schemeClr val="dk1"/>
              </a:solidFill>
              <a:latin typeface="Arial"/>
              <a:ea typeface="Arial"/>
              <a:cs typeface="Arial"/>
              <a:sym typeface="Arial"/>
            </a:endParaRPr>
          </a:p>
        </p:txBody>
      </p:sp>
      <p:sp>
        <p:nvSpPr>
          <p:cNvPr id="1941" name="Google Shape;1941;g249d8dc2d7d_1_2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54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7"/>
        <p:cNvGrpSpPr/>
        <p:nvPr/>
      </p:nvGrpSpPr>
      <p:grpSpPr>
        <a:xfrm>
          <a:off x="0" y="0"/>
          <a:ext cx="0" cy="0"/>
          <a:chOff x="0" y="0"/>
          <a:chExt cx="0" cy="0"/>
        </a:xfrm>
      </p:grpSpPr>
      <p:sp>
        <p:nvSpPr>
          <p:cNvPr id="1948" name="Google Shape;1948;g249d8dc2d7d_1_223: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9" name="Google Shape;1949;g249d8dc2d7d_1_2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p>
            <a:pPr marL="158750" lvl="0" indent="0" algn="l" rtl="0">
              <a:lnSpc>
                <a:spcPct val="100000"/>
              </a:lnSpc>
              <a:spcBef>
                <a:spcPts val="0"/>
              </a:spcBef>
              <a:spcAft>
                <a:spcPts val="0"/>
              </a:spcAft>
              <a:buClr>
                <a:srgbClr val="000000"/>
              </a:buClr>
              <a:buSzPts val="1100"/>
              <a:buFont typeface="Arial"/>
              <a:buNone/>
            </a:pPr>
            <a:r>
              <a:rPr lang="fr-fr">
                <a:latin typeface="Arial"/>
                <a:ea typeface="Arial"/>
                <a:cs typeface="Arial"/>
                <a:sym typeface="Arial"/>
              </a:rPr>
              <a:t>The Ad Library application programming interface (API) allows you to perform customized keyword searches of ads stored in the Ad Library. You can search data for all active and inactive ads about social issues, elections or politics. </a:t>
            </a:r>
            <a:endParaRPr>
              <a:latin typeface="Arial"/>
              <a:ea typeface="Arial"/>
              <a:cs typeface="Arial"/>
              <a:sym typeface="Arial"/>
            </a:endParaRPr>
          </a:p>
          <a:p>
            <a:pPr marL="158750" lvl="0" indent="0" algn="l" rtl="0">
              <a:lnSpc>
                <a:spcPct val="100000"/>
              </a:lnSpc>
              <a:spcBef>
                <a:spcPts val="0"/>
              </a:spcBef>
              <a:spcAft>
                <a:spcPts val="0"/>
              </a:spcAft>
              <a:buClr>
                <a:srgbClr val="000000"/>
              </a:buClr>
              <a:buSzPts val="1100"/>
              <a:buFont typeface="Arial"/>
              <a:buNone/>
            </a:pPr>
            <a:endParaRPr>
              <a:latin typeface="Arial"/>
              <a:ea typeface="Arial"/>
              <a:cs typeface="Arial"/>
              <a:sym typeface="Arial"/>
            </a:endParaRPr>
          </a:p>
          <a:p>
            <a:pPr marL="158750" lvl="0" indent="0" algn="l" rtl="0">
              <a:lnSpc>
                <a:spcPct val="100000"/>
              </a:lnSpc>
              <a:spcBef>
                <a:spcPts val="0"/>
              </a:spcBef>
              <a:spcAft>
                <a:spcPts val="0"/>
              </a:spcAft>
              <a:buClr>
                <a:srgbClr val="000000"/>
              </a:buClr>
              <a:buSzPts val="1100"/>
              <a:buFont typeface="Arial"/>
              <a:buNone/>
            </a:pPr>
            <a:endParaRPr>
              <a:latin typeface="Arial"/>
              <a:ea typeface="Arial"/>
              <a:cs typeface="Arial"/>
              <a:sym typeface="Arial"/>
            </a:endParaRPr>
          </a:p>
          <a:p>
            <a:pPr marL="158750" lvl="0" indent="0" algn="l" rtl="0">
              <a:lnSpc>
                <a:spcPct val="100000"/>
              </a:lnSpc>
              <a:spcBef>
                <a:spcPts val="0"/>
              </a:spcBef>
              <a:spcAft>
                <a:spcPts val="0"/>
              </a:spcAft>
              <a:buClr>
                <a:srgbClr val="000000"/>
              </a:buClr>
              <a:buSzPts val="1100"/>
              <a:buFont typeface="Arial"/>
              <a:buNone/>
            </a:pPr>
            <a:r>
              <a:rPr lang="fr-fr" u="sng">
                <a:solidFill>
                  <a:schemeClr val="hlink"/>
                </a:solidFill>
                <a:latin typeface="Arial"/>
                <a:ea typeface="Arial"/>
                <a:cs typeface="Arial"/>
                <a:sym typeface="Arial"/>
                <a:hlinkClick r:id="rId3"/>
              </a:rPr>
              <a:t>https://www.facebook.com/id/hub/</a:t>
            </a:r>
            <a:endParaRPr>
              <a:latin typeface="Arial"/>
              <a:ea typeface="Arial"/>
              <a:cs typeface="Arial"/>
              <a:sym typeface="Arial"/>
            </a:endParaRPr>
          </a:p>
          <a:p>
            <a:pPr marL="158750" lvl="0" indent="0" algn="l" rtl="0">
              <a:lnSpc>
                <a:spcPct val="100000"/>
              </a:lnSpc>
              <a:spcBef>
                <a:spcPts val="0"/>
              </a:spcBef>
              <a:spcAft>
                <a:spcPts val="0"/>
              </a:spcAft>
              <a:buClr>
                <a:srgbClr val="000000"/>
              </a:buClr>
              <a:buSzPts val="1100"/>
              <a:buFont typeface="Arial"/>
              <a:buNone/>
            </a:pPr>
            <a:r>
              <a:rPr lang="fr-fr" u="sng">
                <a:solidFill>
                  <a:schemeClr val="hlink"/>
                </a:solidFill>
                <a:latin typeface="Arial"/>
                <a:ea typeface="Arial"/>
                <a:cs typeface="Arial"/>
                <a:sym typeface="Arial"/>
                <a:hlinkClick r:id="rId4"/>
              </a:rPr>
              <a:t>https://developers.facebook.com/terms/</a:t>
            </a:r>
            <a:endParaRPr>
              <a:latin typeface="Arial"/>
              <a:ea typeface="Arial"/>
              <a:cs typeface="Arial"/>
              <a:sym typeface="Arial"/>
            </a:endParaRPr>
          </a:p>
          <a:p>
            <a:pPr marL="158750" lvl="0" indent="0" algn="l" rtl="0">
              <a:lnSpc>
                <a:spcPct val="100000"/>
              </a:lnSpc>
              <a:spcBef>
                <a:spcPts val="0"/>
              </a:spcBef>
              <a:spcAft>
                <a:spcPts val="0"/>
              </a:spcAft>
              <a:buClr>
                <a:srgbClr val="000000"/>
              </a:buClr>
              <a:buSzPts val="1100"/>
              <a:buFont typeface="Arial"/>
              <a:buNone/>
            </a:pPr>
            <a:r>
              <a:rPr lang="fr-fr" u="sng">
                <a:solidFill>
                  <a:schemeClr val="hlink"/>
                </a:solidFill>
                <a:latin typeface="Arial"/>
                <a:ea typeface="Arial"/>
                <a:cs typeface="Arial"/>
                <a:sym typeface="Arial"/>
                <a:hlinkClick r:id="rId5"/>
              </a:rPr>
              <a:t>https://www.facebook.com/ads/library/api</a:t>
            </a:r>
            <a:endParaRPr>
              <a:latin typeface="Arial"/>
              <a:ea typeface="Arial"/>
              <a:cs typeface="Arial"/>
              <a:sym typeface="Arial"/>
            </a:endParaRPr>
          </a:p>
          <a:p>
            <a:pPr marL="158750" lvl="0" indent="0" algn="l" rtl="0">
              <a:lnSpc>
                <a:spcPct val="100000"/>
              </a:lnSpc>
              <a:spcBef>
                <a:spcPts val="0"/>
              </a:spcBef>
              <a:spcAft>
                <a:spcPts val="0"/>
              </a:spcAft>
              <a:buClr>
                <a:srgbClr val="000000"/>
              </a:buClr>
              <a:buSzPts val="1100"/>
              <a:buFont typeface="Arial"/>
              <a:buNone/>
            </a:pPr>
            <a:endParaRPr/>
          </a:p>
        </p:txBody>
      </p:sp>
      <p:sp>
        <p:nvSpPr>
          <p:cNvPr id="1950" name="Google Shape;1950;g249d8dc2d7d_1_22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55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6"/>
        <p:cNvGrpSpPr/>
        <p:nvPr/>
      </p:nvGrpSpPr>
      <p:grpSpPr>
        <a:xfrm>
          <a:off x="0" y="0"/>
          <a:ext cx="0" cy="0"/>
          <a:chOff x="0" y="0"/>
          <a:chExt cx="0" cy="0"/>
        </a:xfrm>
      </p:grpSpPr>
      <p:sp>
        <p:nvSpPr>
          <p:cNvPr id="1957" name="Google Shape;1957;g251b4209c6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8" name="Google Shape;1958;g251b4209c6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rtlCol="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4"/>
        <p:cNvGrpSpPr/>
        <p:nvPr/>
      </p:nvGrpSpPr>
      <p:grpSpPr>
        <a:xfrm>
          <a:off x="0" y="0"/>
          <a:ext cx="0" cy="0"/>
          <a:chOff x="0" y="0"/>
          <a:chExt cx="0" cy="0"/>
        </a:xfrm>
      </p:grpSpPr>
      <p:sp>
        <p:nvSpPr>
          <p:cNvPr id="1965" name="Google Shape;1965;g251b4209c6f_0_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6" name="Google Shape;1966;g251b4209c6f_0_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rtlCol="0" anchor="t" anchorCtr="0">
            <a:noAutofit/>
          </a:bodyPr>
          <a:lstStyle/>
          <a:p>
            <a:pPr marL="0" lvl="0" indent="0" algn="l" rtl="0">
              <a:spcBef>
                <a:spcPts val="0"/>
              </a:spcBef>
              <a:spcAft>
                <a:spcPts val="0"/>
              </a:spcAft>
              <a:buNone/>
            </a:pPr>
            <a:r>
              <a:rPr lang="fr-fr"/>
              <a:t>https://fb.workplace.com/groups/transparencyfyi/posts/2915275445440806/</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g249d8dc2d7d_1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4" name="Google Shape;1974;g249d8dc2d7d_1_23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1e3410c8e1b_3_522:notes"/>
          <p:cNvSpPr>
            <a:spLocks noGrp="1" noRot="1" noChangeAspect="1"/>
          </p:cNvSpPr>
          <p:nvPr>
            <p:ph type="sldImg" idx="2"/>
          </p:nvPr>
        </p:nvSpPr>
        <p:spPr>
          <a:xfrm>
            <a:off x="381397" y="685800"/>
            <a:ext cx="609520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g1e3410c8e1b_3_52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Once you have your Page, the most important thing you can do is turn on two-factor authentication.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Two-factor authentication is a security feature that helps protect your Facebook account in addition to your password.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When you set up two-factor authentication, you’ll be asked to enter a special login code or confirm your login attempt each time someone tries accessing Facebook from a browser or mobile device we don’t recognize.</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Privacy checkup will help you control who can see what you share, how your information is used and how to secure your account.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Security checkup will help you log out of unused browsers and you will get alerts when someone tries logging into your account from an unrecognized computer or mobile device.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When you are conducting a security checkup, it’s also a good time to ensure that the email associated with your Facebook account is one that you currently have access to.  </a:t>
            </a:r>
            <a:endParaRPr>
              <a:solidFill>
                <a:schemeClr val="dk1"/>
              </a:solidFill>
              <a:latin typeface="Optimistic Text"/>
              <a:ea typeface="Optimistic Text"/>
              <a:cs typeface="Optimistic Text"/>
              <a:sym typeface="Optimistic Tex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1e3410c8e1b_3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5" name="Google Shape;1045;g1e3410c8e1b_3_1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Once your Page is up and running, you will want to optimize your Page.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br>
              <a:rPr lang="en">
                <a:solidFill>
                  <a:schemeClr val="dk1"/>
                </a:solidFill>
                <a:latin typeface="Optimistic Text"/>
                <a:ea typeface="Optimistic Text"/>
                <a:cs typeface="Optimistic Text"/>
                <a:sym typeface="Optimistic Text"/>
              </a:rPr>
            </a:br>
            <a:r>
              <a:rPr lang="fr-fr">
                <a:solidFill>
                  <a:schemeClr val="dk1"/>
                </a:solidFill>
                <a:latin typeface="Optimistic Text"/>
                <a:ea typeface="Optimistic Text"/>
                <a:cs typeface="Optimistic Text"/>
                <a:sym typeface="Optimistic Text"/>
              </a:rPr>
              <a:t>First, visit the “About” section and edit the “Create Page @Username” file under “General.” This will change the URL of your Facebook Page to facebook.com/[USERNAME]. We recommend that your Facebook Page URL/username match your other online accounts if at all possible - it will make them all that much easier for people to remember.</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Second, click on “Settings” to adjust a number of options that will help you optimize your Page. For example, you can block certain words from appearing on your Page by using the Profanity Filter and Page moderation tools.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br>
              <a:rPr lang="en">
                <a:solidFill>
                  <a:schemeClr val="dk1"/>
                </a:solidFill>
                <a:latin typeface="Optimistic Text"/>
                <a:ea typeface="Optimistic Text"/>
                <a:cs typeface="Optimistic Text"/>
                <a:sym typeface="Optimistic Text"/>
              </a:rPr>
            </a:br>
            <a:r>
              <a:rPr lang="fr-fr">
                <a:solidFill>
                  <a:schemeClr val="dk1"/>
                </a:solidFill>
                <a:latin typeface="Optimistic Text"/>
                <a:ea typeface="Optimistic Text"/>
                <a:cs typeface="Optimistic Text"/>
                <a:sym typeface="Optimistic Text"/>
              </a:rPr>
              <a:t>Comment ranking - Your can turn on comment ranking so that comments with the most likes or replies, as well as comments from verified Profiles and Pages, will appear first.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For Messaging, people increasingly want to communicate through private messaging because it is fast and convenient. Page admins can turn messaging on or off, set up welcome greetings, instant replies and more. If you do begin to utilize Page messaging, be sure you’re following our Messenger platform policies. </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r>
              <a:rPr lang="fr-fr">
                <a:solidFill>
                  <a:schemeClr val="dk1"/>
                </a:solidFill>
                <a:latin typeface="Optimistic Text"/>
                <a:ea typeface="Optimistic Text"/>
                <a:cs typeface="Optimistic Text"/>
                <a:sym typeface="Optimistic Text"/>
              </a:rPr>
              <a:t>You can also share important milestones, which are a great way to give people more insight into the history and progress of your organization. Your Page is also the place to celebrate big moments, launches and anniversaries.  </a:t>
            </a:r>
            <a:endParaRPr>
              <a:solidFill>
                <a:schemeClr val="dk1"/>
              </a:solidFill>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g2402d9e6745_0_6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1" name="Google Shape;1091;g2402d9e6745_0_6430:notes"/>
          <p:cNvSpPr txBox="1">
            <a:spLocks noGrp="1"/>
          </p:cNvSpPr>
          <p:nvPr>
            <p:ph type="body" idx="1"/>
          </p:nvPr>
        </p:nvSpPr>
        <p:spPr>
          <a:xfrm>
            <a:off x="914400" y="4343400"/>
            <a:ext cx="5029200" cy="4114800"/>
          </a:xfrm>
          <a:prstGeom prst="rect">
            <a:avLst/>
          </a:prstGeom>
        </p:spPr>
        <p:txBody>
          <a:bodyPr spcFirstLastPara="1" wrap="square" lIns="91425" tIns="91425" rIns="91425" bIns="91425" rtlCol="0" anchor="t" anchorCtr="0">
            <a:noAutofit/>
          </a:bodyPr>
          <a:lstStyle/>
          <a:p>
            <a:pPr marL="0" lvl="0" indent="0" algn="l" rtl="0">
              <a:lnSpc>
                <a:spcPct val="115000"/>
              </a:lnSpc>
              <a:spcBef>
                <a:spcPts val="0"/>
              </a:spcBef>
              <a:spcAft>
                <a:spcPts val="0"/>
              </a:spcAft>
              <a:buClr>
                <a:schemeClr val="dk1"/>
              </a:buClr>
              <a:buSzPts val="1100"/>
              <a:buFont typeface="Arial"/>
              <a:buNone/>
            </a:pPr>
            <a:r>
              <a:rPr lang="fr-fr">
                <a:latin typeface="Optimistic Text"/>
                <a:ea typeface="Optimistic Text"/>
                <a:cs typeface="Optimistic Text"/>
                <a:sym typeface="Optimistic Text"/>
              </a:rPr>
              <a:t>The verified badge means Facebook has confirmed that the Page or profile is the authentic presence of the individual or entity it represents. You can apply for the verified badge if you are a public figure or entity and meet certain account and eligibility requirements. You can scan the QR code on the screen to fill out the form and verify your profile or Page. You must be logged in to view this form and request verification. </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latin typeface="Optimistic Text"/>
                <a:ea typeface="Optimistic Text"/>
                <a:cs typeface="Optimistic Text"/>
                <a:sym typeface="Optimistic Text"/>
              </a:rPr>
              <a:t>In addition to following our terms of service and the Facebook Community Standards, Pages and profiles need to be:</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Char char="●"/>
            </a:pPr>
            <a:r>
              <a:rPr lang="fr-fr">
                <a:latin typeface="Optimistic Text"/>
                <a:ea typeface="Optimistic Text"/>
                <a:cs typeface="Optimistic Text"/>
                <a:sym typeface="Optimistic Text"/>
              </a:rPr>
              <a:t>Authentic: Represent a real person or entity</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Char char="●"/>
            </a:pPr>
            <a:r>
              <a:rPr lang="fr-fr">
                <a:latin typeface="Optimistic Text"/>
                <a:ea typeface="Optimistic Text"/>
                <a:cs typeface="Optimistic Text"/>
                <a:sym typeface="Optimistic Text"/>
              </a:rPr>
              <a:t>Unique: Be the only presence of this person or entity. Only one Page or profile per person or entity may be verified, with exceptions for language-specific Pages and profiles.  </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Char char="●"/>
            </a:pPr>
            <a:r>
              <a:rPr lang="fr-fr">
                <a:latin typeface="Optimistic Text"/>
                <a:ea typeface="Optimistic Text"/>
                <a:cs typeface="Optimistic Text"/>
                <a:sym typeface="Optimistic Text"/>
              </a:rPr>
              <a:t>Complete: Have an about section, Page or profile photo and recent activity, including at least one post.</a:t>
            </a:r>
            <a:endParaRPr>
              <a:latin typeface="Optimistic Text"/>
              <a:ea typeface="Optimistic Text"/>
              <a:cs typeface="Optimistic Text"/>
              <a:sym typeface="Optimistic Text"/>
            </a:endParaRPr>
          </a:p>
          <a:p>
            <a:pPr marL="457200" lvl="0" indent="-298450" algn="l" rtl="0">
              <a:lnSpc>
                <a:spcPct val="115000"/>
              </a:lnSpc>
              <a:spcBef>
                <a:spcPts val="0"/>
              </a:spcBef>
              <a:spcAft>
                <a:spcPts val="0"/>
              </a:spcAft>
              <a:buSzPts val="1100"/>
              <a:buFont typeface="Optimistic Text"/>
              <a:buChar char="●"/>
            </a:pPr>
            <a:r>
              <a:rPr lang="fr-fr">
                <a:latin typeface="Optimistic Text"/>
                <a:ea typeface="Optimistic Text"/>
                <a:cs typeface="Optimistic Text"/>
                <a:sym typeface="Optimistic Text"/>
              </a:rPr>
              <a:t>Notable: Represent a well-known, often-searched person or entity for paid verification. </a:t>
            </a:r>
            <a:endParaRPr>
              <a:latin typeface="Optimistic Text"/>
              <a:ea typeface="Optimistic Text"/>
              <a:cs typeface="Optimistic Text"/>
              <a:sym typeface="Optimistic Text"/>
            </a:endParaRPr>
          </a:p>
          <a:p>
            <a:pPr marL="0" lvl="0" indent="0" algn="l" rtl="0">
              <a:lnSpc>
                <a:spcPct val="115000"/>
              </a:lnSpc>
              <a:spcBef>
                <a:spcPts val="0"/>
              </a:spcBef>
              <a:spcAft>
                <a:spcPts val="0"/>
              </a:spcAft>
              <a:buNone/>
            </a:pPr>
            <a:endParaRPr>
              <a:latin typeface="Optimistic Text"/>
              <a:ea typeface="Optimistic Text"/>
              <a:cs typeface="Optimistic Text"/>
              <a:sym typeface="Optimistic Text"/>
            </a:endParaRPr>
          </a:p>
          <a:p>
            <a:pPr marL="0" lvl="0" indent="0" algn="l" rtl="0">
              <a:spcBef>
                <a:spcPts val="0"/>
              </a:spcBef>
              <a:spcAft>
                <a:spcPts val="0"/>
              </a:spcAft>
              <a:buNone/>
            </a:pPr>
            <a:endParaRPr>
              <a:latin typeface="Optimistic Text"/>
              <a:ea typeface="Optimistic Text"/>
              <a:cs typeface="Optimistic Text"/>
              <a:sym typeface="Optimistic Text"/>
            </a:endParaRPr>
          </a:p>
          <a:p>
            <a:pPr marL="0" lvl="0" indent="0" algn="l" rtl="0">
              <a:spcBef>
                <a:spcPts val="0"/>
              </a:spcBef>
              <a:spcAft>
                <a:spcPts val="0"/>
              </a:spcAft>
              <a:buNone/>
            </a:pPr>
            <a:r>
              <a:rPr lang="fr-fr" u="sng">
                <a:solidFill>
                  <a:schemeClr val="hlink"/>
                </a:solidFill>
                <a:hlinkClick r:id="rId3"/>
              </a:rPr>
              <a:t>https://www.facebook.com/help/1288173394636262</a:t>
            </a:r>
            <a:r>
              <a:rPr lang="fr-fr"/>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1e3410c8e1b_3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5" name="Google Shape;1115;g1e3410c8e1b_3_21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p>
            <a:pPr marL="0" lvl="0" indent="0" algn="l" rtl="0">
              <a:lnSpc>
                <a:spcPct val="100000"/>
              </a:lnSpc>
              <a:spcBef>
                <a:spcPts val="0"/>
              </a:spcBef>
              <a:spcAft>
                <a:spcPts val="0"/>
              </a:spcAft>
              <a:buSzPts val="1100"/>
              <a:buNone/>
            </a:pPr>
            <a:r>
              <a:rPr lang="fr-fr">
                <a:latin typeface="Optimistic Text"/>
                <a:ea typeface="Optimistic Text"/>
                <a:cs typeface="Optimistic Text"/>
                <a:sym typeface="Optimistic Text"/>
              </a:rPr>
              <a:t>Meta has tools in place to help you manage what supporters and potential voters and post on your Page. One core tool we offer is Moderation Assist. This is a tool to manage comments for the new Pages experience where you can automatically hide all new comments that have images or links. You can review hidden comments in your Moderation Assist Activity Log to determine if you want them to be visible. </a:t>
            </a:r>
            <a:endParaRPr>
              <a:latin typeface="Optimistic Text"/>
              <a:ea typeface="Optimistic Text"/>
              <a:cs typeface="Optimistic Text"/>
              <a:sym typeface="Optimistic Text"/>
            </a:endParaRPr>
          </a:p>
          <a:p>
            <a:pPr marL="0" lvl="0" indent="0" algn="l" rtl="0">
              <a:lnSpc>
                <a:spcPct val="100000"/>
              </a:lnSpc>
              <a:spcBef>
                <a:spcPts val="0"/>
              </a:spcBef>
              <a:spcAft>
                <a:spcPts val="0"/>
              </a:spcAft>
              <a:buSzPts val="1100"/>
              <a:buNone/>
            </a:pPr>
            <a:endParaRPr>
              <a:latin typeface="Optimistic Text"/>
              <a:ea typeface="Optimistic Text"/>
              <a:cs typeface="Optimistic Text"/>
              <a:sym typeface="Optimistic Text"/>
            </a:endParaRPr>
          </a:p>
          <a:p>
            <a:pPr marL="0" lvl="0" indent="0" algn="l" rtl="0">
              <a:lnSpc>
                <a:spcPct val="115000"/>
              </a:lnSpc>
              <a:spcBef>
                <a:spcPts val="12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In addition to Moderation Assist, you can turn on additional tools such as: </a:t>
            </a:r>
            <a:endParaRPr>
              <a:solidFill>
                <a:schemeClr val="dk1"/>
              </a:solidFill>
              <a:latin typeface="Optimistic Text"/>
              <a:ea typeface="Optimistic Text"/>
              <a:cs typeface="Optimistic Text"/>
              <a:sym typeface="Optimistic Text"/>
            </a:endParaRPr>
          </a:p>
          <a:p>
            <a:pPr marL="762000" lvl="0" indent="-298450" algn="l" rtl="0">
              <a:lnSpc>
                <a:spcPct val="115000"/>
              </a:lnSpc>
              <a:spcBef>
                <a:spcPts val="1200"/>
              </a:spcBef>
              <a:spcAft>
                <a:spcPts val="0"/>
              </a:spcAft>
              <a:buClr>
                <a:srgbClr val="444950"/>
              </a:buClr>
              <a:buSzPts val="1100"/>
              <a:buChar char="●"/>
            </a:pPr>
            <a:r>
              <a:rPr lang="fr-fr" b="1" u="sng">
                <a:solidFill>
                  <a:schemeClr val="hlink"/>
                </a:solidFill>
                <a:latin typeface="Optimistic Text"/>
                <a:ea typeface="Optimistic Text"/>
                <a:cs typeface="Optimistic Text"/>
                <a:sym typeface="Optimistic Text"/>
                <a:hlinkClick r:id="rId3"/>
              </a:rPr>
              <a:t>Profanity filter</a:t>
            </a:r>
            <a:r>
              <a:rPr lang="fr-fr">
                <a:solidFill>
                  <a:schemeClr val="dk1"/>
                </a:solidFill>
                <a:latin typeface="Optimistic Text"/>
                <a:ea typeface="Optimistic Text"/>
                <a:cs typeface="Optimistic Text"/>
                <a:sym typeface="Optimistic Text"/>
              </a:rPr>
              <a:t> to block different degrees of profanity from appearing on your Page. We determine what to block by using the most commonly reported words and phrases marked offensive by the community.</a:t>
            </a:r>
            <a:endParaRPr>
              <a:solidFill>
                <a:schemeClr val="dk1"/>
              </a:solidFill>
              <a:latin typeface="Optimistic Text"/>
              <a:ea typeface="Optimistic Text"/>
              <a:cs typeface="Optimistic Text"/>
              <a:sym typeface="Optimistic Text"/>
            </a:endParaRPr>
          </a:p>
          <a:p>
            <a:pPr marL="762000" lvl="0" indent="-298450" algn="l" rtl="0">
              <a:lnSpc>
                <a:spcPct val="115000"/>
              </a:lnSpc>
              <a:spcBef>
                <a:spcPts val="0"/>
              </a:spcBef>
              <a:spcAft>
                <a:spcPts val="0"/>
              </a:spcAft>
              <a:buClr>
                <a:srgbClr val="444950"/>
              </a:buClr>
              <a:buSzPts val="1100"/>
              <a:buChar char="●"/>
            </a:pPr>
            <a:r>
              <a:rPr lang="fr-fr" b="1" u="sng">
                <a:solidFill>
                  <a:schemeClr val="hlink"/>
                </a:solidFill>
                <a:latin typeface="Optimistic Text"/>
                <a:ea typeface="Optimistic Text"/>
                <a:cs typeface="Optimistic Text"/>
                <a:sym typeface="Optimistic Text"/>
                <a:hlinkClick r:id="rId3"/>
              </a:rPr>
              <a:t>Page Moderation</a:t>
            </a:r>
            <a:r>
              <a:rPr lang="fr-fr">
                <a:solidFill>
                  <a:srgbClr val="444950"/>
                </a:solidFill>
                <a:latin typeface="Optimistic Text"/>
                <a:ea typeface="Optimistic Text"/>
                <a:cs typeface="Optimistic Text"/>
                <a:sym typeface="Optimistic Text"/>
              </a:rPr>
              <a:t> </a:t>
            </a:r>
            <a:r>
              <a:rPr lang="fr-fr">
                <a:solidFill>
                  <a:schemeClr val="dk1"/>
                </a:solidFill>
                <a:latin typeface="Optimistic Text"/>
                <a:ea typeface="Optimistic Text"/>
                <a:cs typeface="Optimistic Text"/>
                <a:sym typeface="Optimistic Text"/>
              </a:rPr>
              <a:t>to block posts or comments containing the words, phrases or emojis you manually enter. When people include a word you've blocked in a post or comment on your Page, it won't appear on your Page</a:t>
            </a:r>
            <a:r>
              <a:rPr lang="fr-fr">
                <a:solidFill>
                  <a:srgbClr val="444950"/>
                </a:solidFill>
                <a:latin typeface="Optimistic Text"/>
                <a:ea typeface="Optimistic Text"/>
                <a:cs typeface="Optimistic Text"/>
                <a:sym typeface="Optimistic Text"/>
              </a:rPr>
              <a:t>.</a:t>
            </a:r>
            <a:endParaRPr>
              <a:solidFill>
                <a:srgbClr val="444950"/>
              </a:solidFill>
              <a:latin typeface="Optimistic Text"/>
              <a:ea typeface="Optimistic Text"/>
              <a:cs typeface="Optimistic Text"/>
              <a:sym typeface="Optimistic Text"/>
            </a:endParaRPr>
          </a:p>
          <a:p>
            <a:pPr marL="762000" lvl="0" indent="-298450" algn="l" rtl="0">
              <a:lnSpc>
                <a:spcPct val="115000"/>
              </a:lnSpc>
              <a:spcBef>
                <a:spcPts val="0"/>
              </a:spcBef>
              <a:spcAft>
                <a:spcPts val="0"/>
              </a:spcAft>
              <a:buClr>
                <a:srgbClr val="444950"/>
              </a:buClr>
              <a:buSzPts val="1100"/>
              <a:buChar char="●"/>
            </a:pPr>
            <a:r>
              <a:rPr lang="fr-fr" b="1" u="sng">
                <a:solidFill>
                  <a:schemeClr val="hlink"/>
                </a:solidFill>
                <a:latin typeface="Optimistic Text"/>
                <a:ea typeface="Optimistic Text"/>
                <a:cs typeface="Optimistic Text"/>
                <a:sym typeface="Optimistic Text"/>
                <a:hlinkClick r:id="rId4"/>
              </a:rPr>
              <a:t>Comment ranking</a:t>
            </a:r>
            <a:r>
              <a:rPr lang="fr-fr">
                <a:solidFill>
                  <a:srgbClr val="444950"/>
                </a:solidFill>
                <a:latin typeface="Optimistic Text"/>
                <a:ea typeface="Optimistic Text"/>
                <a:cs typeface="Optimistic Text"/>
                <a:sym typeface="Optimistic Text"/>
              </a:rPr>
              <a:t> </a:t>
            </a:r>
            <a:r>
              <a:rPr lang="fr-fr">
                <a:solidFill>
                  <a:schemeClr val="dk1"/>
                </a:solidFill>
                <a:latin typeface="Optimistic Text"/>
                <a:ea typeface="Optimistic Text"/>
                <a:cs typeface="Optimistic Text"/>
                <a:sym typeface="Optimistic Text"/>
              </a:rPr>
              <a:t>so that comments with the most likes or replies as well as comments from friends or verified profiles and Pages will appear at the top by default. If you've turned off comment ranking for your Page, your Page will display comments chronologically by default.</a:t>
            </a:r>
            <a:endParaRPr>
              <a:solidFill>
                <a:schemeClr val="dk1"/>
              </a:solidFill>
              <a:latin typeface="Optimistic Text"/>
              <a:ea typeface="Optimistic Text"/>
              <a:cs typeface="Optimistic Text"/>
              <a:sym typeface="Optimistic Text"/>
            </a:endParaRPr>
          </a:p>
          <a:p>
            <a:pPr marL="0" lvl="0" indent="0" algn="l" rtl="0">
              <a:lnSpc>
                <a:spcPct val="115000"/>
              </a:lnSpc>
              <a:spcBef>
                <a:spcPts val="120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After posting to your Facebook Page, you can manage comments by:</a:t>
            </a:r>
            <a:endParaRPr>
              <a:solidFill>
                <a:schemeClr val="dk1"/>
              </a:solidFill>
              <a:latin typeface="Optimistic Text"/>
              <a:ea typeface="Optimistic Text"/>
              <a:cs typeface="Optimistic Text"/>
              <a:sym typeface="Optimistic Text"/>
            </a:endParaRPr>
          </a:p>
          <a:p>
            <a:pPr marL="762000" lvl="0" indent="-298450" algn="l" rtl="0">
              <a:lnSpc>
                <a:spcPct val="115000"/>
              </a:lnSpc>
              <a:spcBef>
                <a:spcPts val="1200"/>
              </a:spcBef>
              <a:spcAft>
                <a:spcPts val="0"/>
              </a:spcAft>
              <a:buClr>
                <a:srgbClr val="444950"/>
              </a:buClr>
              <a:buSzPts val="1100"/>
              <a:buFont typeface="Optimistic Text"/>
              <a:buChar char="●"/>
            </a:pPr>
            <a:r>
              <a:rPr lang="fr-fr" u="sng">
                <a:solidFill>
                  <a:schemeClr val="hlink"/>
                </a:solidFill>
                <a:latin typeface="Optimistic Text"/>
                <a:ea typeface="Optimistic Text"/>
                <a:cs typeface="Optimistic Text"/>
                <a:sym typeface="Optimistic Text"/>
                <a:hlinkClick r:id="rId5"/>
              </a:rPr>
              <a:t>Limiting the people and Pages</a:t>
            </a:r>
            <a:r>
              <a:rPr lang="fr-fr">
                <a:solidFill>
                  <a:schemeClr val="dk1"/>
                </a:solidFill>
                <a:latin typeface="Optimistic Text"/>
                <a:ea typeface="Optimistic Text"/>
                <a:cs typeface="Optimistic Text"/>
                <a:sym typeface="Optimistic Text"/>
              </a:rPr>
              <a:t> who can comment on each of your organic posts.</a:t>
            </a:r>
            <a:endParaRPr>
              <a:solidFill>
                <a:schemeClr val="dk1"/>
              </a:solidFill>
              <a:latin typeface="Optimistic Text"/>
              <a:ea typeface="Optimistic Text"/>
              <a:cs typeface="Optimistic Text"/>
              <a:sym typeface="Optimistic Text"/>
            </a:endParaRPr>
          </a:p>
          <a:p>
            <a:pPr marL="762000" lvl="0" indent="-298450" algn="l" rtl="0">
              <a:lnSpc>
                <a:spcPct val="115000"/>
              </a:lnSpc>
              <a:spcBef>
                <a:spcPts val="0"/>
              </a:spcBef>
              <a:spcAft>
                <a:spcPts val="0"/>
              </a:spcAft>
              <a:buClr>
                <a:srgbClr val="444950"/>
              </a:buClr>
              <a:buSzPts val="1100"/>
              <a:buFont typeface="Optimistic Text"/>
              <a:buChar char="●"/>
            </a:pPr>
            <a:r>
              <a:rPr lang="fr-fr" u="sng">
                <a:solidFill>
                  <a:schemeClr val="hlink"/>
                </a:solidFill>
                <a:latin typeface="Optimistic Text"/>
                <a:ea typeface="Optimistic Text"/>
                <a:cs typeface="Optimistic Text"/>
                <a:sym typeface="Optimistic Text"/>
                <a:hlinkClick r:id="rId6"/>
              </a:rPr>
              <a:t>Hiding or deleting a comment</a:t>
            </a:r>
            <a:r>
              <a:rPr lang="fr-fr">
                <a:solidFill>
                  <a:schemeClr val="dk1"/>
                </a:solidFill>
                <a:latin typeface="Optimistic Text"/>
                <a:ea typeface="Optimistic Text"/>
                <a:cs typeface="Optimistic Text"/>
                <a:sym typeface="Optimistic Text"/>
              </a:rPr>
              <a:t> from a post on your Facebook Page. When you hide a comment from a post on your Page, the comment will only be visible to the person who wrote it and their friends. When you delete a comment from a post on your Page, the comment will be permanently removed from the post.</a:t>
            </a:r>
            <a:endParaRPr>
              <a:solidFill>
                <a:schemeClr val="dk1"/>
              </a:solidFill>
              <a:latin typeface="Optimistic Text"/>
              <a:ea typeface="Optimistic Text"/>
              <a:cs typeface="Optimistic Text"/>
              <a:sym typeface="Optimistic Text"/>
            </a:endParaRPr>
          </a:p>
          <a:p>
            <a:pPr marL="762000" lvl="0" indent="-298450" algn="l" rtl="0">
              <a:lnSpc>
                <a:spcPct val="115000"/>
              </a:lnSpc>
              <a:spcBef>
                <a:spcPts val="0"/>
              </a:spcBef>
              <a:spcAft>
                <a:spcPts val="0"/>
              </a:spcAft>
              <a:buClr>
                <a:srgbClr val="444950"/>
              </a:buClr>
              <a:buSzPts val="1100"/>
              <a:buFont typeface="Optimistic Text"/>
              <a:buChar char="●"/>
            </a:pPr>
            <a:r>
              <a:rPr lang="fr-fr" u="sng">
                <a:solidFill>
                  <a:schemeClr val="hlink"/>
                </a:solidFill>
                <a:latin typeface="Optimistic Text"/>
                <a:ea typeface="Optimistic Text"/>
                <a:cs typeface="Optimistic Text"/>
                <a:sym typeface="Optimistic Text"/>
                <a:hlinkClick r:id="rId7"/>
              </a:rPr>
              <a:t>Reporting a comment</a:t>
            </a:r>
            <a:r>
              <a:rPr lang="fr-fr">
                <a:solidFill>
                  <a:srgbClr val="444950"/>
                </a:solidFill>
                <a:latin typeface="Optimistic Text"/>
                <a:ea typeface="Optimistic Text"/>
                <a:cs typeface="Optimistic Text"/>
                <a:sym typeface="Optimistic Text"/>
              </a:rPr>
              <a:t> </a:t>
            </a:r>
            <a:r>
              <a:rPr lang="fr-fr">
                <a:solidFill>
                  <a:schemeClr val="dk1"/>
                </a:solidFill>
                <a:latin typeface="Optimistic Text"/>
                <a:ea typeface="Optimistic Text"/>
                <a:cs typeface="Optimistic Text"/>
                <a:sym typeface="Optimistic Text"/>
              </a:rPr>
              <a:t>if it doesn't follow the Meta Community Standards.</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fr-fr">
                <a:solidFill>
                  <a:schemeClr val="dk1"/>
                </a:solidFill>
                <a:latin typeface="Optimistic Text"/>
                <a:ea typeface="Optimistic Text"/>
                <a:cs typeface="Optimistic Text"/>
                <a:sym typeface="Optimistic Text"/>
              </a:rPr>
              <a:t>Note: </a:t>
            </a:r>
            <a:r>
              <a:rPr lang="fr-fr">
                <a:solidFill>
                  <a:schemeClr val="dk1"/>
                </a:solidFill>
                <a:highlight>
                  <a:srgbClr val="FFFFFF"/>
                </a:highlight>
                <a:latin typeface="Optimistic Text"/>
                <a:ea typeface="Optimistic Text"/>
                <a:cs typeface="Optimistic Text"/>
                <a:sym typeface="Optimistic Text"/>
              </a:rPr>
              <a:t>There may be restrictions on the ability of government or political officials to take these actions pursuant to applicable laws and regulations. Please consult with your legal counsel if you have questions.</a:t>
            </a:r>
            <a:endParaRPr>
              <a:solidFill>
                <a:schemeClr val="dk1"/>
              </a:solidFill>
              <a:latin typeface="Optimistic Text"/>
              <a:ea typeface="Optimistic Text"/>
              <a:cs typeface="Optimistic Text"/>
              <a:sym typeface="Optimistic Text"/>
            </a:endParaRPr>
          </a:p>
          <a:p>
            <a:pPr marL="0" lvl="0" indent="0" algn="l" rtl="0">
              <a:lnSpc>
                <a:spcPct val="115000"/>
              </a:lnSpc>
              <a:spcBef>
                <a:spcPts val="0"/>
              </a:spcBef>
              <a:spcAft>
                <a:spcPts val="0"/>
              </a:spcAft>
              <a:buSzPts val="1100"/>
              <a:buNone/>
            </a:pPr>
            <a:endParaRPr>
              <a:solidFill>
                <a:schemeClr val="dk1"/>
              </a:solidFill>
              <a:latin typeface="Optimistic Text"/>
              <a:ea typeface="Optimistic Text"/>
              <a:cs typeface="Optimistic Text"/>
              <a:sym typeface="Optimistic Tex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rtlCol="0"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rtl="0"/>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rtlCol="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pPr rtl="0"/>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rtlCol="0"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pPr rtl="0"/>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rtlCol="0"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pPr rtl="0"/>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89_Dark Gradient">
  <p:cSld name="CUSTOM_1">
    <p:bg>
      <p:bgPr>
        <a:blipFill>
          <a:blip r:embed="rId2">
            <a:alphaModFix/>
          </a:blip>
          <a:stretch>
            <a:fillRect/>
          </a:stretch>
        </a:blipFill>
        <a:effectLst/>
      </p:bgPr>
    </p:bg>
    <p:spTree>
      <p:nvGrpSpPr>
        <p:cNvPr id="1" name="Shape 564"/>
        <p:cNvGrpSpPr/>
        <p:nvPr/>
      </p:nvGrpSpPr>
      <p:grpSpPr>
        <a:xfrm>
          <a:off x="0" y="0"/>
          <a:ext cx="0" cy="0"/>
          <a:chOff x="0" y="0"/>
          <a:chExt cx="0" cy="0"/>
        </a:xfrm>
      </p:grpSpPr>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90_ Light Gradient">
  <p:cSld name="CUSTOM_1_1">
    <p:bg>
      <p:bgPr>
        <a:blipFill>
          <a:blip r:embed="rId2">
            <a:alphaModFix/>
          </a:blip>
          <a:stretch>
            <a:fillRect/>
          </a:stretch>
        </a:blipFill>
        <a:effectLst/>
      </p:bgPr>
    </p:bg>
    <p:spTree>
      <p:nvGrpSpPr>
        <p:cNvPr id="1" name="Shape 565"/>
        <p:cNvGrpSpPr/>
        <p:nvPr/>
      </p:nvGrpSpPr>
      <p:grpSpPr>
        <a:xfrm>
          <a:off x="0" y="0"/>
          <a:ext cx="0" cy="0"/>
          <a:chOff x="0" y="0"/>
          <a:chExt cx="0" cy="0"/>
        </a:xfrm>
      </p:grpSpPr>
      <p:sp>
        <p:nvSpPr>
          <p:cNvPr id="566" name="Google Shape;566;p103"/>
          <p:cNvSpPr/>
          <p:nvPr/>
        </p:nvSpPr>
        <p:spPr>
          <a:xfrm>
            <a:off x="6628898" y="3707606"/>
            <a:ext cx="707400" cy="550500"/>
          </a:xfrm>
          <a:prstGeom prst="rect">
            <a:avLst/>
          </a:prstGeom>
          <a:solidFill>
            <a:srgbClr val="FDFDDC"/>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67" name="Google Shape;567;p103"/>
          <p:cNvSpPr/>
          <p:nvPr/>
        </p:nvSpPr>
        <p:spPr>
          <a:xfrm>
            <a:off x="6628898" y="2799881"/>
            <a:ext cx="707400" cy="550500"/>
          </a:xfrm>
          <a:prstGeom prst="rect">
            <a:avLst/>
          </a:prstGeom>
          <a:solidFill>
            <a:srgbClr val="FFF3AD"/>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68" name="Google Shape;568;p103"/>
          <p:cNvSpPr/>
          <p:nvPr/>
        </p:nvSpPr>
        <p:spPr>
          <a:xfrm>
            <a:off x="6628898" y="1892156"/>
            <a:ext cx="707400" cy="550500"/>
          </a:xfrm>
          <a:prstGeom prst="rect">
            <a:avLst/>
          </a:prstGeom>
          <a:solidFill>
            <a:srgbClr val="FFDC32"/>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69" name="Google Shape;569;p103"/>
          <p:cNvSpPr/>
          <p:nvPr/>
        </p:nvSpPr>
        <p:spPr>
          <a:xfrm>
            <a:off x="5664661" y="3707606"/>
            <a:ext cx="707400" cy="550500"/>
          </a:xfrm>
          <a:prstGeom prst="rect">
            <a:avLst/>
          </a:prstGeom>
          <a:solidFill>
            <a:srgbClr val="B9F5AA"/>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0" name="Google Shape;570;p103"/>
          <p:cNvSpPr/>
          <p:nvPr/>
        </p:nvSpPr>
        <p:spPr>
          <a:xfrm>
            <a:off x="5664661" y="2799881"/>
            <a:ext cx="707400" cy="550500"/>
          </a:xfrm>
          <a:prstGeom prst="rect">
            <a:avLst/>
          </a:prstGeom>
          <a:solidFill>
            <a:srgbClr val="28D232"/>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1" name="Google Shape;571;p103"/>
          <p:cNvSpPr/>
          <p:nvPr/>
        </p:nvSpPr>
        <p:spPr>
          <a:xfrm>
            <a:off x="5664661" y="1892156"/>
            <a:ext cx="707400" cy="550500"/>
          </a:xfrm>
          <a:prstGeom prst="rect">
            <a:avLst/>
          </a:prstGeom>
          <a:solidFill>
            <a:srgbClr val="007D1E"/>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2" name="Google Shape;572;p103"/>
          <p:cNvSpPr/>
          <p:nvPr/>
        </p:nvSpPr>
        <p:spPr>
          <a:xfrm>
            <a:off x="5664661" y="984431"/>
            <a:ext cx="707400" cy="550500"/>
          </a:xfrm>
          <a:prstGeom prst="rect">
            <a:avLst/>
          </a:prstGeom>
          <a:solidFill>
            <a:srgbClr val="003728"/>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3" name="Google Shape;573;p103"/>
          <p:cNvSpPr/>
          <p:nvPr/>
        </p:nvSpPr>
        <p:spPr>
          <a:xfrm>
            <a:off x="4700423" y="3707606"/>
            <a:ext cx="707400" cy="550500"/>
          </a:xfrm>
          <a:prstGeom prst="rect">
            <a:avLst/>
          </a:prstGeom>
          <a:solidFill>
            <a:srgbClr val="A5F0E6"/>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4" name="Google Shape;574;p103"/>
          <p:cNvSpPr/>
          <p:nvPr/>
        </p:nvSpPr>
        <p:spPr>
          <a:xfrm>
            <a:off x="4700423" y="2799881"/>
            <a:ext cx="707400" cy="550500"/>
          </a:xfrm>
          <a:prstGeom prst="rect">
            <a:avLst/>
          </a:prstGeom>
          <a:solidFill>
            <a:srgbClr val="00D2BE"/>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5" name="Google Shape;575;p103"/>
          <p:cNvSpPr/>
          <p:nvPr/>
        </p:nvSpPr>
        <p:spPr>
          <a:xfrm>
            <a:off x="4700423" y="1892156"/>
            <a:ext cx="707400" cy="550500"/>
          </a:xfrm>
          <a:prstGeom prst="rect">
            <a:avLst/>
          </a:prstGeom>
          <a:solidFill>
            <a:srgbClr val="00787D"/>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6" name="Google Shape;576;p103"/>
          <p:cNvSpPr/>
          <p:nvPr/>
        </p:nvSpPr>
        <p:spPr>
          <a:xfrm>
            <a:off x="4700423" y="984431"/>
            <a:ext cx="707400" cy="550500"/>
          </a:xfrm>
          <a:prstGeom prst="rect">
            <a:avLst/>
          </a:prstGeom>
          <a:solidFill>
            <a:srgbClr val="00414B"/>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7" name="Google Shape;577;p103"/>
          <p:cNvSpPr/>
          <p:nvPr/>
        </p:nvSpPr>
        <p:spPr>
          <a:xfrm>
            <a:off x="3736186" y="984431"/>
            <a:ext cx="707400" cy="550500"/>
          </a:xfrm>
          <a:prstGeom prst="rect">
            <a:avLst/>
          </a:prstGeom>
          <a:solidFill>
            <a:srgbClr val="280578"/>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8" name="Google Shape;578;p103"/>
          <p:cNvSpPr/>
          <p:nvPr/>
        </p:nvSpPr>
        <p:spPr>
          <a:xfrm>
            <a:off x="3736186" y="2799881"/>
            <a:ext cx="707400" cy="550500"/>
          </a:xfrm>
          <a:prstGeom prst="rect">
            <a:avLst/>
          </a:prstGeom>
          <a:solidFill>
            <a:srgbClr val="8773FF"/>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79" name="Google Shape;579;p103"/>
          <p:cNvSpPr/>
          <p:nvPr/>
        </p:nvSpPr>
        <p:spPr>
          <a:xfrm>
            <a:off x="3736186" y="1892156"/>
            <a:ext cx="707400" cy="550500"/>
          </a:xfrm>
          <a:prstGeom prst="rect">
            <a:avLst/>
          </a:prstGeom>
          <a:solidFill>
            <a:srgbClr val="6441D2"/>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0" name="Google Shape;580;p103"/>
          <p:cNvSpPr/>
          <p:nvPr/>
        </p:nvSpPr>
        <p:spPr>
          <a:xfrm>
            <a:off x="3736186" y="3707606"/>
            <a:ext cx="707400" cy="550500"/>
          </a:xfrm>
          <a:prstGeom prst="rect">
            <a:avLst/>
          </a:prstGeom>
          <a:solidFill>
            <a:srgbClr val="D2D2FF"/>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1" name="Google Shape;581;p103"/>
          <p:cNvSpPr/>
          <p:nvPr/>
        </p:nvSpPr>
        <p:spPr>
          <a:xfrm>
            <a:off x="2771948" y="3707606"/>
            <a:ext cx="707400" cy="550500"/>
          </a:xfrm>
          <a:prstGeom prst="rect">
            <a:avLst/>
          </a:prstGeom>
          <a:solidFill>
            <a:srgbClr val="FFD2F0"/>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2" name="Google Shape;582;p103"/>
          <p:cNvSpPr/>
          <p:nvPr/>
        </p:nvSpPr>
        <p:spPr>
          <a:xfrm>
            <a:off x="2771948" y="2799881"/>
            <a:ext cx="707400" cy="550500"/>
          </a:xfrm>
          <a:prstGeom prst="rect">
            <a:avLst/>
          </a:prstGeom>
          <a:solidFill>
            <a:srgbClr val="FA7DC8"/>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3" name="Google Shape;583;p103"/>
          <p:cNvSpPr/>
          <p:nvPr/>
        </p:nvSpPr>
        <p:spPr>
          <a:xfrm>
            <a:off x="2771948" y="1892156"/>
            <a:ext cx="707400" cy="550500"/>
          </a:xfrm>
          <a:prstGeom prst="rect">
            <a:avLst/>
          </a:prstGeom>
          <a:solidFill>
            <a:srgbClr val="B43C8C"/>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4" name="Google Shape;584;p103"/>
          <p:cNvSpPr/>
          <p:nvPr/>
        </p:nvSpPr>
        <p:spPr>
          <a:xfrm>
            <a:off x="1807711" y="984431"/>
            <a:ext cx="707400" cy="550500"/>
          </a:xfrm>
          <a:prstGeom prst="rect">
            <a:avLst/>
          </a:prstGeom>
          <a:solidFill>
            <a:srgbClr val="001E6E"/>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5" name="Google Shape;585;p103"/>
          <p:cNvSpPr/>
          <p:nvPr/>
        </p:nvSpPr>
        <p:spPr>
          <a:xfrm>
            <a:off x="1807711" y="2799881"/>
            <a:ext cx="707400" cy="550500"/>
          </a:xfrm>
          <a:prstGeom prst="rect">
            <a:avLst/>
          </a:prstGeom>
          <a:solidFill>
            <a:srgbClr val="0082FB"/>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6" name="Google Shape;586;p103"/>
          <p:cNvSpPr/>
          <p:nvPr/>
        </p:nvSpPr>
        <p:spPr>
          <a:xfrm>
            <a:off x="1807711" y="1892156"/>
            <a:ext cx="707400" cy="550500"/>
          </a:xfrm>
          <a:prstGeom prst="rect">
            <a:avLst/>
          </a:prstGeom>
          <a:solidFill>
            <a:srgbClr val="004BB9"/>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7" name="Google Shape;587;p103"/>
          <p:cNvSpPr/>
          <p:nvPr/>
        </p:nvSpPr>
        <p:spPr>
          <a:xfrm>
            <a:off x="1807711" y="3707606"/>
            <a:ext cx="707400" cy="550500"/>
          </a:xfrm>
          <a:prstGeom prst="rect">
            <a:avLst/>
          </a:prstGeom>
          <a:solidFill>
            <a:srgbClr val="AFD7FF"/>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sp>
        <p:nvSpPr>
          <p:cNvPr id="588" name="Google Shape;588;p103"/>
          <p:cNvSpPr/>
          <p:nvPr/>
        </p:nvSpPr>
        <p:spPr>
          <a:xfrm>
            <a:off x="2771948" y="984431"/>
            <a:ext cx="707400" cy="550500"/>
          </a:xfrm>
          <a:prstGeom prst="rect">
            <a:avLst/>
          </a:prstGeom>
          <a:solidFill>
            <a:srgbClr val="640055"/>
          </a:solidFill>
          <a:ln>
            <a:noFill/>
          </a:ln>
        </p:spPr>
        <p:txBody>
          <a:bodyPr spcFirstLastPara="1" wrap="square" lIns="45725" tIns="45725" rIns="45725" bIns="45725" rtlCol="0" anchor="ctr" anchorCtr="0">
            <a:noAutofit/>
          </a:bodyPr>
          <a:lstStyle/>
          <a:p>
            <a:pPr marL="0" lvl="0" indent="0" algn="l" rtl="0">
              <a:spcBef>
                <a:spcPts val="0"/>
              </a:spcBef>
              <a:spcAft>
                <a:spcPts val="0"/>
              </a:spcAft>
              <a:buNone/>
            </a:pPr>
            <a:endParaRPr/>
          </a:p>
        </p:txBody>
      </p:sp>
      <p:pic>
        <p:nvPicPr>
          <p:cNvPr id="589" name="Google Shape;589;p103"/>
          <p:cNvPicPr preferRelativeResize="0"/>
          <p:nvPr/>
        </p:nvPicPr>
        <p:blipFill>
          <a:blip r:embed="rId3">
            <a:alphaModFix/>
          </a:blip>
          <a:stretch>
            <a:fillRect/>
          </a:stretch>
        </p:blipFill>
        <p:spPr>
          <a:xfrm>
            <a:off x="4" y="-910"/>
            <a:ext cx="9144003" cy="5143493"/>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590"/>
        <p:cNvGrpSpPr/>
        <p:nvPr/>
      </p:nvGrpSpPr>
      <p:grpSpPr>
        <a:xfrm>
          <a:off x="0" y="0"/>
          <a:ext cx="0" cy="0"/>
          <a:chOff x="0" y="0"/>
          <a:chExt cx="0" cy="0"/>
        </a:xfrm>
      </p:grpSpPr>
      <p:sp>
        <p:nvSpPr>
          <p:cNvPr id="591" name="Google Shape;591;p104"/>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317500" algn="l" rtl="0">
              <a:lnSpc>
                <a:spcPct val="110000"/>
              </a:lnSpc>
              <a:spcBef>
                <a:spcPts val="0"/>
              </a:spcBef>
              <a:spcAft>
                <a:spcPts val="0"/>
              </a:spcAft>
              <a:buClr>
                <a:schemeClr val="dk1"/>
              </a:buClr>
              <a:buSzPts val="1400"/>
              <a:buChar char="•"/>
              <a:defRPr sz="1400"/>
            </a:lvl1pPr>
            <a:lvl2pPr marL="914400" marR="0" lvl="1" indent="-317500" algn="l" rtl="0">
              <a:lnSpc>
                <a:spcPct val="110000"/>
              </a:lnSpc>
              <a:spcBef>
                <a:spcPts val="500"/>
              </a:spcBef>
              <a:spcAft>
                <a:spcPts val="0"/>
              </a:spcAft>
              <a:buClr>
                <a:schemeClr val="dk1"/>
              </a:buClr>
              <a:buSzPts val="1400"/>
              <a:buFont typeface="Arial"/>
              <a:buChar char="•"/>
              <a:defRPr sz="1400"/>
            </a:lvl2pPr>
            <a:lvl3pPr marL="1371600" lvl="2" indent="-317500" algn="l" rtl="0">
              <a:lnSpc>
                <a:spcPct val="110000"/>
              </a:lnSpc>
              <a:spcBef>
                <a:spcPts val="0"/>
              </a:spcBef>
              <a:spcAft>
                <a:spcPts val="0"/>
              </a:spcAft>
              <a:buClr>
                <a:schemeClr val="dk1"/>
              </a:buClr>
              <a:buSzPts val="1400"/>
              <a:buChar char="﹘"/>
              <a:defRPr sz="1400"/>
            </a:lvl3pPr>
            <a:lvl4pPr marL="1828800" lvl="3" indent="-317500" algn="l" rtl="0">
              <a:lnSpc>
                <a:spcPct val="110000"/>
              </a:lnSpc>
              <a:spcBef>
                <a:spcPts val="500"/>
              </a:spcBef>
              <a:spcAft>
                <a:spcPts val="0"/>
              </a:spcAft>
              <a:buClr>
                <a:schemeClr val="dk1"/>
              </a:buClr>
              <a:buSzPts val="1400"/>
              <a:buChar char="﹘"/>
              <a:defRPr sz="1400"/>
            </a:lvl4pPr>
            <a:lvl5pPr marL="2286000" lvl="4" indent="-317500" algn="l" rtl="0">
              <a:lnSpc>
                <a:spcPct val="110000"/>
              </a:lnSpc>
              <a:spcBef>
                <a:spcPts val="500"/>
              </a:spcBef>
              <a:spcAft>
                <a:spcPts val="0"/>
              </a:spcAft>
              <a:buClr>
                <a:schemeClr val="dk1"/>
              </a:buClr>
              <a:buSzPts val="1400"/>
              <a:buChar char="﹘"/>
              <a:defRPr sz="1400"/>
            </a:lvl5pPr>
            <a:lvl6pPr marL="2743200" lvl="5" indent="-317500" algn="l" rtl="0">
              <a:lnSpc>
                <a:spcPct val="90000"/>
              </a:lnSpc>
              <a:spcBef>
                <a:spcPts val="500"/>
              </a:spcBef>
              <a:spcAft>
                <a:spcPts val="0"/>
              </a:spcAft>
              <a:buClr>
                <a:schemeClr val="dk1"/>
              </a:buClr>
              <a:buSzPts val="1400"/>
              <a:buChar char="﹘"/>
              <a:defRPr sz="1100"/>
            </a:lvl6pPr>
            <a:lvl7pPr marL="3200400" lvl="6" indent="-317500" algn="l" rtl="0">
              <a:lnSpc>
                <a:spcPct val="90000"/>
              </a:lnSpc>
              <a:spcBef>
                <a:spcPts val="500"/>
              </a:spcBef>
              <a:spcAft>
                <a:spcPts val="0"/>
              </a:spcAft>
              <a:buClr>
                <a:schemeClr val="dk1"/>
              </a:buClr>
              <a:buSzPts val="1400"/>
              <a:buChar char="﹘"/>
              <a:defRPr sz="1100"/>
            </a:lvl7pPr>
            <a:lvl8pPr marL="3657600" lvl="7" indent="-317500" algn="l" rtl="0">
              <a:lnSpc>
                <a:spcPct val="90000"/>
              </a:lnSpc>
              <a:spcBef>
                <a:spcPts val="500"/>
              </a:spcBef>
              <a:spcAft>
                <a:spcPts val="0"/>
              </a:spcAft>
              <a:buClr>
                <a:schemeClr val="dk1"/>
              </a:buClr>
              <a:buSzPts val="1400"/>
              <a:buChar char="﹘"/>
              <a:defRPr sz="1100"/>
            </a:lvl8pPr>
            <a:lvl9pPr marL="4114800" lvl="8" indent="-317500" algn="l" rtl="0">
              <a:lnSpc>
                <a:spcPct val="90000"/>
              </a:lnSpc>
              <a:spcBef>
                <a:spcPts val="500"/>
              </a:spcBef>
              <a:spcAft>
                <a:spcPts val="500"/>
              </a:spcAft>
              <a:buClr>
                <a:schemeClr val="dk1"/>
              </a:buClr>
              <a:buSzPts val="1400"/>
              <a:buChar char="﹘"/>
              <a:defRPr sz="1100"/>
            </a:lvl9pPr>
          </a:lstStyle>
          <a:p>
            <a:pPr rtl="0"/>
            <a:endParaRPr/>
          </a:p>
        </p:txBody>
      </p:sp>
      <p:sp>
        <p:nvSpPr>
          <p:cNvPr id="592" name="Google Shape;592;p104"/>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pPr rtl="0"/>
            <a:endParaRPr/>
          </a:p>
        </p:txBody>
      </p:sp>
      <p:sp>
        <p:nvSpPr>
          <p:cNvPr id="593" name="Google Shape;593;p104"/>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pPr rtl="0"/>
            <a:endParaRPr/>
          </a:p>
        </p:txBody>
      </p:sp>
      <p:sp>
        <p:nvSpPr>
          <p:cNvPr id="594" name="Google Shape;594;p104"/>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lvl="0" indent="0" algn="r" rtl="0">
              <a:lnSpc>
                <a:spcPct val="100000"/>
              </a:lnSpc>
              <a:spcBef>
                <a:spcPts val="0"/>
              </a:spcBef>
              <a:spcAft>
                <a:spcPts val="0"/>
              </a:spcAft>
              <a:buNone/>
              <a:defRPr sz="1100"/>
            </a:lvl1pPr>
            <a:lvl2pPr marL="0" lvl="1" indent="0" algn="r" rtl="0">
              <a:lnSpc>
                <a:spcPct val="100000"/>
              </a:lnSpc>
              <a:spcBef>
                <a:spcPts val="0"/>
              </a:spcBef>
              <a:spcAft>
                <a:spcPts val="0"/>
              </a:spcAft>
              <a:buNone/>
              <a:defRPr sz="1100"/>
            </a:lvl2pPr>
            <a:lvl3pPr marL="0" lvl="2" indent="0" algn="r" rtl="0">
              <a:lnSpc>
                <a:spcPct val="100000"/>
              </a:lnSpc>
              <a:spcBef>
                <a:spcPts val="0"/>
              </a:spcBef>
              <a:spcAft>
                <a:spcPts val="0"/>
              </a:spcAft>
              <a:buNone/>
              <a:defRPr sz="1100"/>
            </a:lvl3pPr>
            <a:lvl4pPr marL="0" lvl="3" indent="0" algn="r" rtl="0">
              <a:lnSpc>
                <a:spcPct val="100000"/>
              </a:lnSpc>
              <a:spcBef>
                <a:spcPts val="0"/>
              </a:spcBef>
              <a:spcAft>
                <a:spcPts val="0"/>
              </a:spcAft>
              <a:buNone/>
              <a:defRPr sz="1100"/>
            </a:lvl4pPr>
            <a:lvl5pPr marL="0" lvl="4" indent="0" algn="r" rtl="0">
              <a:lnSpc>
                <a:spcPct val="100000"/>
              </a:lnSpc>
              <a:spcBef>
                <a:spcPts val="0"/>
              </a:spcBef>
              <a:spcAft>
                <a:spcPts val="0"/>
              </a:spcAft>
              <a:buNone/>
              <a:defRPr sz="1100"/>
            </a:lvl5pPr>
            <a:lvl6pPr marL="0" lvl="5" indent="0" algn="r" rtl="0">
              <a:lnSpc>
                <a:spcPct val="100000"/>
              </a:lnSpc>
              <a:spcBef>
                <a:spcPts val="0"/>
              </a:spcBef>
              <a:spcAft>
                <a:spcPts val="0"/>
              </a:spcAft>
              <a:buNone/>
              <a:defRPr sz="1100"/>
            </a:lvl6pPr>
            <a:lvl7pPr marL="0" lvl="6" indent="0" algn="r" rtl="0">
              <a:lnSpc>
                <a:spcPct val="100000"/>
              </a:lnSpc>
              <a:spcBef>
                <a:spcPts val="0"/>
              </a:spcBef>
              <a:spcAft>
                <a:spcPts val="0"/>
              </a:spcAft>
              <a:buNone/>
              <a:defRPr sz="1100"/>
            </a:lvl7pPr>
            <a:lvl8pPr marL="0" lvl="7" indent="0" algn="r" rtl="0">
              <a:lnSpc>
                <a:spcPct val="100000"/>
              </a:lnSpc>
              <a:spcBef>
                <a:spcPts val="0"/>
              </a:spcBef>
              <a:spcAft>
                <a:spcPts val="0"/>
              </a:spcAft>
              <a:buNone/>
              <a:defRPr sz="1100"/>
            </a:lvl8pPr>
            <a:lvl9pPr marL="0" lvl="8" indent="0" algn="r" rtl="0">
              <a:lnSpc>
                <a:spcPct val="100000"/>
              </a:lnSpc>
              <a:spcBef>
                <a:spcPts val="0"/>
              </a:spcBef>
              <a:spcAft>
                <a:spcPts val="0"/>
              </a:spcAft>
              <a:buNone/>
              <a:defRPr sz="1100"/>
            </a:lvl9pPr>
          </a:lstStyle>
          <a:p>
            <a:pPr marL="0" lvl="0" indent="0" algn="r" rtl="0">
              <a:spcBef>
                <a:spcPts val="0"/>
              </a:spcBef>
              <a:spcAft>
                <a:spcPts val="0"/>
              </a:spcAft>
              <a:buNone/>
            </a:pPr>
            <a:fld id="{00000000-1234-1234-1234-123412341234}" type="slidenum">
              <a:rPr lang="en"/>
              <a:t>‹#›</a:t>
            </a:fld>
            <a:endParaRPr/>
          </a:p>
        </p:txBody>
      </p:sp>
      <p:sp>
        <p:nvSpPr>
          <p:cNvPr id="595" name="Google Shape;595;p104"/>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rtl="0">
              <a:lnSpc>
                <a:spcPct val="110000"/>
              </a:lnSpc>
              <a:spcBef>
                <a:spcPts val="0"/>
              </a:spcBef>
              <a:spcAft>
                <a:spcPts val="0"/>
              </a:spcAft>
              <a:buClr>
                <a:schemeClr val="dk2"/>
              </a:buClr>
              <a:buSzPts val="1400"/>
              <a:buNone/>
              <a:defRPr sz="1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pPr rtl="0"/>
            <a:endParaRPr/>
          </a:p>
        </p:txBody>
      </p:sp>
      <p:sp>
        <p:nvSpPr>
          <p:cNvPr id="596" name="Google Shape;596;p104"/>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85750" algn="l" rtl="0">
              <a:lnSpc>
                <a:spcPct val="110000"/>
              </a:lnSpc>
              <a:spcBef>
                <a:spcPts val="800"/>
              </a:spcBef>
              <a:spcAft>
                <a:spcPts val="0"/>
              </a:spcAft>
              <a:buClr>
                <a:schemeClr val="dk1"/>
              </a:buClr>
              <a:buSzPts val="900"/>
              <a:buChar char="•"/>
              <a:defRPr sz="900">
                <a:solidFill>
                  <a:schemeClr val="dk1"/>
                </a:solidFill>
              </a:defRPr>
            </a:lvl1pPr>
            <a:lvl2pPr marL="914400" lvl="1" indent="-317500" algn="l" rtl="0">
              <a:lnSpc>
                <a:spcPct val="110000"/>
              </a:lnSpc>
              <a:spcBef>
                <a:spcPts val="500"/>
              </a:spcBef>
              <a:spcAft>
                <a:spcPts val="0"/>
              </a:spcAft>
              <a:buClr>
                <a:schemeClr val="dk1"/>
              </a:buClr>
              <a:buSzPts val="1400"/>
              <a:buChar char="﹘"/>
              <a:defRPr sz="1100"/>
            </a:lvl2pPr>
            <a:lvl3pPr marL="1371600" lvl="2" indent="-317500" algn="l" rtl="0">
              <a:lnSpc>
                <a:spcPct val="110000"/>
              </a:lnSpc>
              <a:spcBef>
                <a:spcPts val="400"/>
              </a:spcBef>
              <a:spcAft>
                <a:spcPts val="0"/>
              </a:spcAft>
              <a:buClr>
                <a:schemeClr val="dk1"/>
              </a:buClr>
              <a:buSzPts val="1400"/>
              <a:buChar char="﹘"/>
              <a:defRPr sz="1100"/>
            </a:lvl3pPr>
            <a:lvl4pPr marL="1828800" lvl="3" indent="-317500" algn="l" rtl="0">
              <a:lnSpc>
                <a:spcPct val="110000"/>
              </a:lnSpc>
              <a:spcBef>
                <a:spcPts val="500"/>
              </a:spcBef>
              <a:spcAft>
                <a:spcPts val="0"/>
              </a:spcAft>
              <a:buClr>
                <a:schemeClr val="dk1"/>
              </a:buClr>
              <a:buSzPts val="1400"/>
              <a:buChar char="﹘"/>
              <a:defRPr sz="1100"/>
            </a:lvl4pPr>
            <a:lvl5pPr marL="2286000" lvl="4" indent="-317500" algn="l" rtl="0">
              <a:lnSpc>
                <a:spcPct val="110000"/>
              </a:lnSpc>
              <a:spcBef>
                <a:spcPts val="500"/>
              </a:spcBef>
              <a:spcAft>
                <a:spcPts val="0"/>
              </a:spcAft>
              <a:buClr>
                <a:schemeClr val="dk1"/>
              </a:buClr>
              <a:buSzPts val="1400"/>
              <a:buChar char="﹘"/>
              <a:defRPr sz="1100"/>
            </a:lvl5pPr>
            <a:lvl6pPr marL="2743200" lvl="5" indent="-317500" algn="l" rtl="0">
              <a:lnSpc>
                <a:spcPct val="90000"/>
              </a:lnSpc>
              <a:spcBef>
                <a:spcPts val="500"/>
              </a:spcBef>
              <a:spcAft>
                <a:spcPts val="0"/>
              </a:spcAft>
              <a:buClr>
                <a:schemeClr val="dk1"/>
              </a:buClr>
              <a:buSzPts val="1400"/>
              <a:buChar char="﹘"/>
              <a:defRPr sz="1100"/>
            </a:lvl6pPr>
            <a:lvl7pPr marL="3200400" lvl="6" indent="-317500" algn="l" rtl="0">
              <a:lnSpc>
                <a:spcPct val="90000"/>
              </a:lnSpc>
              <a:spcBef>
                <a:spcPts val="500"/>
              </a:spcBef>
              <a:spcAft>
                <a:spcPts val="0"/>
              </a:spcAft>
              <a:buClr>
                <a:schemeClr val="dk1"/>
              </a:buClr>
              <a:buSzPts val="1400"/>
              <a:buChar char="﹘"/>
              <a:defRPr sz="1100"/>
            </a:lvl7pPr>
            <a:lvl8pPr marL="3657600" lvl="7" indent="-317500" algn="l" rtl="0">
              <a:lnSpc>
                <a:spcPct val="90000"/>
              </a:lnSpc>
              <a:spcBef>
                <a:spcPts val="500"/>
              </a:spcBef>
              <a:spcAft>
                <a:spcPts val="0"/>
              </a:spcAft>
              <a:buClr>
                <a:schemeClr val="dk1"/>
              </a:buClr>
              <a:buSzPts val="1400"/>
              <a:buChar char="﹘"/>
              <a:defRPr sz="1100"/>
            </a:lvl8pPr>
            <a:lvl9pPr marL="4114800" lvl="8" indent="-317500" algn="l" rtl="0">
              <a:lnSpc>
                <a:spcPct val="90000"/>
              </a:lnSpc>
              <a:spcBef>
                <a:spcPts val="500"/>
              </a:spcBef>
              <a:spcAft>
                <a:spcPts val="500"/>
              </a:spcAft>
              <a:buClr>
                <a:schemeClr val="dk1"/>
              </a:buClr>
              <a:buSzPts val="1400"/>
              <a:buChar char="﹘"/>
              <a:defRPr sz="1100"/>
            </a:lvl9pPr>
          </a:lstStyle>
          <a:p>
            <a:pPr rtl="0"/>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Headline and Small Text 1">
  <p:cSld name="Headline and Small Text_1">
    <p:spTree>
      <p:nvGrpSpPr>
        <p:cNvPr id="1" name="Shape 597"/>
        <p:cNvGrpSpPr/>
        <p:nvPr/>
      </p:nvGrpSpPr>
      <p:grpSpPr>
        <a:xfrm>
          <a:off x="0" y="0"/>
          <a:ext cx="0" cy="0"/>
          <a:chOff x="0" y="0"/>
          <a:chExt cx="0" cy="0"/>
        </a:xfrm>
      </p:grpSpPr>
      <p:sp>
        <p:nvSpPr>
          <p:cNvPr id="598" name="Google Shape;598;p105"/>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317500" algn="l" rtl="0">
              <a:lnSpc>
                <a:spcPct val="110000"/>
              </a:lnSpc>
              <a:spcBef>
                <a:spcPts val="0"/>
              </a:spcBef>
              <a:spcAft>
                <a:spcPts val="0"/>
              </a:spcAft>
              <a:buClr>
                <a:schemeClr val="dk1"/>
              </a:buClr>
              <a:buSzPts val="1400"/>
              <a:buChar char="•"/>
              <a:defRPr sz="1400"/>
            </a:lvl1pPr>
            <a:lvl2pPr marL="914400" marR="0" lvl="1" indent="-317500" algn="l" rtl="0">
              <a:lnSpc>
                <a:spcPct val="110000"/>
              </a:lnSpc>
              <a:spcBef>
                <a:spcPts val="500"/>
              </a:spcBef>
              <a:spcAft>
                <a:spcPts val="0"/>
              </a:spcAft>
              <a:buClr>
                <a:schemeClr val="dk1"/>
              </a:buClr>
              <a:buSzPts val="1400"/>
              <a:buFont typeface="Arial"/>
              <a:buChar char="•"/>
              <a:defRPr sz="1400"/>
            </a:lvl2pPr>
            <a:lvl3pPr marL="1371600" lvl="2" indent="-317500" algn="l" rtl="0">
              <a:lnSpc>
                <a:spcPct val="110000"/>
              </a:lnSpc>
              <a:spcBef>
                <a:spcPts val="0"/>
              </a:spcBef>
              <a:spcAft>
                <a:spcPts val="0"/>
              </a:spcAft>
              <a:buClr>
                <a:schemeClr val="dk1"/>
              </a:buClr>
              <a:buSzPts val="1400"/>
              <a:buChar char="﹘"/>
              <a:defRPr sz="1400"/>
            </a:lvl3pPr>
            <a:lvl4pPr marL="1828800" lvl="3" indent="-317500" algn="l" rtl="0">
              <a:lnSpc>
                <a:spcPct val="110000"/>
              </a:lnSpc>
              <a:spcBef>
                <a:spcPts val="500"/>
              </a:spcBef>
              <a:spcAft>
                <a:spcPts val="0"/>
              </a:spcAft>
              <a:buClr>
                <a:schemeClr val="dk1"/>
              </a:buClr>
              <a:buSzPts val="1400"/>
              <a:buChar char="﹘"/>
              <a:defRPr sz="1400"/>
            </a:lvl4pPr>
            <a:lvl5pPr marL="2286000" lvl="4" indent="-317500" algn="l" rtl="0">
              <a:lnSpc>
                <a:spcPct val="110000"/>
              </a:lnSpc>
              <a:spcBef>
                <a:spcPts val="500"/>
              </a:spcBef>
              <a:spcAft>
                <a:spcPts val="0"/>
              </a:spcAft>
              <a:buClr>
                <a:schemeClr val="dk1"/>
              </a:buClr>
              <a:buSzPts val="1400"/>
              <a:buChar char="﹘"/>
              <a:defRPr sz="1400"/>
            </a:lvl5pPr>
            <a:lvl6pPr marL="2743200" lvl="5" indent="-317500" algn="l" rtl="0">
              <a:lnSpc>
                <a:spcPct val="90000"/>
              </a:lnSpc>
              <a:spcBef>
                <a:spcPts val="500"/>
              </a:spcBef>
              <a:spcAft>
                <a:spcPts val="0"/>
              </a:spcAft>
              <a:buClr>
                <a:schemeClr val="dk1"/>
              </a:buClr>
              <a:buSzPts val="1400"/>
              <a:buChar char="﹘"/>
              <a:defRPr sz="1100"/>
            </a:lvl6pPr>
            <a:lvl7pPr marL="3200400" lvl="6" indent="-317500" algn="l" rtl="0">
              <a:lnSpc>
                <a:spcPct val="90000"/>
              </a:lnSpc>
              <a:spcBef>
                <a:spcPts val="500"/>
              </a:spcBef>
              <a:spcAft>
                <a:spcPts val="0"/>
              </a:spcAft>
              <a:buClr>
                <a:schemeClr val="dk1"/>
              </a:buClr>
              <a:buSzPts val="1400"/>
              <a:buChar char="﹘"/>
              <a:defRPr sz="1100"/>
            </a:lvl7pPr>
            <a:lvl8pPr marL="3657600" lvl="7" indent="-317500" algn="l" rtl="0">
              <a:lnSpc>
                <a:spcPct val="90000"/>
              </a:lnSpc>
              <a:spcBef>
                <a:spcPts val="500"/>
              </a:spcBef>
              <a:spcAft>
                <a:spcPts val="0"/>
              </a:spcAft>
              <a:buClr>
                <a:schemeClr val="dk1"/>
              </a:buClr>
              <a:buSzPts val="1400"/>
              <a:buChar char="﹘"/>
              <a:defRPr sz="1100"/>
            </a:lvl8pPr>
            <a:lvl9pPr marL="4114800" lvl="8" indent="-317500" algn="l" rtl="0">
              <a:lnSpc>
                <a:spcPct val="90000"/>
              </a:lnSpc>
              <a:spcBef>
                <a:spcPts val="500"/>
              </a:spcBef>
              <a:spcAft>
                <a:spcPts val="500"/>
              </a:spcAft>
              <a:buClr>
                <a:schemeClr val="dk1"/>
              </a:buClr>
              <a:buSzPts val="1400"/>
              <a:buChar char="﹘"/>
              <a:defRPr sz="1100"/>
            </a:lvl9pPr>
          </a:lstStyle>
          <a:p>
            <a:pPr rtl="0"/>
            <a:endParaRPr/>
          </a:p>
        </p:txBody>
      </p:sp>
      <p:sp>
        <p:nvSpPr>
          <p:cNvPr id="599" name="Google Shape;599;p105"/>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pPr rtl="0"/>
            <a:endParaRPr/>
          </a:p>
        </p:txBody>
      </p:sp>
      <p:sp>
        <p:nvSpPr>
          <p:cNvPr id="600" name="Google Shape;600;p105"/>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pPr rtl="0"/>
            <a:endParaRPr/>
          </a:p>
        </p:txBody>
      </p:sp>
      <p:sp>
        <p:nvSpPr>
          <p:cNvPr id="601" name="Google Shape;601;p105"/>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lvl="0" indent="0" algn="r" rtl="0">
              <a:lnSpc>
                <a:spcPct val="100000"/>
              </a:lnSpc>
              <a:spcBef>
                <a:spcPts val="0"/>
              </a:spcBef>
              <a:spcAft>
                <a:spcPts val="0"/>
              </a:spcAft>
              <a:buNone/>
              <a:defRPr sz="1100"/>
            </a:lvl1pPr>
            <a:lvl2pPr marL="0" lvl="1" indent="0" algn="r" rtl="0">
              <a:lnSpc>
                <a:spcPct val="100000"/>
              </a:lnSpc>
              <a:spcBef>
                <a:spcPts val="0"/>
              </a:spcBef>
              <a:spcAft>
                <a:spcPts val="0"/>
              </a:spcAft>
              <a:buNone/>
              <a:defRPr sz="1100"/>
            </a:lvl2pPr>
            <a:lvl3pPr marL="0" lvl="2" indent="0" algn="r" rtl="0">
              <a:lnSpc>
                <a:spcPct val="100000"/>
              </a:lnSpc>
              <a:spcBef>
                <a:spcPts val="0"/>
              </a:spcBef>
              <a:spcAft>
                <a:spcPts val="0"/>
              </a:spcAft>
              <a:buNone/>
              <a:defRPr sz="1100"/>
            </a:lvl3pPr>
            <a:lvl4pPr marL="0" lvl="3" indent="0" algn="r" rtl="0">
              <a:lnSpc>
                <a:spcPct val="100000"/>
              </a:lnSpc>
              <a:spcBef>
                <a:spcPts val="0"/>
              </a:spcBef>
              <a:spcAft>
                <a:spcPts val="0"/>
              </a:spcAft>
              <a:buNone/>
              <a:defRPr sz="1100"/>
            </a:lvl4pPr>
            <a:lvl5pPr marL="0" lvl="4" indent="0" algn="r" rtl="0">
              <a:lnSpc>
                <a:spcPct val="100000"/>
              </a:lnSpc>
              <a:spcBef>
                <a:spcPts val="0"/>
              </a:spcBef>
              <a:spcAft>
                <a:spcPts val="0"/>
              </a:spcAft>
              <a:buNone/>
              <a:defRPr sz="1100"/>
            </a:lvl5pPr>
            <a:lvl6pPr marL="0" lvl="5" indent="0" algn="r" rtl="0">
              <a:lnSpc>
                <a:spcPct val="100000"/>
              </a:lnSpc>
              <a:spcBef>
                <a:spcPts val="0"/>
              </a:spcBef>
              <a:spcAft>
                <a:spcPts val="0"/>
              </a:spcAft>
              <a:buNone/>
              <a:defRPr sz="1100"/>
            </a:lvl6pPr>
            <a:lvl7pPr marL="0" lvl="6" indent="0" algn="r" rtl="0">
              <a:lnSpc>
                <a:spcPct val="100000"/>
              </a:lnSpc>
              <a:spcBef>
                <a:spcPts val="0"/>
              </a:spcBef>
              <a:spcAft>
                <a:spcPts val="0"/>
              </a:spcAft>
              <a:buNone/>
              <a:defRPr sz="1100"/>
            </a:lvl7pPr>
            <a:lvl8pPr marL="0" lvl="7" indent="0" algn="r" rtl="0">
              <a:lnSpc>
                <a:spcPct val="100000"/>
              </a:lnSpc>
              <a:spcBef>
                <a:spcPts val="0"/>
              </a:spcBef>
              <a:spcAft>
                <a:spcPts val="0"/>
              </a:spcAft>
              <a:buNone/>
              <a:defRPr sz="1100"/>
            </a:lvl8pPr>
            <a:lvl9pPr marL="0" lvl="8" indent="0" algn="r" rtl="0">
              <a:lnSpc>
                <a:spcPct val="100000"/>
              </a:lnSpc>
              <a:spcBef>
                <a:spcPts val="0"/>
              </a:spcBef>
              <a:spcAft>
                <a:spcPts val="0"/>
              </a:spcAft>
              <a:buNone/>
              <a:defRPr sz="1100"/>
            </a:lvl9pPr>
          </a:lstStyle>
          <a:p>
            <a:pPr marL="0" lvl="0" indent="0" algn="r" rtl="0">
              <a:spcBef>
                <a:spcPts val="0"/>
              </a:spcBef>
              <a:spcAft>
                <a:spcPts val="0"/>
              </a:spcAft>
              <a:buNone/>
            </a:pPr>
            <a:fld id="{00000000-1234-1234-1234-123412341234}" type="slidenum">
              <a:rPr lang="en"/>
              <a:t>‹#›</a:t>
            </a:fld>
            <a:endParaRPr/>
          </a:p>
        </p:txBody>
      </p:sp>
      <p:sp>
        <p:nvSpPr>
          <p:cNvPr id="602" name="Google Shape;602;p105"/>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rtl="0">
              <a:lnSpc>
                <a:spcPct val="110000"/>
              </a:lnSpc>
              <a:spcBef>
                <a:spcPts val="0"/>
              </a:spcBef>
              <a:spcAft>
                <a:spcPts val="0"/>
              </a:spcAft>
              <a:buClr>
                <a:schemeClr val="dk2"/>
              </a:buClr>
              <a:buSzPts val="1400"/>
              <a:buNone/>
              <a:defRPr sz="1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pPr rtl="0"/>
            <a:endParaRPr/>
          </a:p>
        </p:txBody>
      </p:sp>
      <p:sp>
        <p:nvSpPr>
          <p:cNvPr id="603" name="Google Shape;603;p105"/>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85750" algn="l" rtl="0">
              <a:lnSpc>
                <a:spcPct val="110000"/>
              </a:lnSpc>
              <a:spcBef>
                <a:spcPts val="800"/>
              </a:spcBef>
              <a:spcAft>
                <a:spcPts val="0"/>
              </a:spcAft>
              <a:buClr>
                <a:schemeClr val="dk1"/>
              </a:buClr>
              <a:buSzPts val="900"/>
              <a:buChar char="•"/>
              <a:defRPr sz="900">
                <a:solidFill>
                  <a:schemeClr val="dk1"/>
                </a:solidFill>
              </a:defRPr>
            </a:lvl1pPr>
            <a:lvl2pPr marL="914400" lvl="1" indent="-317500" algn="l" rtl="0">
              <a:lnSpc>
                <a:spcPct val="110000"/>
              </a:lnSpc>
              <a:spcBef>
                <a:spcPts val="500"/>
              </a:spcBef>
              <a:spcAft>
                <a:spcPts val="0"/>
              </a:spcAft>
              <a:buClr>
                <a:schemeClr val="dk1"/>
              </a:buClr>
              <a:buSzPts val="1400"/>
              <a:buChar char="﹘"/>
              <a:defRPr sz="1100"/>
            </a:lvl2pPr>
            <a:lvl3pPr marL="1371600" lvl="2" indent="-317500" algn="l" rtl="0">
              <a:lnSpc>
                <a:spcPct val="110000"/>
              </a:lnSpc>
              <a:spcBef>
                <a:spcPts val="400"/>
              </a:spcBef>
              <a:spcAft>
                <a:spcPts val="0"/>
              </a:spcAft>
              <a:buClr>
                <a:schemeClr val="dk1"/>
              </a:buClr>
              <a:buSzPts val="1400"/>
              <a:buChar char="﹘"/>
              <a:defRPr sz="1100"/>
            </a:lvl3pPr>
            <a:lvl4pPr marL="1828800" lvl="3" indent="-317500" algn="l" rtl="0">
              <a:lnSpc>
                <a:spcPct val="110000"/>
              </a:lnSpc>
              <a:spcBef>
                <a:spcPts val="500"/>
              </a:spcBef>
              <a:spcAft>
                <a:spcPts val="0"/>
              </a:spcAft>
              <a:buClr>
                <a:schemeClr val="dk1"/>
              </a:buClr>
              <a:buSzPts val="1400"/>
              <a:buChar char="﹘"/>
              <a:defRPr sz="1100"/>
            </a:lvl4pPr>
            <a:lvl5pPr marL="2286000" lvl="4" indent="-317500" algn="l" rtl="0">
              <a:lnSpc>
                <a:spcPct val="110000"/>
              </a:lnSpc>
              <a:spcBef>
                <a:spcPts val="500"/>
              </a:spcBef>
              <a:spcAft>
                <a:spcPts val="0"/>
              </a:spcAft>
              <a:buClr>
                <a:schemeClr val="dk1"/>
              </a:buClr>
              <a:buSzPts val="1400"/>
              <a:buChar char="﹘"/>
              <a:defRPr sz="1100"/>
            </a:lvl5pPr>
            <a:lvl6pPr marL="2743200" lvl="5" indent="-317500" algn="l" rtl="0">
              <a:lnSpc>
                <a:spcPct val="90000"/>
              </a:lnSpc>
              <a:spcBef>
                <a:spcPts val="500"/>
              </a:spcBef>
              <a:spcAft>
                <a:spcPts val="0"/>
              </a:spcAft>
              <a:buClr>
                <a:schemeClr val="dk1"/>
              </a:buClr>
              <a:buSzPts val="1400"/>
              <a:buChar char="﹘"/>
              <a:defRPr sz="1100"/>
            </a:lvl6pPr>
            <a:lvl7pPr marL="3200400" lvl="6" indent="-317500" algn="l" rtl="0">
              <a:lnSpc>
                <a:spcPct val="90000"/>
              </a:lnSpc>
              <a:spcBef>
                <a:spcPts val="500"/>
              </a:spcBef>
              <a:spcAft>
                <a:spcPts val="0"/>
              </a:spcAft>
              <a:buClr>
                <a:schemeClr val="dk1"/>
              </a:buClr>
              <a:buSzPts val="1400"/>
              <a:buChar char="﹘"/>
              <a:defRPr sz="1100"/>
            </a:lvl7pPr>
            <a:lvl8pPr marL="3657600" lvl="7" indent="-317500" algn="l" rtl="0">
              <a:lnSpc>
                <a:spcPct val="90000"/>
              </a:lnSpc>
              <a:spcBef>
                <a:spcPts val="500"/>
              </a:spcBef>
              <a:spcAft>
                <a:spcPts val="0"/>
              </a:spcAft>
              <a:buClr>
                <a:schemeClr val="dk1"/>
              </a:buClr>
              <a:buSzPts val="1400"/>
              <a:buChar char="﹘"/>
              <a:defRPr sz="1100"/>
            </a:lvl8pPr>
            <a:lvl9pPr marL="4114800" lvl="8" indent="-317500" algn="l" rtl="0">
              <a:lnSpc>
                <a:spcPct val="90000"/>
              </a:lnSpc>
              <a:spcBef>
                <a:spcPts val="500"/>
              </a:spcBef>
              <a:spcAft>
                <a:spcPts val="500"/>
              </a:spcAft>
              <a:buClr>
                <a:schemeClr val="dk1"/>
              </a:buClr>
              <a:buSzPts val="1400"/>
              <a:buChar char="﹘"/>
              <a:defRPr sz="1100"/>
            </a:lvl9pPr>
          </a:lstStyle>
          <a:p>
            <a:pPr rtl="0"/>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Slide, Grey Text">
  <p:cSld name="Blank Slide, Grey Text">
    <p:spTree>
      <p:nvGrpSpPr>
        <p:cNvPr id="1" name="Shape 604"/>
        <p:cNvGrpSpPr/>
        <p:nvPr/>
      </p:nvGrpSpPr>
      <p:grpSpPr>
        <a:xfrm>
          <a:off x="0" y="0"/>
          <a:ext cx="0" cy="0"/>
          <a:chOff x="0" y="0"/>
          <a:chExt cx="0" cy="0"/>
        </a:xfrm>
      </p:grpSpPr>
      <p:sp>
        <p:nvSpPr>
          <p:cNvPr id="605" name="Google Shape;605;p106"/>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pPr rtl="0"/>
            <a:endParaRPr/>
          </a:p>
        </p:txBody>
      </p:sp>
      <p:sp>
        <p:nvSpPr>
          <p:cNvPr id="606" name="Google Shape;606;p106"/>
          <p:cNvSpPr txBox="1">
            <a:spLocks noGrp="1"/>
          </p:cNvSpPr>
          <p:nvPr>
            <p:ph type="ftr" idx="11"/>
          </p:nvPr>
        </p:nvSpPr>
        <p:spPr>
          <a:xfrm>
            <a:off x="2324700" y="4789800"/>
            <a:ext cx="35883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pPr rtl="0"/>
            <a:endParaRPr/>
          </a:p>
        </p:txBody>
      </p:sp>
      <p:sp>
        <p:nvSpPr>
          <p:cNvPr id="607" name="Google Shape;607;p106"/>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lvl="0" indent="0" algn="r" rtl="0">
              <a:lnSpc>
                <a:spcPct val="100000"/>
              </a:lnSpc>
              <a:spcBef>
                <a:spcPts val="0"/>
              </a:spcBef>
              <a:spcAft>
                <a:spcPts val="0"/>
              </a:spcAft>
              <a:buNone/>
              <a:defRPr sz="1100"/>
            </a:lvl1pPr>
            <a:lvl2pPr marL="0" lvl="1" indent="0" algn="r" rtl="0">
              <a:lnSpc>
                <a:spcPct val="100000"/>
              </a:lnSpc>
              <a:spcBef>
                <a:spcPts val="0"/>
              </a:spcBef>
              <a:spcAft>
                <a:spcPts val="0"/>
              </a:spcAft>
              <a:buNone/>
              <a:defRPr sz="1100"/>
            </a:lvl2pPr>
            <a:lvl3pPr marL="0" lvl="2" indent="0" algn="r" rtl="0">
              <a:lnSpc>
                <a:spcPct val="100000"/>
              </a:lnSpc>
              <a:spcBef>
                <a:spcPts val="0"/>
              </a:spcBef>
              <a:spcAft>
                <a:spcPts val="0"/>
              </a:spcAft>
              <a:buNone/>
              <a:defRPr sz="1100"/>
            </a:lvl3pPr>
            <a:lvl4pPr marL="0" lvl="3" indent="0" algn="r" rtl="0">
              <a:lnSpc>
                <a:spcPct val="100000"/>
              </a:lnSpc>
              <a:spcBef>
                <a:spcPts val="0"/>
              </a:spcBef>
              <a:spcAft>
                <a:spcPts val="0"/>
              </a:spcAft>
              <a:buNone/>
              <a:defRPr sz="1100"/>
            </a:lvl4pPr>
            <a:lvl5pPr marL="0" lvl="4" indent="0" algn="r" rtl="0">
              <a:lnSpc>
                <a:spcPct val="100000"/>
              </a:lnSpc>
              <a:spcBef>
                <a:spcPts val="0"/>
              </a:spcBef>
              <a:spcAft>
                <a:spcPts val="0"/>
              </a:spcAft>
              <a:buNone/>
              <a:defRPr sz="1100"/>
            </a:lvl5pPr>
            <a:lvl6pPr marL="0" lvl="5" indent="0" algn="r" rtl="0">
              <a:lnSpc>
                <a:spcPct val="100000"/>
              </a:lnSpc>
              <a:spcBef>
                <a:spcPts val="0"/>
              </a:spcBef>
              <a:spcAft>
                <a:spcPts val="0"/>
              </a:spcAft>
              <a:buNone/>
              <a:defRPr sz="1100"/>
            </a:lvl6pPr>
            <a:lvl7pPr marL="0" lvl="6" indent="0" algn="r" rtl="0">
              <a:lnSpc>
                <a:spcPct val="100000"/>
              </a:lnSpc>
              <a:spcBef>
                <a:spcPts val="0"/>
              </a:spcBef>
              <a:spcAft>
                <a:spcPts val="0"/>
              </a:spcAft>
              <a:buNone/>
              <a:defRPr sz="1100"/>
            </a:lvl7pPr>
            <a:lvl8pPr marL="0" lvl="7" indent="0" algn="r" rtl="0">
              <a:lnSpc>
                <a:spcPct val="100000"/>
              </a:lnSpc>
              <a:spcBef>
                <a:spcPts val="0"/>
              </a:spcBef>
              <a:spcAft>
                <a:spcPts val="0"/>
              </a:spcAft>
              <a:buNone/>
              <a:defRPr sz="1100"/>
            </a:lvl8pPr>
            <a:lvl9pPr marL="0" lvl="8" indent="0" algn="r" rtl="0">
              <a:lnSpc>
                <a:spcPct val="100000"/>
              </a:lnSpc>
              <a:spcBef>
                <a:spcPts val="0"/>
              </a:spcBef>
              <a:spcAft>
                <a:spcPts val="0"/>
              </a:spcAft>
              <a:buNone/>
              <a:defRPr sz="1100"/>
            </a:lvl9pPr>
          </a:lstStyle>
          <a:p>
            <a:pPr marL="0" lvl="0" indent="0" algn="r" rtl="0">
              <a:spcBef>
                <a:spcPts val="0"/>
              </a:spcBef>
              <a:spcAft>
                <a:spcPts val="0"/>
              </a:spcAft>
              <a:buNone/>
            </a:pPr>
            <a:fld id="{00000000-1234-1234-1234-123412341234}" type="slidenum">
              <a:rPr lang="en"/>
              <a:t>‹#›</a:t>
            </a:fld>
            <a:endParaRPr/>
          </a:p>
        </p:txBody>
      </p:sp>
      <p:sp>
        <p:nvSpPr>
          <p:cNvPr id="608" name="Google Shape;608;p106"/>
          <p:cNvSpPr txBox="1">
            <a:spLocks noGrp="1"/>
          </p:cNvSpPr>
          <p:nvPr>
            <p:ph type="body" idx="1"/>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85750" algn="l" rtl="0">
              <a:lnSpc>
                <a:spcPct val="110000"/>
              </a:lnSpc>
              <a:spcBef>
                <a:spcPts val="800"/>
              </a:spcBef>
              <a:spcAft>
                <a:spcPts val="0"/>
              </a:spcAft>
              <a:buClr>
                <a:schemeClr val="dk1"/>
              </a:buClr>
              <a:buSzPts val="900"/>
              <a:buChar char="•"/>
              <a:defRPr sz="900">
                <a:solidFill>
                  <a:schemeClr val="dk1"/>
                </a:solidFill>
              </a:defRPr>
            </a:lvl1pPr>
            <a:lvl2pPr marL="914400" lvl="1" indent="-317500" algn="l" rtl="0">
              <a:lnSpc>
                <a:spcPct val="110000"/>
              </a:lnSpc>
              <a:spcBef>
                <a:spcPts val="500"/>
              </a:spcBef>
              <a:spcAft>
                <a:spcPts val="0"/>
              </a:spcAft>
              <a:buClr>
                <a:schemeClr val="dk1"/>
              </a:buClr>
              <a:buSzPts val="1400"/>
              <a:buChar char="﹘"/>
              <a:defRPr sz="1100"/>
            </a:lvl2pPr>
            <a:lvl3pPr marL="1371600" lvl="2" indent="-317500" algn="l" rtl="0">
              <a:lnSpc>
                <a:spcPct val="110000"/>
              </a:lnSpc>
              <a:spcBef>
                <a:spcPts val="400"/>
              </a:spcBef>
              <a:spcAft>
                <a:spcPts val="0"/>
              </a:spcAft>
              <a:buClr>
                <a:schemeClr val="dk1"/>
              </a:buClr>
              <a:buSzPts val="1400"/>
              <a:buChar char="﹘"/>
              <a:defRPr sz="1100"/>
            </a:lvl3pPr>
            <a:lvl4pPr marL="1828800" lvl="3" indent="-317500" algn="l" rtl="0">
              <a:lnSpc>
                <a:spcPct val="110000"/>
              </a:lnSpc>
              <a:spcBef>
                <a:spcPts val="500"/>
              </a:spcBef>
              <a:spcAft>
                <a:spcPts val="0"/>
              </a:spcAft>
              <a:buClr>
                <a:schemeClr val="dk1"/>
              </a:buClr>
              <a:buSzPts val="1400"/>
              <a:buChar char="﹘"/>
              <a:defRPr sz="1100"/>
            </a:lvl4pPr>
            <a:lvl5pPr marL="2286000" lvl="4" indent="-317500" algn="l" rtl="0">
              <a:lnSpc>
                <a:spcPct val="110000"/>
              </a:lnSpc>
              <a:spcBef>
                <a:spcPts val="500"/>
              </a:spcBef>
              <a:spcAft>
                <a:spcPts val="0"/>
              </a:spcAft>
              <a:buClr>
                <a:schemeClr val="dk1"/>
              </a:buClr>
              <a:buSzPts val="1400"/>
              <a:buChar char="﹘"/>
              <a:defRPr sz="1100"/>
            </a:lvl5pPr>
            <a:lvl6pPr marL="2743200" lvl="5" indent="-317500" algn="l" rtl="0">
              <a:lnSpc>
                <a:spcPct val="90000"/>
              </a:lnSpc>
              <a:spcBef>
                <a:spcPts val="500"/>
              </a:spcBef>
              <a:spcAft>
                <a:spcPts val="0"/>
              </a:spcAft>
              <a:buClr>
                <a:schemeClr val="dk1"/>
              </a:buClr>
              <a:buSzPts val="1400"/>
              <a:buChar char="﹘"/>
              <a:defRPr sz="1100"/>
            </a:lvl6pPr>
            <a:lvl7pPr marL="3200400" lvl="6" indent="-317500" algn="l" rtl="0">
              <a:lnSpc>
                <a:spcPct val="90000"/>
              </a:lnSpc>
              <a:spcBef>
                <a:spcPts val="500"/>
              </a:spcBef>
              <a:spcAft>
                <a:spcPts val="0"/>
              </a:spcAft>
              <a:buClr>
                <a:schemeClr val="dk1"/>
              </a:buClr>
              <a:buSzPts val="1400"/>
              <a:buChar char="﹘"/>
              <a:defRPr sz="1100"/>
            </a:lvl7pPr>
            <a:lvl8pPr marL="3657600" lvl="7" indent="-317500" algn="l" rtl="0">
              <a:lnSpc>
                <a:spcPct val="90000"/>
              </a:lnSpc>
              <a:spcBef>
                <a:spcPts val="500"/>
              </a:spcBef>
              <a:spcAft>
                <a:spcPts val="0"/>
              </a:spcAft>
              <a:buClr>
                <a:schemeClr val="dk1"/>
              </a:buClr>
              <a:buSzPts val="1400"/>
              <a:buChar char="﹘"/>
              <a:defRPr sz="1100"/>
            </a:lvl8pPr>
            <a:lvl9pPr marL="4114800" lvl="8" indent="-317500" algn="l" rtl="0">
              <a:lnSpc>
                <a:spcPct val="90000"/>
              </a:lnSpc>
              <a:spcBef>
                <a:spcPts val="500"/>
              </a:spcBef>
              <a:spcAft>
                <a:spcPts val="500"/>
              </a:spcAft>
              <a:buClr>
                <a:schemeClr val="dk1"/>
              </a:buClr>
              <a:buSzPts val="1400"/>
              <a:buChar char="﹘"/>
              <a:defRPr sz="1100"/>
            </a:lvl9pPr>
          </a:lstStyle>
          <a:p>
            <a:pPr rtl="0"/>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12"/>
        <p:cNvGrpSpPr/>
        <p:nvPr/>
      </p:nvGrpSpPr>
      <p:grpSpPr>
        <a:xfrm>
          <a:off x="0" y="0"/>
          <a:ext cx="0" cy="0"/>
          <a:chOff x="0" y="0"/>
          <a:chExt cx="0" cy="0"/>
        </a:xfrm>
      </p:grpSpPr>
      <p:sp>
        <p:nvSpPr>
          <p:cNvPr id="613" name="Google Shape;613;p108"/>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sz="2500" b="0" i="0">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a:pPr rtl="0"/>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85_White">
  <p:cSld name="85_White">
    <p:spTree>
      <p:nvGrpSpPr>
        <p:cNvPr id="1" name="Shape 614"/>
        <p:cNvGrpSpPr/>
        <p:nvPr/>
      </p:nvGrpSpPr>
      <p:grpSpPr>
        <a:xfrm>
          <a:off x="0" y="0"/>
          <a:ext cx="0" cy="0"/>
          <a:chOff x="0" y="0"/>
          <a:chExt cx="0" cy="0"/>
        </a:xfrm>
      </p:grpSpPr>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615"/>
        <p:cNvGrpSpPr/>
        <p:nvPr/>
      </p:nvGrpSpPr>
      <p:grpSpPr>
        <a:xfrm>
          <a:off x="0" y="0"/>
          <a:ext cx="0" cy="0"/>
          <a:chOff x="0" y="0"/>
          <a:chExt cx="0" cy="0"/>
        </a:xfrm>
      </p:grpSpPr>
      <p:pic>
        <p:nvPicPr>
          <p:cNvPr id="616" name="Google Shape;616;p110"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Meta gradient">
  <p:cSld name="Meta gradient">
    <p:spTree>
      <p:nvGrpSpPr>
        <p:cNvPr id="1" name="Shape 617"/>
        <p:cNvGrpSpPr/>
        <p:nvPr/>
      </p:nvGrpSpPr>
      <p:grpSpPr>
        <a:xfrm>
          <a:off x="0" y="0"/>
          <a:ext cx="0" cy="0"/>
          <a:chOff x="0" y="0"/>
          <a:chExt cx="0" cy="0"/>
        </a:xfrm>
      </p:grpSpPr>
      <p:pic>
        <p:nvPicPr>
          <p:cNvPr id="618" name="Google Shape;618;p111"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Slide, Grey Text">
  <p:cSld name="Blank Slide, Grey Text">
    <p:spTree>
      <p:nvGrpSpPr>
        <p:cNvPr id="1" name="Shape 619"/>
        <p:cNvGrpSpPr/>
        <p:nvPr/>
      </p:nvGrpSpPr>
      <p:grpSpPr>
        <a:xfrm>
          <a:off x="0" y="0"/>
          <a:ext cx="0" cy="0"/>
          <a:chOff x="0" y="0"/>
          <a:chExt cx="0" cy="0"/>
        </a:xfrm>
      </p:grpSpPr>
      <p:sp>
        <p:nvSpPr>
          <p:cNvPr id="620" name="Google Shape;620;p112"/>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621" name="Google Shape;621;p112"/>
          <p:cNvSpPr txBox="1">
            <a:spLocks noGrp="1"/>
          </p:cNvSpPr>
          <p:nvPr>
            <p:ph type="ftr" idx="11"/>
          </p:nvPr>
        </p:nvSpPr>
        <p:spPr>
          <a:xfrm>
            <a:off x="2324700" y="4789800"/>
            <a:ext cx="35883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622" name="Google Shape;622;p112"/>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1pPr>
            <a:lvl2pPr marL="0" marR="0" lvl="1"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2pPr>
            <a:lvl3pPr marL="0" marR="0" lvl="2"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3pPr>
            <a:lvl4pPr marL="0" marR="0" lvl="3"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4pPr>
            <a:lvl5pPr marL="0" marR="0" lvl="4"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5pPr>
            <a:lvl6pPr marL="0" marR="0" lvl="5"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6pPr>
            <a:lvl7pPr marL="0" marR="0" lvl="6"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7pPr>
            <a:lvl8pPr marL="0" marR="0" lvl="7"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8pPr>
            <a:lvl9pPr marL="0" marR="0" lvl="8"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3" name="Google Shape;623;p112"/>
          <p:cNvSpPr txBox="1">
            <a:spLocks noGrp="1"/>
          </p:cNvSpPr>
          <p:nvPr>
            <p:ph type="body" idx="1"/>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sz="900">
                <a:solidFill>
                  <a:schemeClr val="dk1"/>
                </a:solidFill>
              </a:defRPr>
            </a:lvl1pPr>
            <a:lvl2pPr marL="914400" lvl="1" indent="-260350" algn="l">
              <a:lnSpc>
                <a:spcPct val="110000"/>
              </a:lnSpc>
              <a:spcBef>
                <a:spcPts val="500"/>
              </a:spcBef>
              <a:spcAft>
                <a:spcPts val="0"/>
              </a:spcAft>
              <a:buClr>
                <a:schemeClr val="dk1"/>
              </a:buClr>
              <a:buSzPts val="500"/>
              <a:buChar char="﹘"/>
              <a:defRPr sz="1100"/>
            </a:lvl2pPr>
            <a:lvl3pPr marL="1371600" lvl="2" indent="-260350" algn="l">
              <a:lnSpc>
                <a:spcPct val="110000"/>
              </a:lnSpc>
              <a:spcBef>
                <a:spcPts val="400"/>
              </a:spcBef>
              <a:spcAft>
                <a:spcPts val="0"/>
              </a:spcAft>
              <a:buClr>
                <a:schemeClr val="dk1"/>
              </a:buClr>
              <a:buSzPts val="500"/>
              <a:buChar char="﹘"/>
              <a:defRPr sz="1100"/>
            </a:lvl3pPr>
            <a:lvl4pPr marL="1828800" lvl="3" indent="-260350" algn="l">
              <a:lnSpc>
                <a:spcPct val="110000"/>
              </a:lnSpc>
              <a:spcBef>
                <a:spcPts val="500"/>
              </a:spcBef>
              <a:spcAft>
                <a:spcPts val="0"/>
              </a:spcAft>
              <a:buClr>
                <a:schemeClr val="dk1"/>
              </a:buClr>
              <a:buSzPts val="500"/>
              <a:buChar char="﹘"/>
              <a:defRPr sz="1100"/>
            </a:lvl4pPr>
            <a:lvl5pPr marL="2286000" lvl="4" indent="-260350" algn="l">
              <a:lnSpc>
                <a:spcPct val="110000"/>
              </a:lnSpc>
              <a:spcBef>
                <a:spcPts val="500"/>
              </a:spcBef>
              <a:spcAft>
                <a:spcPts val="0"/>
              </a:spcAft>
              <a:buClr>
                <a:schemeClr val="dk1"/>
              </a:buClr>
              <a:buSzPts val="500"/>
              <a:buChar char="﹘"/>
              <a:defRPr sz="11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624"/>
        <p:cNvGrpSpPr/>
        <p:nvPr/>
      </p:nvGrpSpPr>
      <p:grpSpPr>
        <a:xfrm>
          <a:off x="0" y="0"/>
          <a:ext cx="0" cy="0"/>
          <a:chOff x="0" y="0"/>
          <a:chExt cx="0" cy="0"/>
        </a:xfrm>
      </p:grpSpPr>
      <p:sp>
        <p:nvSpPr>
          <p:cNvPr id="625" name="Google Shape;625;p113"/>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sz="1400"/>
            </a:lvl1pPr>
            <a:lvl2pPr marL="914400" marR="0" lvl="1" indent="-260350" algn="l">
              <a:lnSpc>
                <a:spcPct val="110000"/>
              </a:lnSpc>
              <a:spcBef>
                <a:spcPts val="500"/>
              </a:spcBef>
              <a:spcAft>
                <a:spcPts val="0"/>
              </a:spcAft>
              <a:buClr>
                <a:schemeClr val="dk1"/>
              </a:buClr>
              <a:buSzPts val="500"/>
              <a:buFont typeface="Arial"/>
              <a:buChar char="•"/>
              <a:defRPr sz="1400"/>
            </a:lvl2pPr>
            <a:lvl3pPr marL="1371600" lvl="2" indent="-260350" algn="l">
              <a:lnSpc>
                <a:spcPct val="110000"/>
              </a:lnSpc>
              <a:spcBef>
                <a:spcPts val="0"/>
              </a:spcBef>
              <a:spcAft>
                <a:spcPts val="0"/>
              </a:spcAft>
              <a:buClr>
                <a:schemeClr val="dk1"/>
              </a:buClr>
              <a:buSzPts val="500"/>
              <a:buChar char="﹘"/>
              <a:defRPr sz="1400"/>
            </a:lvl3pPr>
            <a:lvl4pPr marL="1828800" lvl="3" indent="-260350" algn="l">
              <a:lnSpc>
                <a:spcPct val="110000"/>
              </a:lnSpc>
              <a:spcBef>
                <a:spcPts val="500"/>
              </a:spcBef>
              <a:spcAft>
                <a:spcPts val="0"/>
              </a:spcAft>
              <a:buClr>
                <a:schemeClr val="dk1"/>
              </a:buClr>
              <a:buSzPts val="500"/>
              <a:buChar char="﹘"/>
              <a:defRPr sz="1400"/>
            </a:lvl4pPr>
            <a:lvl5pPr marL="2286000" lvl="4" indent="-260350" algn="l">
              <a:lnSpc>
                <a:spcPct val="110000"/>
              </a:lnSpc>
              <a:spcBef>
                <a:spcPts val="500"/>
              </a:spcBef>
              <a:spcAft>
                <a:spcPts val="0"/>
              </a:spcAft>
              <a:buClr>
                <a:schemeClr val="dk1"/>
              </a:buClr>
              <a:buSzPts val="500"/>
              <a:buChar char="﹘"/>
              <a:defRPr sz="14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
        <p:nvSpPr>
          <p:cNvPr id="626" name="Google Shape;626;p113"/>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627" name="Google Shape;627;p113"/>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628" name="Google Shape;628;p113"/>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1pPr>
            <a:lvl2pPr marL="0" marR="0" lvl="1"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2pPr>
            <a:lvl3pPr marL="0" marR="0" lvl="2"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3pPr>
            <a:lvl4pPr marL="0" marR="0" lvl="3"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4pPr>
            <a:lvl5pPr marL="0" marR="0" lvl="4"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5pPr>
            <a:lvl6pPr marL="0" marR="0" lvl="5"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6pPr>
            <a:lvl7pPr marL="0" marR="0" lvl="6"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7pPr>
            <a:lvl8pPr marL="0" marR="0" lvl="7"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8pPr>
            <a:lvl9pPr marL="0" marR="0" lvl="8"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9" name="Google Shape;629;p113"/>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sz="1100"/>
            </a:lvl1pPr>
            <a:lvl2pPr lvl="1" algn="l">
              <a:lnSpc>
                <a:spcPct val="100000"/>
              </a:lnSpc>
              <a:spcBef>
                <a:spcPts val="0"/>
              </a:spcBef>
              <a:spcAft>
                <a:spcPts val="0"/>
              </a:spcAft>
              <a:buSzPts val="400"/>
              <a:buNone/>
              <a:defRPr sz="1100"/>
            </a:lvl2pPr>
            <a:lvl3pPr lvl="2" algn="l">
              <a:lnSpc>
                <a:spcPct val="100000"/>
              </a:lnSpc>
              <a:spcBef>
                <a:spcPts val="0"/>
              </a:spcBef>
              <a:spcAft>
                <a:spcPts val="0"/>
              </a:spcAft>
              <a:buSzPts val="400"/>
              <a:buNone/>
              <a:defRPr sz="1100"/>
            </a:lvl3pPr>
            <a:lvl4pPr lvl="3" algn="l">
              <a:lnSpc>
                <a:spcPct val="100000"/>
              </a:lnSpc>
              <a:spcBef>
                <a:spcPts val="0"/>
              </a:spcBef>
              <a:spcAft>
                <a:spcPts val="0"/>
              </a:spcAft>
              <a:buSzPts val="400"/>
              <a:buNone/>
              <a:defRPr sz="1100"/>
            </a:lvl4pPr>
            <a:lvl5pPr lvl="4" algn="l">
              <a:lnSpc>
                <a:spcPct val="100000"/>
              </a:lnSpc>
              <a:spcBef>
                <a:spcPts val="0"/>
              </a:spcBef>
              <a:spcAft>
                <a:spcPts val="0"/>
              </a:spcAft>
              <a:buSzPts val="400"/>
              <a:buNone/>
              <a:defRPr sz="1100"/>
            </a:lvl5pPr>
            <a:lvl6pPr lvl="5" algn="l">
              <a:lnSpc>
                <a:spcPct val="100000"/>
              </a:lnSpc>
              <a:spcBef>
                <a:spcPts val="0"/>
              </a:spcBef>
              <a:spcAft>
                <a:spcPts val="0"/>
              </a:spcAft>
              <a:buSzPts val="400"/>
              <a:buNone/>
              <a:defRPr sz="1100"/>
            </a:lvl6pPr>
            <a:lvl7pPr lvl="6" algn="l">
              <a:lnSpc>
                <a:spcPct val="100000"/>
              </a:lnSpc>
              <a:spcBef>
                <a:spcPts val="0"/>
              </a:spcBef>
              <a:spcAft>
                <a:spcPts val="0"/>
              </a:spcAft>
              <a:buSzPts val="400"/>
              <a:buNone/>
              <a:defRPr sz="1100"/>
            </a:lvl7pPr>
            <a:lvl8pPr lvl="7" algn="l">
              <a:lnSpc>
                <a:spcPct val="100000"/>
              </a:lnSpc>
              <a:spcBef>
                <a:spcPts val="0"/>
              </a:spcBef>
              <a:spcAft>
                <a:spcPts val="0"/>
              </a:spcAft>
              <a:buSzPts val="400"/>
              <a:buNone/>
              <a:defRPr sz="1100"/>
            </a:lvl8pPr>
            <a:lvl9pPr lvl="8" algn="l">
              <a:lnSpc>
                <a:spcPct val="100000"/>
              </a:lnSpc>
              <a:spcBef>
                <a:spcPts val="0"/>
              </a:spcBef>
              <a:spcAft>
                <a:spcPts val="0"/>
              </a:spcAft>
              <a:buSzPts val="400"/>
              <a:buNone/>
              <a:defRPr sz="1100"/>
            </a:lvl9pPr>
          </a:lstStyle>
          <a:p>
            <a:pPr rtl="0"/>
            <a:endParaRPr/>
          </a:p>
        </p:txBody>
      </p:sp>
      <p:sp>
        <p:nvSpPr>
          <p:cNvPr id="630" name="Google Shape;630;p113"/>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sz="900">
                <a:solidFill>
                  <a:schemeClr val="dk1"/>
                </a:solidFill>
              </a:defRPr>
            </a:lvl1pPr>
            <a:lvl2pPr marL="914400" lvl="1" indent="-260350" algn="l">
              <a:lnSpc>
                <a:spcPct val="110000"/>
              </a:lnSpc>
              <a:spcBef>
                <a:spcPts val="500"/>
              </a:spcBef>
              <a:spcAft>
                <a:spcPts val="0"/>
              </a:spcAft>
              <a:buClr>
                <a:schemeClr val="dk1"/>
              </a:buClr>
              <a:buSzPts val="500"/>
              <a:buChar char="﹘"/>
              <a:defRPr sz="1100"/>
            </a:lvl2pPr>
            <a:lvl3pPr marL="1371600" lvl="2" indent="-260350" algn="l">
              <a:lnSpc>
                <a:spcPct val="110000"/>
              </a:lnSpc>
              <a:spcBef>
                <a:spcPts val="400"/>
              </a:spcBef>
              <a:spcAft>
                <a:spcPts val="0"/>
              </a:spcAft>
              <a:buClr>
                <a:schemeClr val="dk1"/>
              </a:buClr>
              <a:buSzPts val="500"/>
              <a:buChar char="﹘"/>
              <a:defRPr sz="1100"/>
            </a:lvl3pPr>
            <a:lvl4pPr marL="1828800" lvl="3" indent="-260350" algn="l">
              <a:lnSpc>
                <a:spcPct val="110000"/>
              </a:lnSpc>
              <a:spcBef>
                <a:spcPts val="500"/>
              </a:spcBef>
              <a:spcAft>
                <a:spcPts val="0"/>
              </a:spcAft>
              <a:buClr>
                <a:schemeClr val="dk1"/>
              </a:buClr>
              <a:buSzPts val="500"/>
              <a:buChar char="﹘"/>
              <a:defRPr sz="1100"/>
            </a:lvl4pPr>
            <a:lvl5pPr marL="2286000" lvl="4" indent="-260350" algn="l">
              <a:lnSpc>
                <a:spcPct val="110000"/>
              </a:lnSpc>
              <a:spcBef>
                <a:spcPts val="500"/>
              </a:spcBef>
              <a:spcAft>
                <a:spcPts val="0"/>
              </a:spcAft>
              <a:buClr>
                <a:schemeClr val="dk1"/>
              </a:buClr>
              <a:buSzPts val="500"/>
              <a:buChar char="﹘"/>
              <a:defRPr sz="11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631"/>
        <p:cNvGrpSpPr/>
        <p:nvPr/>
      </p:nvGrpSpPr>
      <p:grpSpPr>
        <a:xfrm>
          <a:off x="0" y="0"/>
          <a:ext cx="0" cy="0"/>
          <a:chOff x="0" y="0"/>
          <a:chExt cx="0" cy="0"/>
        </a:xfrm>
      </p:grpSpPr>
      <p:sp>
        <p:nvSpPr>
          <p:cNvPr id="632" name="Google Shape;632;p114"/>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633" name="Google Shape;633;p114"/>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634" name="Google Shape;634;p114"/>
          <p:cNvGrpSpPr/>
          <p:nvPr/>
        </p:nvGrpSpPr>
        <p:grpSpPr>
          <a:xfrm>
            <a:off x="214879" y="4668011"/>
            <a:ext cx="1314280" cy="264930"/>
            <a:chOff x="-3" y="-3"/>
            <a:chExt cx="6858004" cy="1382241"/>
          </a:xfrm>
        </p:grpSpPr>
        <p:grpSp>
          <p:nvGrpSpPr>
            <p:cNvPr id="635" name="Google Shape;635;p114"/>
            <p:cNvGrpSpPr/>
            <p:nvPr/>
          </p:nvGrpSpPr>
          <p:grpSpPr>
            <a:xfrm>
              <a:off x="2517109" y="44364"/>
              <a:ext cx="4340892" cy="1337321"/>
              <a:chOff x="-1" y="-1"/>
              <a:chExt cx="4340891" cy="1337319"/>
            </a:xfrm>
          </p:grpSpPr>
          <p:sp>
            <p:nvSpPr>
              <p:cNvPr id="636" name="Google Shape;636;p114"/>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37" name="Google Shape;637;p114"/>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38" name="Google Shape;638;p114"/>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39" name="Google Shape;639;p114"/>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640" name="Google Shape;640;p114"/>
            <p:cNvGrpSpPr/>
            <p:nvPr/>
          </p:nvGrpSpPr>
          <p:grpSpPr>
            <a:xfrm>
              <a:off x="-3" y="-3"/>
              <a:ext cx="2079725" cy="1382241"/>
              <a:chOff x="-2" y="-2"/>
              <a:chExt cx="2079723" cy="1382239"/>
            </a:xfrm>
          </p:grpSpPr>
          <p:grpSp>
            <p:nvGrpSpPr>
              <p:cNvPr id="641" name="Google Shape;641;p114"/>
              <p:cNvGrpSpPr/>
              <p:nvPr/>
            </p:nvGrpSpPr>
            <p:grpSpPr>
              <a:xfrm>
                <a:off x="-2" y="-2"/>
                <a:ext cx="2079723" cy="1382239"/>
                <a:chOff x="-1" y="-1"/>
                <a:chExt cx="2079721" cy="1382237"/>
              </a:xfrm>
            </p:grpSpPr>
            <p:sp>
              <p:nvSpPr>
                <p:cNvPr id="642" name="Google Shape;642;p114"/>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43" name="Google Shape;643;p114"/>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44" name="Google Shape;644;p114"/>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45" name="Google Shape;645;p114"/>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646" name="Google Shape;646;p114"/>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p:cSld name="Meta gradient 2">
    <p:spTree>
      <p:nvGrpSpPr>
        <p:cNvPr id="1" name="Shape 647"/>
        <p:cNvGrpSpPr/>
        <p:nvPr/>
      </p:nvGrpSpPr>
      <p:grpSpPr>
        <a:xfrm>
          <a:off x="0" y="0"/>
          <a:ext cx="0" cy="0"/>
          <a:chOff x="0" y="0"/>
          <a:chExt cx="0" cy="0"/>
        </a:xfrm>
      </p:grpSpPr>
      <p:pic>
        <p:nvPicPr>
          <p:cNvPr id="648" name="Google Shape;648;p115"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649" name="Google Shape;649;p115"/>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650" name="Google Shape;650;p115"/>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651" name="Google Shape;651;p115"/>
          <p:cNvGrpSpPr/>
          <p:nvPr/>
        </p:nvGrpSpPr>
        <p:grpSpPr>
          <a:xfrm>
            <a:off x="3914860" y="4668011"/>
            <a:ext cx="1314280" cy="264930"/>
            <a:chOff x="-3" y="-3"/>
            <a:chExt cx="6858004" cy="1382241"/>
          </a:xfrm>
        </p:grpSpPr>
        <p:grpSp>
          <p:nvGrpSpPr>
            <p:cNvPr id="652" name="Google Shape;652;p115"/>
            <p:cNvGrpSpPr/>
            <p:nvPr/>
          </p:nvGrpSpPr>
          <p:grpSpPr>
            <a:xfrm>
              <a:off x="2517109" y="44364"/>
              <a:ext cx="4340892" cy="1337321"/>
              <a:chOff x="-1" y="-1"/>
              <a:chExt cx="4340891" cy="1337319"/>
            </a:xfrm>
          </p:grpSpPr>
          <p:sp>
            <p:nvSpPr>
              <p:cNvPr id="653" name="Google Shape;653;p115"/>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54" name="Google Shape;654;p115"/>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55" name="Google Shape;655;p115"/>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56" name="Google Shape;656;p115"/>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657" name="Google Shape;657;p115"/>
            <p:cNvGrpSpPr/>
            <p:nvPr/>
          </p:nvGrpSpPr>
          <p:grpSpPr>
            <a:xfrm>
              <a:off x="-3" y="-3"/>
              <a:ext cx="2079725" cy="1382241"/>
              <a:chOff x="-2" y="-2"/>
              <a:chExt cx="2079723" cy="1382239"/>
            </a:xfrm>
          </p:grpSpPr>
          <p:grpSp>
            <p:nvGrpSpPr>
              <p:cNvPr id="658" name="Google Shape;658;p115"/>
              <p:cNvGrpSpPr/>
              <p:nvPr/>
            </p:nvGrpSpPr>
            <p:grpSpPr>
              <a:xfrm>
                <a:off x="-2" y="-2"/>
                <a:ext cx="2079723" cy="1382239"/>
                <a:chOff x="-1" y="-1"/>
                <a:chExt cx="2079721" cy="1382237"/>
              </a:xfrm>
            </p:grpSpPr>
            <p:sp>
              <p:nvSpPr>
                <p:cNvPr id="659" name="Google Shape;659;p115"/>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60" name="Google Shape;660;p115"/>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61" name="Google Shape;661;p115"/>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62" name="Google Shape;662;p115"/>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663" name="Google Shape;663;p115"/>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64"/>
        <p:cNvGrpSpPr/>
        <p:nvPr/>
      </p:nvGrpSpPr>
      <p:grpSpPr>
        <a:xfrm>
          <a:off x="0" y="0"/>
          <a:ext cx="0" cy="0"/>
          <a:chOff x="0" y="0"/>
          <a:chExt cx="0" cy="0"/>
        </a:xfrm>
      </p:grpSpPr>
      <p:pic>
        <p:nvPicPr>
          <p:cNvPr id="665" name="Google Shape;665;p116"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pic>
        <p:nvPicPr>
          <p:cNvPr id="666" name="Google Shape;666;p116" descr="Logo&#10;&#10;Description automatically generated"/>
          <p:cNvPicPr preferRelativeResize="0"/>
          <p:nvPr/>
        </p:nvPicPr>
        <p:blipFill rotWithShape="1">
          <a:blip r:embed="rId3">
            <a:alphaModFix/>
          </a:blip>
          <a:srcRect l="18059" t="22885" r="18059" b="22885"/>
          <a:stretch/>
        </p:blipFill>
        <p:spPr>
          <a:xfrm>
            <a:off x="2458320" y="873761"/>
            <a:ext cx="4227359" cy="2865543"/>
          </a:xfrm>
          <a:prstGeom prst="rect">
            <a:avLst/>
          </a:prstGeom>
          <a:noFill/>
          <a:ln>
            <a:noFill/>
          </a:ln>
        </p:spPr>
      </p:pic>
      <p:grpSp>
        <p:nvGrpSpPr>
          <p:cNvPr id="667" name="Google Shape;667;p116"/>
          <p:cNvGrpSpPr/>
          <p:nvPr/>
        </p:nvGrpSpPr>
        <p:grpSpPr>
          <a:xfrm>
            <a:off x="3914860" y="4668011"/>
            <a:ext cx="1314280" cy="264930"/>
            <a:chOff x="-3" y="-3"/>
            <a:chExt cx="6858004" cy="1382241"/>
          </a:xfrm>
        </p:grpSpPr>
        <p:grpSp>
          <p:nvGrpSpPr>
            <p:cNvPr id="668" name="Google Shape;668;p116"/>
            <p:cNvGrpSpPr/>
            <p:nvPr/>
          </p:nvGrpSpPr>
          <p:grpSpPr>
            <a:xfrm>
              <a:off x="2517109" y="44364"/>
              <a:ext cx="4340892" cy="1337321"/>
              <a:chOff x="-1" y="-1"/>
              <a:chExt cx="4340891" cy="1337319"/>
            </a:xfrm>
          </p:grpSpPr>
          <p:sp>
            <p:nvSpPr>
              <p:cNvPr id="669" name="Google Shape;669;p116"/>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70" name="Google Shape;670;p116"/>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71" name="Google Shape;671;p116"/>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72" name="Google Shape;672;p116"/>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673" name="Google Shape;673;p116"/>
            <p:cNvGrpSpPr/>
            <p:nvPr/>
          </p:nvGrpSpPr>
          <p:grpSpPr>
            <a:xfrm>
              <a:off x="-3" y="-3"/>
              <a:ext cx="2079725" cy="1382241"/>
              <a:chOff x="-2" y="-2"/>
              <a:chExt cx="2079723" cy="1382239"/>
            </a:xfrm>
          </p:grpSpPr>
          <p:grpSp>
            <p:nvGrpSpPr>
              <p:cNvPr id="674" name="Google Shape;674;p116"/>
              <p:cNvGrpSpPr/>
              <p:nvPr/>
            </p:nvGrpSpPr>
            <p:grpSpPr>
              <a:xfrm>
                <a:off x="-2" y="-2"/>
                <a:ext cx="2079723" cy="1382239"/>
                <a:chOff x="-1" y="-1"/>
                <a:chExt cx="2079721" cy="1382237"/>
              </a:xfrm>
            </p:grpSpPr>
            <p:sp>
              <p:nvSpPr>
                <p:cNvPr id="675" name="Google Shape;675;p116"/>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76" name="Google Shape;676;p116"/>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77" name="Google Shape;677;p116"/>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78" name="Google Shape;678;p116"/>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679" name="Google Shape;679;p116"/>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680"/>
        <p:cNvGrpSpPr/>
        <p:nvPr/>
      </p:nvGrpSpPr>
      <p:grpSpPr>
        <a:xfrm>
          <a:off x="0" y="0"/>
          <a:ext cx="0" cy="0"/>
          <a:chOff x="0" y="0"/>
          <a:chExt cx="0" cy="0"/>
        </a:xfrm>
      </p:grpSpPr>
      <p:sp>
        <p:nvSpPr>
          <p:cNvPr id="681" name="Google Shape;681;p117"/>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682" name="Google Shape;682;p117"/>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683" name="Google Shape;683;p117"/>
          <p:cNvGrpSpPr/>
          <p:nvPr/>
        </p:nvGrpSpPr>
        <p:grpSpPr>
          <a:xfrm>
            <a:off x="3914860" y="4668011"/>
            <a:ext cx="1314280" cy="264930"/>
            <a:chOff x="-3" y="-3"/>
            <a:chExt cx="6858004" cy="1382241"/>
          </a:xfrm>
        </p:grpSpPr>
        <p:grpSp>
          <p:nvGrpSpPr>
            <p:cNvPr id="684" name="Google Shape;684;p117"/>
            <p:cNvGrpSpPr/>
            <p:nvPr/>
          </p:nvGrpSpPr>
          <p:grpSpPr>
            <a:xfrm>
              <a:off x="2517109" y="44364"/>
              <a:ext cx="4340892" cy="1337321"/>
              <a:chOff x="-1" y="-1"/>
              <a:chExt cx="4340891" cy="1337319"/>
            </a:xfrm>
          </p:grpSpPr>
          <p:sp>
            <p:nvSpPr>
              <p:cNvPr id="685" name="Google Shape;685;p117"/>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86" name="Google Shape;686;p117"/>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87" name="Google Shape;687;p117"/>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88" name="Google Shape;688;p117"/>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689" name="Google Shape;689;p117"/>
            <p:cNvGrpSpPr/>
            <p:nvPr/>
          </p:nvGrpSpPr>
          <p:grpSpPr>
            <a:xfrm>
              <a:off x="-3" y="-3"/>
              <a:ext cx="2079725" cy="1382241"/>
              <a:chOff x="-2" y="-2"/>
              <a:chExt cx="2079723" cy="1382239"/>
            </a:xfrm>
          </p:grpSpPr>
          <p:grpSp>
            <p:nvGrpSpPr>
              <p:cNvPr id="690" name="Google Shape;690;p117"/>
              <p:cNvGrpSpPr/>
              <p:nvPr/>
            </p:nvGrpSpPr>
            <p:grpSpPr>
              <a:xfrm>
                <a:off x="-2" y="-2"/>
                <a:ext cx="2079723" cy="1382239"/>
                <a:chOff x="-1" y="-1"/>
                <a:chExt cx="2079721" cy="1382237"/>
              </a:xfrm>
            </p:grpSpPr>
            <p:sp>
              <p:nvSpPr>
                <p:cNvPr id="691" name="Google Shape;691;p117"/>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92" name="Google Shape;692;p117"/>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93" name="Google Shape;693;p117"/>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694" name="Google Shape;694;p117"/>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695" name="Google Shape;695;p117"/>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696"/>
        <p:cNvGrpSpPr/>
        <p:nvPr/>
      </p:nvGrpSpPr>
      <p:grpSpPr>
        <a:xfrm>
          <a:off x="0" y="0"/>
          <a:ext cx="0" cy="0"/>
          <a:chOff x="0" y="0"/>
          <a:chExt cx="0" cy="0"/>
        </a:xfrm>
      </p:grpSpPr>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697"/>
        <p:cNvGrpSpPr/>
        <p:nvPr/>
      </p:nvGrpSpPr>
      <p:grpSpPr>
        <a:xfrm>
          <a:off x="0" y="0"/>
          <a:ext cx="0" cy="0"/>
          <a:chOff x="0" y="0"/>
          <a:chExt cx="0" cy="0"/>
        </a:xfrm>
      </p:grpSpPr>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85_White">
  <p:cSld name="85_White">
    <p:spTree>
      <p:nvGrpSpPr>
        <p:cNvPr id="1" name="Shape 701"/>
        <p:cNvGrpSpPr/>
        <p:nvPr/>
      </p:nvGrpSpPr>
      <p:grpSpPr>
        <a:xfrm>
          <a:off x="0" y="0"/>
          <a:ext cx="0" cy="0"/>
          <a:chOff x="0" y="0"/>
          <a:chExt cx="0" cy="0"/>
        </a:xfrm>
      </p:grpSpPr>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702"/>
        <p:cNvGrpSpPr/>
        <p:nvPr/>
      </p:nvGrpSpPr>
      <p:grpSpPr>
        <a:xfrm>
          <a:off x="0" y="0"/>
          <a:ext cx="0" cy="0"/>
          <a:chOff x="0" y="0"/>
          <a:chExt cx="0" cy="0"/>
        </a:xfrm>
      </p:grpSpPr>
      <p:sp>
        <p:nvSpPr>
          <p:cNvPr id="703" name="Google Shape;703;p122"/>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704" name="Google Shape;704;p122"/>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705" name="Google Shape;705;p122"/>
          <p:cNvGrpSpPr/>
          <p:nvPr/>
        </p:nvGrpSpPr>
        <p:grpSpPr>
          <a:xfrm>
            <a:off x="3914860" y="4668011"/>
            <a:ext cx="1314280" cy="264930"/>
            <a:chOff x="-3" y="-3"/>
            <a:chExt cx="6858004" cy="1382241"/>
          </a:xfrm>
        </p:grpSpPr>
        <p:grpSp>
          <p:nvGrpSpPr>
            <p:cNvPr id="706" name="Google Shape;706;p122"/>
            <p:cNvGrpSpPr/>
            <p:nvPr/>
          </p:nvGrpSpPr>
          <p:grpSpPr>
            <a:xfrm>
              <a:off x="2517109" y="44364"/>
              <a:ext cx="4340892" cy="1337321"/>
              <a:chOff x="-1" y="-1"/>
              <a:chExt cx="4340891" cy="1337319"/>
            </a:xfrm>
          </p:grpSpPr>
          <p:sp>
            <p:nvSpPr>
              <p:cNvPr id="707" name="Google Shape;707;p122"/>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08" name="Google Shape;708;p122"/>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09" name="Google Shape;709;p122"/>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10" name="Google Shape;710;p122"/>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711" name="Google Shape;711;p122"/>
            <p:cNvGrpSpPr/>
            <p:nvPr/>
          </p:nvGrpSpPr>
          <p:grpSpPr>
            <a:xfrm>
              <a:off x="-3" y="-3"/>
              <a:ext cx="2079725" cy="1382241"/>
              <a:chOff x="-2" y="-2"/>
              <a:chExt cx="2079723" cy="1382239"/>
            </a:xfrm>
          </p:grpSpPr>
          <p:grpSp>
            <p:nvGrpSpPr>
              <p:cNvPr id="712" name="Google Shape;712;p122"/>
              <p:cNvGrpSpPr/>
              <p:nvPr/>
            </p:nvGrpSpPr>
            <p:grpSpPr>
              <a:xfrm>
                <a:off x="-2" y="-2"/>
                <a:ext cx="2079723" cy="1382239"/>
                <a:chOff x="-1" y="-1"/>
                <a:chExt cx="2079721" cy="1382237"/>
              </a:xfrm>
            </p:grpSpPr>
            <p:sp>
              <p:nvSpPr>
                <p:cNvPr id="713" name="Google Shape;713;p122"/>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14" name="Google Shape;714;p122"/>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15" name="Google Shape;715;p122"/>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16" name="Google Shape;716;p122"/>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717" name="Google Shape;717;p122"/>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p:cSld name="Meta gradient">
    <p:spTree>
      <p:nvGrpSpPr>
        <p:cNvPr id="1" name="Shape 718"/>
        <p:cNvGrpSpPr/>
        <p:nvPr/>
      </p:nvGrpSpPr>
      <p:grpSpPr>
        <a:xfrm>
          <a:off x="0" y="0"/>
          <a:ext cx="0" cy="0"/>
          <a:chOff x="0" y="0"/>
          <a:chExt cx="0" cy="0"/>
        </a:xfrm>
      </p:grpSpPr>
      <p:pic>
        <p:nvPicPr>
          <p:cNvPr id="719" name="Google Shape;719;p123"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720" name="Google Shape;720;p123"/>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721" name="Google Shape;721;p123"/>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722" name="Google Shape;722;p123"/>
          <p:cNvGrpSpPr/>
          <p:nvPr/>
        </p:nvGrpSpPr>
        <p:grpSpPr>
          <a:xfrm>
            <a:off x="3914860" y="4668011"/>
            <a:ext cx="1314280" cy="264930"/>
            <a:chOff x="-3" y="-3"/>
            <a:chExt cx="6858004" cy="1382241"/>
          </a:xfrm>
        </p:grpSpPr>
        <p:grpSp>
          <p:nvGrpSpPr>
            <p:cNvPr id="723" name="Google Shape;723;p123"/>
            <p:cNvGrpSpPr/>
            <p:nvPr/>
          </p:nvGrpSpPr>
          <p:grpSpPr>
            <a:xfrm>
              <a:off x="2517109" y="44364"/>
              <a:ext cx="4340892" cy="1337321"/>
              <a:chOff x="-1" y="-1"/>
              <a:chExt cx="4340891" cy="1337319"/>
            </a:xfrm>
          </p:grpSpPr>
          <p:sp>
            <p:nvSpPr>
              <p:cNvPr id="724" name="Google Shape;724;p123"/>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25" name="Google Shape;725;p123"/>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26" name="Google Shape;726;p123"/>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27" name="Google Shape;727;p123"/>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728" name="Google Shape;728;p123"/>
            <p:cNvGrpSpPr/>
            <p:nvPr/>
          </p:nvGrpSpPr>
          <p:grpSpPr>
            <a:xfrm>
              <a:off x="-3" y="-3"/>
              <a:ext cx="2079725" cy="1382241"/>
              <a:chOff x="-2" y="-2"/>
              <a:chExt cx="2079723" cy="1382239"/>
            </a:xfrm>
          </p:grpSpPr>
          <p:grpSp>
            <p:nvGrpSpPr>
              <p:cNvPr id="729" name="Google Shape;729;p123"/>
              <p:cNvGrpSpPr/>
              <p:nvPr/>
            </p:nvGrpSpPr>
            <p:grpSpPr>
              <a:xfrm>
                <a:off x="-2" y="-2"/>
                <a:ext cx="2079723" cy="1382239"/>
                <a:chOff x="-1" y="-1"/>
                <a:chExt cx="2079721" cy="1382237"/>
              </a:xfrm>
            </p:grpSpPr>
            <p:sp>
              <p:nvSpPr>
                <p:cNvPr id="730" name="Google Shape;730;p123"/>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31" name="Google Shape;731;p123"/>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32" name="Google Shape;732;p123"/>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33" name="Google Shape;733;p123"/>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734" name="Google Shape;734;p123"/>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_Title" type="title">
  <p:cSld name="TITLE">
    <p:spTree>
      <p:nvGrpSpPr>
        <p:cNvPr id="1" name="Shape 53"/>
        <p:cNvGrpSpPr/>
        <p:nvPr/>
      </p:nvGrpSpPr>
      <p:grpSpPr>
        <a:xfrm>
          <a:off x="0" y="0"/>
          <a:ext cx="0" cy="0"/>
          <a:chOff x="0" y="0"/>
          <a:chExt cx="0" cy="0"/>
        </a:xfrm>
      </p:grpSpPr>
      <p:pic>
        <p:nvPicPr>
          <p:cNvPr id="54" name="Google Shape;54;p14"/>
          <p:cNvPicPr preferRelativeResize="0"/>
          <p:nvPr/>
        </p:nvPicPr>
        <p:blipFill>
          <a:blip r:embed="rId2">
            <a:alphaModFix/>
          </a:blip>
          <a:stretch>
            <a:fillRect/>
          </a:stretch>
        </p:blipFill>
        <p:spPr>
          <a:xfrm>
            <a:off x="7714831" y="4407700"/>
            <a:ext cx="1219625" cy="525251"/>
          </a:xfrm>
          <a:prstGeom prst="rect">
            <a:avLst/>
          </a:prstGeom>
          <a:noFill/>
          <a:ln>
            <a:noFill/>
          </a:ln>
        </p:spPr>
      </p:pic>
      <p:sp>
        <p:nvSpPr>
          <p:cNvPr id="55" name="Google Shape;55;p14"/>
          <p:cNvSpPr txBox="1">
            <a:spLocks noGrp="1"/>
          </p:cNvSpPr>
          <p:nvPr>
            <p:ph type="subTitle" idx="1"/>
          </p:nvPr>
        </p:nvSpPr>
        <p:spPr>
          <a:xfrm>
            <a:off x="39528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6" name="Google Shape;56;p14"/>
          <p:cNvSpPr txBox="1">
            <a:spLocks noGrp="1"/>
          </p:cNvSpPr>
          <p:nvPr>
            <p:ph type="subTitle" idx="2"/>
          </p:nvPr>
        </p:nvSpPr>
        <p:spPr>
          <a:xfrm>
            <a:off x="215860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7" name="Google Shape;57;p14"/>
          <p:cNvSpPr txBox="1">
            <a:spLocks noGrp="1"/>
          </p:cNvSpPr>
          <p:nvPr>
            <p:ph type="subTitle" idx="3"/>
          </p:nvPr>
        </p:nvSpPr>
        <p:spPr>
          <a:xfrm>
            <a:off x="392192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8" name="Google Shape;58;p14"/>
          <p:cNvSpPr txBox="1">
            <a:spLocks noGrp="1"/>
          </p:cNvSpPr>
          <p:nvPr>
            <p:ph type="ctrTitle"/>
          </p:nvPr>
        </p:nvSpPr>
        <p:spPr>
          <a:xfrm>
            <a:off x="39528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59" name="Google Shape;59;p14"/>
          <p:cNvSpPr txBox="1">
            <a:spLocks noGrp="1"/>
          </p:cNvSpPr>
          <p:nvPr>
            <p:ph type="subTitle" idx="4"/>
          </p:nvPr>
        </p:nvSpPr>
        <p:spPr>
          <a:xfrm>
            <a:off x="39528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735"/>
        <p:cNvGrpSpPr/>
        <p:nvPr/>
      </p:nvGrpSpPr>
      <p:grpSpPr>
        <a:xfrm>
          <a:off x="0" y="0"/>
          <a:ext cx="0" cy="0"/>
          <a:chOff x="0" y="0"/>
          <a:chExt cx="0" cy="0"/>
        </a:xfrm>
      </p:grpSpPr>
      <p:sp>
        <p:nvSpPr>
          <p:cNvPr id="736" name="Google Shape;736;p124"/>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737" name="Google Shape;737;p124"/>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738" name="Google Shape;738;p124"/>
          <p:cNvGrpSpPr/>
          <p:nvPr/>
        </p:nvGrpSpPr>
        <p:grpSpPr>
          <a:xfrm>
            <a:off x="214879" y="4668011"/>
            <a:ext cx="1314280" cy="264930"/>
            <a:chOff x="-3" y="-3"/>
            <a:chExt cx="6858004" cy="1382241"/>
          </a:xfrm>
        </p:grpSpPr>
        <p:grpSp>
          <p:nvGrpSpPr>
            <p:cNvPr id="739" name="Google Shape;739;p124"/>
            <p:cNvGrpSpPr/>
            <p:nvPr/>
          </p:nvGrpSpPr>
          <p:grpSpPr>
            <a:xfrm>
              <a:off x="2517109" y="44364"/>
              <a:ext cx="4340892" cy="1337321"/>
              <a:chOff x="-1" y="-1"/>
              <a:chExt cx="4340891" cy="1337319"/>
            </a:xfrm>
          </p:grpSpPr>
          <p:sp>
            <p:nvSpPr>
              <p:cNvPr id="740" name="Google Shape;740;p124"/>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41" name="Google Shape;741;p124"/>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42" name="Google Shape;742;p124"/>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43" name="Google Shape;743;p124"/>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744" name="Google Shape;744;p124"/>
            <p:cNvGrpSpPr/>
            <p:nvPr/>
          </p:nvGrpSpPr>
          <p:grpSpPr>
            <a:xfrm>
              <a:off x="-3" y="-3"/>
              <a:ext cx="2079725" cy="1382241"/>
              <a:chOff x="-2" y="-2"/>
              <a:chExt cx="2079723" cy="1382239"/>
            </a:xfrm>
          </p:grpSpPr>
          <p:grpSp>
            <p:nvGrpSpPr>
              <p:cNvPr id="745" name="Google Shape;745;p124"/>
              <p:cNvGrpSpPr/>
              <p:nvPr/>
            </p:nvGrpSpPr>
            <p:grpSpPr>
              <a:xfrm>
                <a:off x="-2" y="-2"/>
                <a:ext cx="2079723" cy="1382239"/>
                <a:chOff x="-1" y="-1"/>
                <a:chExt cx="2079721" cy="1382237"/>
              </a:xfrm>
            </p:grpSpPr>
            <p:sp>
              <p:nvSpPr>
                <p:cNvPr id="746" name="Google Shape;746;p124"/>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47" name="Google Shape;747;p124"/>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48" name="Google Shape;748;p124"/>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49" name="Google Shape;749;p124"/>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750" name="Google Shape;750;p124"/>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51"/>
        <p:cNvGrpSpPr/>
        <p:nvPr/>
      </p:nvGrpSpPr>
      <p:grpSpPr>
        <a:xfrm>
          <a:off x="0" y="0"/>
          <a:ext cx="0" cy="0"/>
          <a:chOff x="0" y="0"/>
          <a:chExt cx="0" cy="0"/>
        </a:xfrm>
      </p:grpSpPr>
      <p:sp>
        <p:nvSpPr>
          <p:cNvPr id="752" name="Google Shape;752;p125"/>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sz="2500" b="0" i="0">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a:pPr rtl="0"/>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Meta gradient">
  <p:cSld name="Meta gradient 2">
    <p:spTree>
      <p:nvGrpSpPr>
        <p:cNvPr id="1" name="Shape 753"/>
        <p:cNvGrpSpPr/>
        <p:nvPr/>
      </p:nvGrpSpPr>
      <p:grpSpPr>
        <a:xfrm>
          <a:off x="0" y="0"/>
          <a:ext cx="0" cy="0"/>
          <a:chOff x="0" y="0"/>
          <a:chExt cx="0" cy="0"/>
        </a:xfrm>
      </p:grpSpPr>
      <p:pic>
        <p:nvPicPr>
          <p:cNvPr id="754" name="Google Shape;754;p126"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755"/>
        <p:cNvGrpSpPr/>
        <p:nvPr/>
      </p:nvGrpSpPr>
      <p:grpSpPr>
        <a:xfrm>
          <a:off x="0" y="0"/>
          <a:ext cx="0" cy="0"/>
          <a:chOff x="0" y="0"/>
          <a:chExt cx="0" cy="0"/>
        </a:xfrm>
      </p:grpSpPr>
      <p:pic>
        <p:nvPicPr>
          <p:cNvPr id="756" name="Google Shape;756;p127"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57"/>
        <p:cNvGrpSpPr/>
        <p:nvPr/>
      </p:nvGrpSpPr>
      <p:grpSpPr>
        <a:xfrm>
          <a:off x="0" y="0"/>
          <a:ext cx="0" cy="0"/>
          <a:chOff x="0" y="0"/>
          <a:chExt cx="0" cy="0"/>
        </a:xfrm>
      </p:grpSpPr>
      <p:pic>
        <p:nvPicPr>
          <p:cNvPr id="758" name="Google Shape;758;p128"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sp>
        <p:nvSpPr>
          <p:cNvPr id="759" name="Google Shape;759;p128" descr="Logo&#10;&#10;Description automatically generated"/>
          <p:cNvSpPr/>
          <p:nvPr/>
        </p:nvSpPr>
        <p:spPr>
          <a:xfrm>
            <a:off x="2458320" y="873761"/>
            <a:ext cx="4227359" cy="2865543"/>
          </a:xfrm>
          <a:prstGeom prst="rect">
            <a:avLst/>
          </a:prstGeom>
          <a:solidFill>
            <a:srgbClr val="FFFFFF"/>
          </a:solidFill>
          <a:ln>
            <a:noFill/>
          </a:ln>
        </p:spPr>
      </p:sp>
      <p:grpSp>
        <p:nvGrpSpPr>
          <p:cNvPr id="760" name="Google Shape;760;p128"/>
          <p:cNvGrpSpPr/>
          <p:nvPr/>
        </p:nvGrpSpPr>
        <p:grpSpPr>
          <a:xfrm>
            <a:off x="3914860" y="4668011"/>
            <a:ext cx="1314280" cy="264930"/>
            <a:chOff x="-3" y="-3"/>
            <a:chExt cx="6858004" cy="1382241"/>
          </a:xfrm>
        </p:grpSpPr>
        <p:grpSp>
          <p:nvGrpSpPr>
            <p:cNvPr id="761" name="Google Shape;761;p128"/>
            <p:cNvGrpSpPr/>
            <p:nvPr/>
          </p:nvGrpSpPr>
          <p:grpSpPr>
            <a:xfrm>
              <a:off x="2517109" y="44364"/>
              <a:ext cx="4340892" cy="1337321"/>
              <a:chOff x="-1" y="-1"/>
              <a:chExt cx="4340891" cy="1337319"/>
            </a:xfrm>
          </p:grpSpPr>
          <p:sp>
            <p:nvSpPr>
              <p:cNvPr id="762" name="Google Shape;762;p128"/>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63" name="Google Shape;763;p128"/>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64" name="Google Shape;764;p128"/>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65" name="Google Shape;765;p128"/>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766" name="Google Shape;766;p128"/>
            <p:cNvGrpSpPr/>
            <p:nvPr/>
          </p:nvGrpSpPr>
          <p:grpSpPr>
            <a:xfrm>
              <a:off x="-3" y="-3"/>
              <a:ext cx="2079725" cy="1382241"/>
              <a:chOff x="-2" y="-2"/>
              <a:chExt cx="2079723" cy="1382239"/>
            </a:xfrm>
          </p:grpSpPr>
          <p:grpSp>
            <p:nvGrpSpPr>
              <p:cNvPr id="767" name="Google Shape;767;p128"/>
              <p:cNvGrpSpPr/>
              <p:nvPr/>
            </p:nvGrpSpPr>
            <p:grpSpPr>
              <a:xfrm>
                <a:off x="-2" y="-2"/>
                <a:ext cx="2079723" cy="1382239"/>
                <a:chOff x="-1" y="-1"/>
                <a:chExt cx="2079721" cy="1382237"/>
              </a:xfrm>
            </p:grpSpPr>
            <p:sp>
              <p:nvSpPr>
                <p:cNvPr id="768" name="Google Shape;768;p128"/>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69" name="Google Shape;769;p128"/>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70" name="Google Shape;770;p128"/>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771" name="Google Shape;771;p128"/>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772" name="Google Shape;772;p128"/>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773"/>
        <p:cNvGrpSpPr/>
        <p:nvPr/>
      </p:nvGrpSpPr>
      <p:grpSpPr>
        <a:xfrm>
          <a:off x="0" y="0"/>
          <a:ext cx="0" cy="0"/>
          <a:chOff x="0" y="0"/>
          <a:chExt cx="0" cy="0"/>
        </a:xfrm>
      </p:grpSpPr>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774"/>
        <p:cNvGrpSpPr/>
        <p:nvPr/>
      </p:nvGrpSpPr>
      <p:grpSpPr>
        <a:xfrm>
          <a:off x="0" y="0"/>
          <a:ext cx="0" cy="0"/>
          <a:chOff x="0" y="0"/>
          <a:chExt cx="0" cy="0"/>
        </a:xfrm>
      </p:grpSpPr>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775"/>
        <p:cNvGrpSpPr/>
        <p:nvPr/>
      </p:nvGrpSpPr>
      <p:grpSpPr>
        <a:xfrm>
          <a:off x="0" y="0"/>
          <a:ext cx="0" cy="0"/>
          <a:chOff x="0" y="0"/>
          <a:chExt cx="0" cy="0"/>
        </a:xfrm>
      </p:grpSpPr>
      <p:sp>
        <p:nvSpPr>
          <p:cNvPr id="776" name="Google Shape;776;p131"/>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sz="1400"/>
            </a:lvl1pPr>
            <a:lvl2pPr marL="914400" marR="0" lvl="1" indent="-260350" algn="l">
              <a:lnSpc>
                <a:spcPct val="110000"/>
              </a:lnSpc>
              <a:spcBef>
                <a:spcPts val="500"/>
              </a:spcBef>
              <a:spcAft>
                <a:spcPts val="0"/>
              </a:spcAft>
              <a:buClr>
                <a:schemeClr val="dk1"/>
              </a:buClr>
              <a:buSzPts val="500"/>
              <a:buFont typeface="Arial"/>
              <a:buChar char="•"/>
              <a:defRPr sz="1400"/>
            </a:lvl2pPr>
            <a:lvl3pPr marL="1371600" lvl="2" indent="-260350" algn="l">
              <a:lnSpc>
                <a:spcPct val="110000"/>
              </a:lnSpc>
              <a:spcBef>
                <a:spcPts val="0"/>
              </a:spcBef>
              <a:spcAft>
                <a:spcPts val="0"/>
              </a:spcAft>
              <a:buClr>
                <a:schemeClr val="dk1"/>
              </a:buClr>
              <a:buSzPts val="500"/>
              <a:buChar char="﹘"/>
              <a:defRPr sz="1400"/>
            </a:lvl3pPr>
            <a:lvl4pPr marL="1828800" lvl="3" indent="-260350" algn="l">
              <a:lnSpc>
                <a:spcPct val="110000"/>
              </a:lnSpc>
              <a:spcBef>
                <a:spcPts val="500"/>
              </a:spcBef>
              <a:spcAft>
                <a:spcPts val="0"/>
              </a:spcAft>
              <a:buClr>
                <a:schemeClr val="dk1"/>
              </a:buClr>
              <a:buSzPts val="500"/>
              <a:buChar char="﹘"/>
              <a:defRPr sz="1400"/>
            </a:lvl4pPr>
            <a:lvl5pPr marL="2286000" lvl="4" indent="-260350" algn="l">
              <a:lnSpc>
                <a:spcPct val="110000"/>
              </a:lnSpc>
              <a:spcBef>
                <a:spcPts val="500"/>
              </a:spcBef>
              <a:spcAft>
                <a:spcPts val="0"/>
              </a:spcAft>
              <a:buClr>
                <a:schemeClr val="dk1"/>
              </a:buClr>
              <a:buSzPts val="500"/>
              <a:buChar char="﹘"/>
              <a:defRPr sz="14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
        <p:nvSpPr>
          <p:cNvPr id="777" name="Google Shape;777;p131"/>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778" name="Google Shape;778;p131"/>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779" name="Google Shape;779;p131"/>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1pPr>
            <a:lvl2pPr marL="0" marR="0" lvl="1"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2pPr>
            <a:lvl3pPr marL="0" marR="0" lvl="2"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3pPr>
            <a:lvl4pPr marL="0" marR="0" lvl="3"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4pPr>
            <a:lvl5pPr marL="0" marR="0" lvl="4"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5pPr>
            <a:lvl6pPr marL="0" marR="0" lvl="5"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6pPr>
            <a:lvl7pPr marL="0" marR="0" lvl="6"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7pPr>
            <a:lvl8pPr marL="0" marR="0" lvl="7"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8pPr>
            <a:lvl9pPr marL="0" marR="0" lvl="8"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80" name="Google Shape;780;p131"/>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sz="1100"/>
            </a:lvl1pPr>
            <a:lvl2pPr lvl="1" algn="l">
              <a:lnSpc>
                <a:spcPct val="100000"/>
              </a:lnSpc>
              <a:spcBef>
                <a:spcPts val="0"/>
              </a:spcBef>
              <a:spcAft>
                <a:spcPts val="0"/>
              </a:spcAft>
              <a:buSzPts val="400"/>
              <a:buNone/>
              <a:defRPr sz="1100"/>
            </a:lvl2pPr>
            <a:lvl3pPr lvl="2" algn="l">
              <a:lnSpc>
                <a:spcPct val="100000"/>
              </a:lnSpc>
              <a:spcBef>
                <a:spcPts val="0"/>
              </a:spcBef>
              <a:spcAft>
                <a:spcPts val="0"/>
              </a:spcAft>
              <a:buSzPts val="400"/>
              <a:buNone/>
              <a:defRPr sz="1100"/>
            </a:lvl3pPr>
            <a:lvl4pPr lvl="3" algn="l">
              <a:lnSpc>
                <a:spcPct val="100000"/>
              </a:lnSpc>
              <a:spcBef>
                <a:spcPts val="0"/>
              </a:spcBef>
              <a:spcAft>
                <a:spcPts val="0"/>
              </a:spcAft>
              <a:buSzPts val="400"/>
              <a:buNone/>
              <a:defRPr sz="1100"/>
            </a:lvl4pPr>
            <a:lvl5pPr lvl="4" algn="l">
              <a:lnSpc>
                <a:spcPct val="100000"/>
              </a:lnSpc>
              <a:spcBef>
                <a:spcPts val="0"/>
              </a:spcBef>
              <a:spcAft>
                <a:spcPts val="0"/>
              </a:spcAft>
              <a:buSzPts val="400"/>
              <a:buNone/>
              <a:defRPr sz="1100"/>
            </a:lvl5pPr>
            <a:lvl6pPr lvl="5" algn="l">
              <a:lnSpc>
                <a:spcPct val="100000"/>
              </a:lnSpc>
              <a:spcBef>
                <a:spcPts val="0"/>
              </a:spcBef>
              <a:spcAft>
                <a:spcPts val="0"/>
              </a:spcAft>
              <a:buSzPts val="400"/>
              <a:buNone/>
              <a:defRPr sz="1100"/>
            </a:lvl6pPr>
            <a:lvl7pPr lvl="6" algn="l">
              <a:lnSpc>
                <a:spcPct val="100000"/>
              </a:lnSpc>
              <a:spcBef>
                <a:spcPts val="0"/>
              </a:spcBef>
              <a:spcAft>
                <a:spcPts val="0"/>
              </a:spcAft>
              <a:buSzPts val="400"/>
              <a:buNone/>
              <a:defRPr sz="1100"/>
            </a:lvl7pPr>
            <a:lvl8pPr lvl="7" algn="l">
              <a:lnSpc>
                <a:spcPct val="100000"/>
              </a:lnSpc>
              <a:spcBef>
                <a:spcPts val="0"/>
              </a:spcBef>
              <a:spcAft>
                <a:spcPts val="0"/>
              </a:spcAft>
              <a:buSzPts val="400"/>
              <a:buNone/>
              <a:defRPr sz="1100"/>
            </a:lvl8pPr>
            <a:lvl9pPr lvl="8" algn="l">
              <a:lnSpc>
                <a:spcPct val="100000"/>
              </a:lnSpc>
              <a:spcBef>
                <a:spcPts val="0"/>
              </a:spcBef>
              <a:spcAft>
                <a:spcPts val="0"/>
              </a:spcAft>
              <a:buSzPts val="400"/>
              <a:buNone/>
              <a:defRPr sz="1100"/>
            </a:lvl9pPr>
          </a:lstStyle>
          <a:p>
            <a:pPr rtl="0"/>
            <a:endParaRPr/>
          </a:p>
        </p:txBody>
      </p:sp>
      <p:sp>
        <p:nvSpPr>
          <p:cNvPr id="781" name="Google Shape;781;p131"/>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sz="900">
                <a:solidFill>
                  <a:schemeClr val="dk1"/>
                </a:solidFill>
              </a:defRPr>
            </a:lvl1pPr>
            <a:lvl2pPr marL="914400" lvl="1" indent="-260350" algn="l">
              <a:lnSpc>
                <a:spcPct val="110000"/>
              </a:lnSpc>
              <a:spcBef>
                <a:spcPts val="500"/>
              </a:spcBef>
              <a:spcAft>
                <a:spcPts val="0"/>
              </a:spcAft>
              <a:buClr>
                <a:schemeClr val="dk1"/>
              </a:buClr>
              <a:buSzPts val="500"/>
              <a:buChar char="﹘"/>
              <a:defRPr sz="1100"/>
            </a:lvl2pPr>
            <a:lvl3pPr marL="1371600" lvl="2" indent="-260350" algn="l">
              <a:lnSpc>
                <a:spcPct val="110000"/>
              </a:lnSpc>
              <a:spcBef>
                <a:spcPts val="400"/>
              </a:spcBef>
              <a:spcAft>
                <a:spcPts val="0"/>
              </a:spcAft>
              <a:buClr>
                <a:schemeClr val="dk1"/>
              </a:buClr>
              <a:buSzPts val="500"/>
              <a:buChar char="﹘"/>
              <a:defRPr sz="1100"/>
            </a:lvl3pPr>
            <a:lvl4pPr marL="1828800" lvl="3" indent="-260350" algn="l">
              <a:lnSpc>
                <a:spcPct val="110000"/>
              </a:lnSpc>
              <a:spcBef>
                <a:spcPts val="500"/>
              </a:spcBef>
              <a:spcAft>
                <a:spcPts val="0"/>
              </a:spcAft>
              <a:buClr>
                <a:schemeClr val="dk1"/>
              </a:buClr>
              <a:buSzPts val="500"/>
              <a:buChar char="﹘"/>
              <a:defRPr sz="1100"/>
            </a:lvl4pPr>
            <a:lvl5pPr marL="2286000" lvl="4" indent="-260350" algn="l">
              <a:lnSpc>
                <a:spcPct val="110000"/>
              </a:lnSpc>
              <a:spcBef>
                <a:spcPts val="500"/>
              </a:spcBef>
              <a:spcAft>
                <a:spcPts val="0"/>
              </a:spcAft>
              <a:buClr>
                <a:schemeClr val="dk1"/>
              </a:buClr>
              <a:buSzPts val="500"/>
              <a:buChar char="﹘"/>
              <a:defRPr sz="11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785"/>
        <p:cNvGrpSpPr/>
        <p:nvPr/>
      </p:nvGrpSpPr>
      <p:grpSpPr>
        <a:xfrm>
          <a:off x="0" y="0"/>
          <a:ext cx="0" cy="0"/>
          <a:chOff x="0" y="0"/>
          <a:chExt cx="0" cy="0"/>
        </a:xfrm>
      </p:grpSpPr>
      <p:sp>
        <p:nvSpPr>
          <p:cNvPr id="786" name="Google Shape;786;p133"/>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sz="1400"/>
            </a:lvl1pPr>
            <a:lvl2pPr marL="914400" marR="0" lvl="1" indent="-260350" algn="l">
              <a:lnSpc>
                <a:spcPct val="110000"/>
              </a:lnSpc>
              <a:spcBef>
                <a:spcPts val="500"/>
              </a:spcBef>
              <a:spcAft>
                <a:spcPts val="0"/>
              </a:spcAft>
              <a:buClr>
                <a:schemeClr val="dk1"/>
              </a:buClr>
              <a:buSzPts val="500"/>
              <a:buFont typeface="Arial"/>
              <a:buChar char="•"/>
              <a:defRPr sz="1400"/>
            </a:lvl2pPr>
            <a:lvl3pPr marL="1371600" lvl="2" indent="-260350" algn="l">
              <a:lnSpc>
                <a:spcPct val="110000"/>
              </a:lnSpc>
              <a:spcBef>
                <a:spcPts val="0"/>
              </a:spcBef>
              <a:spcAft>
                <a:spcPts val="0"/>
              </a:spcAft>
              <a:buClr>
                <a:schemeClr val="dk1"/>
              </a:buClr>
              <a:buSzPts val="500"/>
              <a:buChar char="﹘"/>
              <a:defRPr sz="1400"/>
            </a:lvl3pPr>
            <a:lvl4pPr marL="1828800" lvl="3" indent="-260350" algn="l">
              <a:lnSpc>
                <a:spcPct val="110000"/>
              </a:lnSpc>
              <a:spcBef>
                <a:spcPts val="500"/>
              </a:spcBef>
              <a:spcAft>
                <a:spcPts val="0"/>
              </a:spcAft>
              <a:buClr>
                <a:schemeClr val="dk1"/>
              </a:buClr>
              <a:buSzPts val="500"/>
              <a:buChar char="﹘"/>
              <a:defRPr sz="1400"/>
            </a:lvl4pPr>
            <a:lvl5pPr marL="2286000" lvl="4" indent="-260350" algn="l">
              <a:lnSpc>
                <a:spcPct val="110000"/>
              </a:lnSpc>
              <a:spcBef>
                <a:spcPts val="500"/>
              </a:spcBef>
              <a:spcAft>
                <a:spcPts val="0"/>
              </a:spcAft>
              <a:buClr>
                <a:schemeClr val="dk1"/>
              </a:buClr>
              <a:buSzPts val="500"/>
              <a:buChar char="﹘"/>
              <a:defRPr sz="14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
        <p:nvSpPr>
          <p:cNvPr id="787" name="Google Shape;787;p133"/>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788" name="Google Shape;788;p133"/>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789" name="Google Shape;789;p133"/>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1pPr>
            <a:lvl2pPr marL="0" marR="0" lvl="1"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2pPr>
            <a:lvl3pPr marL="0" marR="0" lvl="2"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3pPr>
            <a:lvl4pPr marL="0" marR="0" lvl="3"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4pPr>
            <a:lvl5pPr marL="0" marR="0" lvl="4"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5pPr>
            <a:lvl6pPr marL="0" marR="0" lvl="5"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6pPr>
            <a:lvl7pPr marL="0" marR="0" lvl="6"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7pPr>
            <a:lvl8pPr marL="0" marR="0" lvl="7"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8pPr>
            <a:lvl9pPr marL="0" marR="0" lvl="8"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90" name="Google Shape;790;p133"/>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sz="1100"/>
            </a:lvl1pPr>
            <a:lvl2pPr lvl="1" algn="l">
              <a:lnSpc>
                <a:spcPct val="100000"/>
              </a:lnSpc>
              <a:spcBef>
                <a:spcPts val="0"/>
              </a:spcBef>
              <a:spcAft>
                <a:spcPts val="0"/>
              </a:spcAft>
              <a:buSzPts val="400"/>
              <a:buNone/>
              <a:defRPr sz="1100"/>
            </a:lvl2pPr>
            <a:lvl3pPr lvl="2" algn="l">
              <a:lnSpc>
                <a:spcPct val="100000"/>
              </a:lnSpc>
              <a:spcBef>
                <a:spcPts val="0"/>
              </a:spcBef>
              <a:spcAft>
                <a:spcPts val="0"/>
              </a:spcAft>
              <a:buSzPts val="400"/>
              <a:buNone/>
              <a:defRPr sz="1100"/>
            </a:lvl3pPr>
            <a:lvl4pPr lvl="3" algn="l">
              <a:lnSpc>
                <a:spcPct val="100000"/>
              </a:lnSpc>
              <a:spcBef>
                <a:spcPts val="0"/>
              </a:spcBef>
              <a:spcAft>
                <a:spcPts val="0"/>
              </a:spcAft>
              <a:buSzPts val="400"/>
              <a:buNone/>
              <a:defRPr sz="1100"/>
            </a:lvl4pPr>
            <a:lvl5pPr lvl="4" algn="l">
              <a:lnSpc>
                <a:spcPct val="100000"/>
              </a:lnSpc>
              <a:spcBef>
                <a:spcPts val="0"/>
              </a:spcBef>
              <a:spcAft>
                <a:spcPts val="0"/>
              </a:spcAft>
              <a:buSzPts val="400"/>
              <a:buNone/>
              <a:defRPr sz="1100"/>
            </a:lvl5pPr>
            <a:lvl6pPr lvl="5" algn="l">
              <a:lnSpc>
                <a:spcPct val="100000"/>
              </a:lnSpc>
              <a:spcBef>
                <a:spcPts val="0"/>
              </a:spcBef>
              <a:spcAft>
                <a:spcPts val="0"/>
              </a:spcAft>
              <a:buSzPts val="400"/>
              <a:buNone/>
              <a:defRPr sz="1100"/>
            </a:lvl6pPr>
            <a:lvl7pPr lvl="6" algn="l">
              <a:lnSpc>
                <a:spcPct val="100000"/>
              </a:lnSpc>
              <a:spcBef>
                <a:spcPts val="0"/>
              </a:spcBef>
              <a:spcAft>
                <a:spcPts val="0"/>
              </a:spcAft>
              <a:buSzPts val="400"/>
              <a:buNone/>
              <a:defRPr sz="1100"/>
            </a:lvl7pPr>
            <a:lvl8pPr lvl="7" algn="l">
              <a:lnSpc>
                <a:spcPct val="100000"/>
              </a:lnSpc>
              <a:spcBef>
                <a:spcPts val="0"/>
              </a:spcBef>
              <a:spcAft>
                <a:spcPts val="0"/>
              </a:spcAft>
              <a:buSzPts val="400"/>
              <a:buNone/>
              <a:defRPr sz="1100"/>
            </a:lvl8pPr>
            <a:lvl9pPr lvl="8" algn="l">
              <a:lnSpc>
                <a:spcPct val="100000"/>
              </a:lnSpc>
              <a:spcBef>
                <a:spcPts val="0"/>
              </a:spcBef>
              <a:spcAft>
                <a:spcPts val="0"/>
              </a:spcAft>
              <a:buSzPts val="400"/>
              <a:buNone/>
              <a:defRPr sz="1100"/>
            </a:lvl9pPr>
          </a:lstStyle>
          <a:p>
            <a:pPr rtl="0"/>
            <a:endParaRPr/>
          </a:p>
        </p:txBody>
      </p:sp>
      <p:sp>
        <p:nvSpPr>
          <p:cNvPr id="791" name="Google Shape;791;p133"/>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sz="900">
                <a:solidFill>
                  <a:schemeClr val="dk1"/>
                </a:solidFill>
              </a:defRPr>
            </a:lvl1pPr>
            <a:lvl2pPr marL="914400" lvl="1" indent="-260350" algn="l">
              <a:lnSpc>
                <a:spcPct val="110000"/>
              </a:lnSpc>
              <a:spcBef>
                <a:spcPts val="500"/>
              </a:spcBef>
              <a:spcAft>
                <a:spcPts val="0"/>
              </a:spcAft>
              <a:buClr>
                <a:schemeClr val="dk1"/>
              </a:buClr>
              <a:buSzPts val="500"/>
              <a:buChar char="﹘"/>
              <a:defRPr sz="1100"/>
            </a:lvl2pPr>
            <a:lvl3pPr marL="1371600" lvl="2" indent="-260350" algn="l">
              <a:lnSpc>
                <a:spcPct val="110000"/>
              </a:lnSpc>
              <a:spcBef>
                <a:spcPts val="400"/>
              </a:spcBef>
              <a:spcAft>
                <a:spcPts val="0"/>
              </a:spcAft>
              <a:buClr>
                <a:schemeClr val="dk1"/>
              </a:buClr>
              <a:buSzPts val="500"/>
              <a:buChar char="﹘"/>
              <a:defRPr sz="1100"/>
            </a:lvl3pPr>
            <a:lvl4pPr marL="1828800" lvl="3" indent="-260350" algn="l">
              <a:lnSpc>
                <a:spcPct val="110000"/>
              </a:lnSpc>
              <a:spcBef>
                <a:spcPts val="500"/>
              </a:spcBef>
              <a:spcAft>
                <a:spcPts val="0"/>
              </a:spcAft>
              <a:buClr>
                <a:schemeClr val="dk1"/>
              </a:buClr>
              <a:buSzPts val="500"/>
              <a:buChar char="﹘"/>
              <a:defRPr sz="1100"/>
            </a:lvl4pPr>
            <a:lvl5pPr marL="2286000" lvl="4" indent="-260350" algn="l">
              <a:lnSpc>
                <a:spcPct val="110000"/>
              </a:lnSpc>
              <a:spcBef>
                <a:spcPts val="500"/>
              </a:spcBef>
              <a:spcAft>
                <a:spcPts val="0"/>
              </a:spcAft>
              <a:buClr>
                <a:schemeClr val="dk1"/>
              </a:buClr>
              <a:buSzPts val="500"/>
              <a:buChar char="﹘"/>
              <a:defRPr sz="11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792"/>
        <p:cNvGrpSpPr/>
        <p:nvPr/>
      </p:nvGrpSpPr>
      <p:grpSpPr>
        <a:xfrm>
          <a:off x="0" y="0"/>
          <a:ext cx="0" cy="0"/>
          <a:chOff x="0" y="0"/>
          <a:chExt cx="0" cy="0"/>
        </a:xfrm>
      </p:grpSpPr>
      <p:pic>
        <p:nvPicPr>
          <p:cNvPr id="793" name="Google Shape;793;p134"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4_Title (Gradient)">
  <p:cSld name="TITLE_4">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subTitle" idx="1"/>
          </p:nvPr>
        </p:nvSpPr>
        <p:spPr>
          <a:xfrm>
            <a:off x="39528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62" name="Google Shape;62;p15"/>
          <p:cNvSpPr txBox="1">
            <a:spLocks noGrp="1"/>
          </p:cNvSpPr>
          <p:nvPr>
            <p:ph type="subTitle" idx="2"/>
          </p:nvPr>
        </p:nvSpPr>
        <p:spPr>
          <a:xfrm>
            <a:off x="215860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63" name="Google Shape;63;p15"/>
          <p:cNvSpPr txBox="1">
            <a:spLocks noGrp="1"/>
          </p:cNvSpPr>
          <p:nvPr>
            <p:ph type="subTitle" idx="3"/>
          </p:nvPr>
        </p:nvSpPr>
        <p:spPr>
          <a:xfrm>
            <a:off x="392192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64" name="Google Shape;64;p15"/>
          <p:cNvSpPr txBox="1">
            <a:spLocks noGrp="1"/>
          </p:cNvSpPr>
          <p:nvPr>
            <p:ph type="ctrTitle"/>
          </p:nvPr>
        </p:nvSpPr>
        <p:spPr>
          <a:xfrm>
            <a:off x="39528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65" name="Google Shape;65;p15"/>
          <p:cNvSpPr txBox="1">
            <a:spLocks noGrp="1"/>
          </p:cNvSpPr>
          <p:nvPr>
            <p:ph type="subTitle" idx="4"/>
          </p:nvPr>
        </p:nvSpPr>
        <p:spPr>
          <a:xfrm>
            <a:off x="39528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pic>
        <p:nvPicPr>
          <p:cNvPr id="66" name="Google Shape;66;p15"/>
          <p:cNvPicPr preferRelativeResize="0"/>
          <p:nvPr/>
        </p:nvPicPr>
        <p:blipFill>
          <a:blip r:embed="rId3">
            <a:alphaModFix/>
          </a:blip>
          <a:stretch>
            <a:fillRect/>
          </a:stretch>
        </p:blipFill>
        <p:spPr>
          <a:xfrm>
            <a:off x="7714831" y="4407700"/>
            <a:ext cx="1219625" cy="525251"/>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85_White">
  <p:cSld name="85_White">
    <p:spTree>
      <p:nvGrpSpPr>
        <p:cNvPr id="1" name="Shape 794"/>
        <p:cNvGrpSpPr/>
        <p:nvPr/>
      </p:nvGrpSpPr>
      <p:grpSpPr>
        <a:xfrm>
          <a:off x="0" y="0"/>
          <a:ext cx="0" cy="0"/>
          <a:chOff x="0" y="0"/>
          <a:chExt cx="0" cy="0"/>
        </a:xfrm>
      </p:grpSpPr>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Headline and Small Text 1">
  <p:cSld name="Headline and Small Text 1">
    <p:spTree>
      <p:nvGrpSpPr>
        <p:cNvPr id="1" name="Shape 795"/>
        <p:cNvGrpSpPr/>
        <p:nvPr/>
      </p:nvGrpSpPr>
      <p:grpSpPr>
        <a:xfrm>
          <a:off x="0" y="0"/>
          <a:ext cx="0" cy="0"/>
          <a:chOff x="0" y="0"/>
          <a:chExt cx="0" cy="0"/>
        </a:xfrm>
      </p:grpSpPr>
      <p:sp>
        <p:nvSpPr>
          <p:cNvPr id="796" name="Google Shape;796;p136"/>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sz="1400"/>
            </a:lvl1pPr>
            <a:lvl2pPr marL="914400" marR="0" lvl="1" indent="-260350" algn="l">
              <a:lnSpc>
                <a:spcPct val="110000"/>
              </a:lnSpc>
              <a:spcBef>
                <a:spcPts val="500"/>
              </a:spcBef>
              <a:spcAft>
                <a:spcPts val="0"/>
              </a:spcAft>
              <a:buClr>
                <a:schemeClr val="dk1"/>
              </a:buClr>
              <a:buSzPts val="500"/>
              <a:buFont typeface="Arial"/>
              <a:buChar char="•"/>
              <a:defRPr sz="1400"/>
            </a:lvl2pPr>
            <a:lvl3pPr marL="1371600" lvl="2" indent="-260350" algn="l">
              <a:lnSpc>
                <a:spcPct val="110000"/>
              </a:lnSpc>
              <a:spcBef>
                <a:spcPts val="0"/>
              </a:spcBef>
              <a:spcAft>
                <a:spcPts val="0"/>
              </a:spcAft>
              <a:buClr>
                <a:schemeClr val="dk1"/>
              </a:buClr>
              <a:buSzPts val="500"/>
              <a:buChar char="﹘"/>
              <a:defRPr sz="1400"/>
            </a:lvl3pPr>
            <a:lvl4pPr marL="1828800" lvl="3" indent="-260350" algn="l">
              <a:lnSpc>
                <a:spcPct val="110000"/>
              </a:lnSpc>
              <a:spcBef>
                <a:spcPts val="500"/>
              </a:spcBef>
              <a:spcAft>
                <a:spcPts val="0"/>
              </a:spcAft>
              <a:buClr>
                <a:schemeClr val="dk1"/>
              </a:buClr>
              <a:buSzPts val="500"/>
              <a:buChar char="﹘"/>
              <a:defRPr sz="1400"/>
            </a:lvl4pPr>
            <a:lvl5pPr marL="2286000" lvl="4" indent="-260350" algn="l">
              <a:lnSpc>
                <a:spcPct val="110000"/>
              </a:lnSpc>
              <a:spcBef>
                <a:spcPts val="500"/>
              </a:spcBef>
              <a:spcAft>
                <a:spcPts val="0"/>
              </a:spcAft>
              <a:buClr>
                <a:schemeClr val="dk1"/>
              </a:buClr>
              <a:buSzPts val="500"/>
              <a:buChar char="﹘"/>
              <a:defRPr sz="14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
        <p:nvSpPr>
          <p:cNvPr id="797" name="Google Shape;797;p136"/>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798" name="Google Shape;798;p136"/>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799" name="Google Shape;799;p136"/>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1pPr>
            <a:lvl2pPr marL="0" marR="0" lvl="1"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2pPr>
            <a:lvl3pPr marL="0" marR="0" lvl="2"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3pPr>
            <a:lvl4pPr marL="0" marR="0" lvl="3"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4pPr>
            <a:lvl5pPr marL="0" marR="0" lvl="4"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5pPr>
            <a:lvl6pPr marL="0" marR="0" lvl="5"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6pPr>
            <a:lvl7pPr marL="0" marR="0" lvl="6"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7pPr>
            <a:lvl8pPr marL="0" marR="0" lvl="7"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8pPr>
            <a:lvl9pPr marL="0" marR="0" lvl="8"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00" name="Google Shape;800;p136"/>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sz="1100"/>
            </a:lvl1pPr>
            <a:lvl2pPr lvl="1" algn="l">
              <a:lnSpc>
                <a:spcPct val="100000"/>
              </a:lnSpc>
              <a:spcBef>
                <a:spcPts val="0"/>
              </a:spcBef>
              <a:spcAft>
                <a:spcPts val="0"/>
              </a:spcAft>
              <a:buSzPts val="400"/>
              <a:buNone/>
              <a:defRPr sz="1100"/>
            </a:lvl2pPr>
            <a:lvl3pPr lvl="2" algn="l">
              <a:lnSpc>
                <a:spcPct val="100000"/>
              </a:lnSpc>
              <a:spcBef>
                <a:spcPts val="0"/>
              </a:spcBef>
              <a:spcAft>
                <a:spcPts val="0"/>
              </a:spcAft>
              <a:buSzPts val="400"/>
              <a:buNone/>
              <a:defRPr sz="1100"/>
            </a:lvl3pPr>
            <a:lvl4pPr lvl="3" algn="l">
              <a:lnSpc>
                <a:spcPct val="100000"/>
              </a:lnSpc>
              <a:spcBef>
                <a:spcPts val="0"/>
              </a:spcBef>
              <a:spcAft>
                <a:spcPts val="0"/>
              </a:spcAft>
              <a:buSzPts val="400"/>
              <a:buNone/>
              <a:defRPr sz="1100"/>
            </a:lvl4pPr>
            <a:lvl5pPr lvl="4" algn="l">
              <a:lnSpc>
                <a:spcPct val="100000"/>
              </a:lnSpc>
              <a:spcBef>
                <a:spcPts val="0"/>
              </a:spcBef>
              <a:spcAft>
                <a:spcPts val="0"/>
              </a:spcAft>
              <a:buSzPts val="400"/>
              <a:buNone/>
              <a:defRPr sz="1100"/>
            </a:lvl5pPr>
            <a:lvl6pPr lvl="5" algn="l">
              <a:lnSpc>
                <a:spcPct val="100000"/>
              </a:lnSpc>
              <a:spcBef>
                <a:spcPts val="0"/>
              </a:spcBef>
              <a:spcAft>
                <a:spcPts val="0"/>
              </a:spcAft>
              <a:buSzPts val="400"/>
              <a:buNone/>
              <a:defRPr sz="1100"/>
            </a:lvl6pPr>
            <a:lvl7pPr lvl="6" algn="l">
              <a:lnSpc>
                <a:spcPct val="100000"/>
              </a:lnSpc>
              <a:spcBef>
                <a:spcPts val="0"/>
              </a:spcBef>
              <a:spcAft>
                <a:spcPts val="0"/>
              </a:spcAft>
              <a:buSzPts val="400"/>
              <a:buNone/>
              <a:defRPr sz="1100"/>
            </a:lvl7pPr>
            <a:lvl8pPr lvl="7" algn="l">
              <a:lnSpc>
                <a:spcPct val="100000"/>
              </a:lnSpc>
              <a:spcBef>
                <a:spcPts val="0"/>
              </a:spcBef>
              <a:spcAft>
                <a:spcPts val="0"/>
              </a:spcAft>
              <a:buSzPts val="400"/>
              <a:buNone/>
              <a:defRPr sz="1100"/>
            </a:lvl8pPr>
            <a:lvl9pPr lvl="8" algn="l">
              <a:lnSpc>
                <a:spcPct val="100000"/>
              </a:lnSpc>
              <a:spcBef>
                <a:spcPts val="0"/>
              </a:spcBef>
              <a:spcAft>
                <a:spcPts val="0"/>
              </a:spcAft>
              <a:buSzPts val="400"/>
              <a:buNone/>
              <a:defRPr sz="1100"/>
            </a:lvl9pPr>
          </a:lstStyle>
          <a:p>
            <a:pPr rtl="0"/>
            <a:endParaRPr/>
          </a:p>
        </p:txBody>
      </p:sp>
      <p:sp>
        <p:nvSpPr>
          <p:cNvPr id="801" name="Google Shape;801;p136"/>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sz="900">
                <a:solidFill>
                  <a:schemeClr val="dk1"/>
                </a:solidFill>
              </a:defRPr>
            </a:lvl1pPr>
            <a:lvl2pPr marL="914400" lvl="1" indent="-260350" algn="l">
              <a:lnSpc>
                <a:spcPct val="110000"/>
              </a:lnSpc>
              <a:spcBef>
                <a:spcPts val="500"/>
              </a:spcBef>
              <a:spcAft>
                <a:spcPts val="0"/>
              </a:spcAft>
              <a:buClr>
                <a:schemeClr val="dk1"/>
              </a:buClr>
              <a:buSzPts val="500"/>
              <a:buChar char="﹘"/>
              <a:defRPr sz="1100"/>
            </a:lvl2pPr>
            <a:lvl3pPr marL="1371600" lvl="2" indent="-260350" algn="l">
              <a:lnSpc>
                <a:spcPct val="110000"/>
              </a:lnSpc>
              <a:spcBef>
                <a:spcPts val="400"/>
              </a:spcBef>
              <a:spcAft>
                <a:spcPts val="0"/>
              </a:spcAft>
              <a:buClr>
                <a:schemeClr val="dk1"/>
              </a:buClr>
              <a:buSzPts val="500"/>
              <a:buChar char="﹘"/>
              <a:defRPr sz="1100"/>
            </a:lvl3pPr>
            <a:lvl4pPr marL="1828800" lvl="3" indent="-260350" algn="l">
              <a:lnSpc>
                <a:spcPct val="110000"/>
              </a:lnSpc>
              <a:spcBef>
                <a:spcPts val="500"/>
              </a:spcBef>
              <a:spcAft>
                <a:spcPts val="0"/>
              </a:spcAft>
              <a:buClr>
                <a:schemeClr val="dk1"/>
              </a:buClr>
              <a:buSzPts val="500"/>
              <a:buChar char="﹘"/>
              <a:defRPr sz="1100"/>
            </a:lvl4pPr>
            <a:lvl5pPr marL="2286000" lvl="4" indent="-260350" algn="l">
              <a:lnSpc>
                <a:spcPct val="110000"/>
              </a:lnSpc>
              <a:spcBef>
                <a:spcPts val="500"/>
              </a:spcBef>
              <a:spcAft>
                <a:spcPts val="0"/>
              </a:spcAft>
              <a:buClr>
                <a:schemeClr val="dk1"/>
              </a:buClr>
              <a:buSzPts val="500"/>
              <a:buChar char="﹘"/>
              <a:defRPr sz="11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Slide, Grey Text">
  <p:cSld name="Blank Slide, Grey Text">
    <p:spTree>
      <p:nvGrpSpPr>
        <p:cNvPr id="1" name="Shape 802"/>
        <p:cNvGrpSpPr/>
        <p:nvPr/>
      </p:nvGrpSpPr>
      <p:grpSpPr>
        <a:xfrm>
          <a:off x="0" y="0"/>
          <a:ext cx="0" cy="0"/>
          <a:chOff x="0" y="0"/>
          <a:chExt cx="0" cy="0"/>
        </a:xfrm>
      </p:grpSpPr>
      <p:sp>
        <p:nvSpPr>
          <p:cNvPr id="803" name="Google Shape;803;p137"/>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804" name="Google Shape;804;p137"/>
          <p:cNvSpPr txBox="1">
            <a:spLocks noGrp="1"/>
          </p:cNvSpPr>
          <p:nvPr>
            <p:ph type="ftr" idx="11"/>
          </p:nvPr>
        </p:nvSpPr>
        <p:spPr>
          <a:xfrm>
            <a:off x="2324700" y="4789800"/>
            <a:ext cx="35883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1pPr>
            <a:lvl2pPr marR="0" lvl="1"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Clr>
                <a:srgbClr val="1C2B33"/>
              </a:buClr>
              <a:buSzPts val="400"/>
              <a:buFont typeface="Arial"/>
              <a:buNone/>
              <a:defRPr sz="1100" b="0" i="0" u="none" strike="noStrike" cap="none">
                <a:solidFill>
                  <a:srgbClr val="1C2B33"/>
                </a:solidFill>
                <a:latin typeface="Arial"/>
                <a:ea typeface="Arial"/>
                <a:cs typeface="Arial"/>
                <a:sym typeface="Arial"/>
              </a:defRPr>
            </a:lvl9pPr>
          </a:lstStyle>
          <a:p>
            <a:pPr rtl="0"/>
            <a:endParaRPr/>
          </a:p>
        </p:txBody>
      </p:sp>
      <p:sp>
        <p:nvSpPr>
          <p:cNvPr id="805" name="Google Shape;805;p137"/>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1pPr>
            <a:lvl2pPr marL="0" marR="0" lvl="1"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2pPr>
            <a:lvl3pPr marL="0" marR="0" lvl="2"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3pPr>
            <a:lvl4pPr marL="0" marR="0" lvl="3"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4pPr>
            <a:lvl5pPr marL="0" marR="0" lvl="4"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5pPr>
            <a:lvl6pPr marL="0" marR="0" lvl="5"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6pPr>
            <a:lvl7pPr marL="0" marR="0" lvl="6"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7pPr>
            <a:lvl8pPr marL="0" marR="0" lvl="7"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8pPr>
            <a:lvl9pPr marL="0" marR="0" lvl="8" indent="0" algn="r" rtl="0">
              <a:lnSpc>
                <a:spcPct val="100000"/>
              </a:lnSpc>
              <a:spcBef>
                <a:spcPts val="0"/>
              </a:spcBef>
              <a:spcAft>
                <a:spcPts val="0"/>
              </a:spcAft>
              <a:buClr>
                <a:srgbClr val="1C2B33"/>
              </a:buClr>
              <a:buSzPts val="1100"/>
              <a:buFont typeface="Arial"/>
              <a:buNone/>
              <a:defRPr sz="1100" b="0" i="0" u="none" strike="noStrike" cap="none">
                <a:solidFill>
                  <a:srgbClr val="1C2B3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06" name="Google Shape;806;p137"/>
          <p:cNvSpPr txBox="1">
            <a:spLocks noGrp="1"/>
          </p:cNvSpPr>
          <p:nvPr>
            <p:ph type="body" idx="1"/>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sz="900">
                <a:solidFill>
                  <a:schemeClr val="dk1"/>
                </a:solidFill>
              </a:defRPr>
            </a:lvl1pPr>
            <a:lvl2pPr marL="914400" lvl="1" indent="-260350" algn="l">
              <a:lnSpc>
                <a:spcPct val="110000"/>
              </a:lnSpc>
              <a:spcBef>
                <a:spcPts val="500"/>
              </a:spcBef>
              <a:spcAft>
                <a:spcPts val="0"/>
              </a:spcAft>
              <a:buClr>
                <a:schemeClr val="dk1"/>
              </a:buClr>
              <a:buSzPts val="500"/>
              <a:buChar char="﹘"/>
              <a:defRPr sz="1100"/>
            </a:lvl2pPr>
            <a:lvl3pPr marL="1371600" lvl="2" indent="-260350" algn="l">
              <a:lnSpc>
                <a:spcPct val="110000"/>
              </a:lnSpc>
              <a:spcBef>
                <a:spcPts val="400"/>
              </a:spcBef>
              <a:spcAft>
                <a:spcPts val="0"/>
              </a:spcAft>
              <a:buClr>
                <a:schemeClr val="dk1"/>
              </a:buClr>
              <a:buSzPts val="500"/>
              <a:buChar char="﹘"/>
              <a:defRPr sz="1100"/>
            </a:lvl3pPr>
            <a:lvl4pPr marL="1828800" lvl="3" indent="-260350" algn="l">
              <a:lnSpc>
                <a:spcPct val="110000"/>
              </a:lnSpc>
              <a:spcBef>
                <a:spcPts val="500"/>
              </a:spcBef>
              <a:spcAft>
                <a:spcPts val="0"/>
              </a:spcAft>
              <a:buClr>
                <a:schemeClr val="dk1"/>
              </a:buClr>
              <a:buSzPts val="500"/>
              <a:buChar char="﹘"/>
              <a:defRPr sz="1100"/>
            </a:lvl4pPr>
            <a:lvl5pPr marL="2286000" lvl="4" indent="-260350" algn="l">
              <a:lnSpc>
                <a:spcPct val="110000"/>
              </a:lnSpc>
              <a:spcBef>
                <a:spcPts val="500"/>
              </a:spcBef>
              <a:spcAft>
                <a:spcPts val="0"/>
              </a:spcAft>
              <a:buClr>
                <a:schemeClr val="dk1"/>
              </a:buClr>
              <a:buSzPts val="500"/>
              <a:buChar char="﹘"/>
              <a:defRPr sz="1100"/>
            </a:lvl5pPr>
            <a:lvl6pPr marL="2743200" lvl="5" indent="-260350" algn="l">
              <a:lnSpc>
                <a:spcPct val="90000"/>
              </a:lnSpc>
              <a:spcBef>
                <a:spcPts val="500"/>
              </a:spcBef>
              <a:spcAft>
                <a:spcPts val="0"/>
              </a:spcAft>
              <a:buClr>
                <a:schemeClr val="dk1"/>
              </a:buClr>
              <a:buSzPts val="500"/>
              <a:buChar char="﹘"/>
              <a:defRPr sz="1100"/>
            </a:lvl6pPr>
            <a:lvl7pPr marL="3200400" lvl="6" indent="-260350" algn="l">
              <a:lnSpc>
                <a:spcPct val="90000"/>
              </a:lnSpc>
              <a:spcBef>
                <a:spcPts val="500"/>
              </a:spcBef>
              <a:spcAft>
                <a:spcPts val="0"/>
              </a:spcAft>
              <a:buClr>
                <a:schemeClr val="dk1"/>
              </a:buClr>
              <a:buSzPts val="500"/>
              <a:buChar char="﹘"/>
              <a:defRPr sz="1100"/>
            </a:lvl7pPr>
            <a:lvl8pPr marL="3657600" lvl="7" indent="-260350" algn="l">
              <a:lnSpc>
                <a:spcPct val="90000"/>
              </a:lnSpc>
              <a:spcBef>
                <a:spcPts val="500"/>
              </a:spcBef>
              <a:spcAft>
                <a:spcPts val="0"/>
              </a:spcAft>
              <a:buClr>
                <a:schemeClr val="dk1"/>
              </a:buClr>
              <a:buSzPts val="500"/>
              <a:buChar char="﹘"/>
              <a:defRPr sz="1100"/>
            </a:lvl8pPr>
            <a:lvl9pPr marL="4114800" lvl="8" indent="-260350" algn="l">
              <a:lnSpc>
                <a:spcPct val="90000"/>
              </a:lnSpc>
              <a:spcBef>
                <a:spcPts val="500"/>
              </a:spcBef>
              <a:spcAft>
                <a:spcPts val="500"/>
              </a:spcAft>
              <a:buClr>
                <a:schemeClr val="dk1"/>
              </a:buClr>
              <a:buSzPts val="500"/>
              <a:buChar char="﹘"/>
              <a:defRPr sz="1100"/>
            </a:lvl9pPr>
          </a:lstStyle>
          <a:p>
            <a:pPr rtl="0"/>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807"/>
        <p:cNvGrpSpPr/>
        <p:nvPr/>
      </p:nvGrpSpPr>
      <p:grpSpPr>
        <a:xfrm>
          <a:off x="0" y="0"/>
          <a:ext cx="0" cy="0"/>
          <a:chOff x="0" y="0"/>
          <a:chExt cx="0" cy="0"/>
        </a:xfrm>
      </p:grpSpPr>
      <p:sp>
        <p:nvSpPr>
          <p:cNvPr id="808" name="Google Shape;808;p138"/>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809" name="Google Shape;809;p138"/>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810" name="Google Shape;810;p138"/>
          <p:cNvGrpSpPr/>
          <p:nvPr/>
        </p:nvGrpSpPr>
        <p:grpSpPr>
          <a:xfrm>
            <a:off x="3914860" y="4668011"/>
            <a:ext cx="1314280" cy="264930"/>
            <a:chOff x="-3" y="-3"/>
            <a:chExt cx="6858004" cy="1382241"/>
          </a:xfrm>
        </p:grpSpPr>
        <p:grpSp>
          <p:nvGrpSpPr>
            <p:cNvPr id="811" name="Google Shape;811;p138"/>
            <p:cNvGrpSpPr/>
            <p:nvPr/>
          </p:nvGrpSpPr>
          <p:grpSpPr>
            <a:xfrm>
              <a:off x="2517109" y="44364"/>
              <a:ext cx="4340892" cy="1337321"/>
              <a:chOff x="-1" y="-1"/>
              <a:chExt cx="4340891" cy="1337319"/>
            </a:xfrm>
          </p:grpSpPr>
          <p:sp>
            <p:nvSpPr>
              <p:cNvPr id="812" name="Google Shape;812;p138"/>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13" name="Google Shape;813;p138"/>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14" name="Google Shape;814;p138"/>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15" name="Google Shape;815;p138"/>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816" name="Google Shape;816;p138"/>
            <p:cNvGrpSpPr/>
            <p:nvPr/>
          </p:nvGrpSpPr>
          <p:grpSpPr>
            <a:xfrm>
              <a:off x="-3" y="-3"/>
              <a:ext cx="2079725" cy="1382241"/>
              <a:chOff x="-2" y="-2"/>
              <a:chExt cx="2079723" cy="1382239"/>
            </a:xfrm>
          </p:grpSpPr>
          <p:grpSp>
            <p:nvGrpSpPr>
              <p:cNvPr id="817" name="Google Shape;817;p138"/>
              <p:cNvGrpSpPr/>
              <p:nvPr/>
            </p:nvGrpSpPr>
            <p:grpSpPr>
              <a:xfrm>
                <a:off x="-2" y="-2"/>
                <a:ext cx="2079723" cy="1382239"/>
                <a:chOff x="-1" y="-1"/>
                <a:chExt cx="2079721" cy="1382237"/>
              </a:xfrm>
            </p:grpSpPr>
            <p:sp>
              <p:nvSpPr>
                <p:cNvPr id="818" name="Google Shape;818;p138"/>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19" name="Google Shape;819;p138"/>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20" name="Google Shape;820;p138"/>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21" name="Google Shape;821;p138"/>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822" name="Google Shape;822;p138"/>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p:cSld name="Meta gradient">
    <p:spTree>
      <p:nvGrpSpPr>
        <p:cNvPr id="1" name="Shape 823"/>
        <p:cNvGrpSpPr/>
        <p:nvPr/>
      </p:nvGrpSpPr>
      <p:grpSpPr>
        <a:xfrm>
          <a:off x="0" y="0"/>
          <a:ext cx="0" cy="0"/>
          <a:chOff x="0" y="0"/>
          <a:chExt cx="0" cy="0"/>
        </a:xfrm>
      </p:grpSpPr>
      <p:pic>
        <p:nvPicPr>
          <p:cNvPr id="824" name="Google Shape;824;p139"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825" name="Google Shape;825;p139"/>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826" name="Google Shape;826;p139"/>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827" name="Google Shape;827;p139"/>
          <p:cNvGrpSpPr/>
          <p:nvPr/>
        </p:nvGrpSpPr>
        <p:grpSpPr>
          <a:xfrm>
            <a:off x="3914860" y="4668011"/>
            <a:ext cx="1314280" cy="264930"/>
            <a:chOff x="-3" y="-3"/>
            <a:chExt cx="6858004" cy="1382241"/>
          </a:xfrm>
        </p:grpSpPr>
        <p:grpSp>
          <p:nvGrpSpPr>
            <p:cNvPr id="828" name="Google Shape;828;p139"/>
            <p:cNvGrpSpPr/>
            <p:nvPr/>
          </p:nvGrpSpPr>
          <p:grpSpPr>
            <a:xfrm>
              <a:off x="2517109" y="44364"/>
              <a:ext cx="4340892" cy="1337321"/>
              <a:chOff x="-1" y="-1"/>
              <a:chExt cx="4340891" cy="1337319"/>
            </a:xfrm>
          </p:grpSpPr>
          <p:sp>
            <p:nvSpPr>
              <p:cNvPr id="829" name="Google Shape;829;p139"/>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30" name="Google Shape;830;p139"/>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31" name="Google Shape;831;p139"/>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32" name="Google Shape;832;p139"/>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833" name="Google Shape;833;p139"/>
            <p:cNvGrpSpPr/>
            <p:nvPr/>
          </p:nvGrpSpPr>
          <p:grpSpPr>
            <a:xfrm>
              <a:off x="-3" y="-3"/>
              <a:ext cx="2079725" cy="1382241"/>
              <a:chOff x="-2" y="-2"/>
              <a:chExt cx="2079723" cy="1382239"/>
            </a:xfrm>
          </p:grpSpPr>
          <p:grpSp>
            <p:nvGrpSpPr>
              <p:cNvPr id="834" name="Google Shape;834;p139"/>
              <p:cNvGrpSpPr/>
              <p:nvPr/>
            </p:nvGrpSpPr>
            <p:grpSpPr>
              <a:xfrm>
                <a:off x="-2" y="-2"/>
                <a:ext cx="2079723" cy="1382239"/>
                <a:chOff x="-1" y="-1"/>
                <a:chExt cx="2079721" cy="1382237"/>
              </a:xfrm>
            </p:grpSpPr>
            <p:sp>
              <p:nvSpPr>
                <p:cNvPr id="835" name="Google Shape;835;p139"/>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36" name="Google Shape;836;p139"/>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37" name="Google Shape;837;p139"/>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38" name="Google Shape;838;p139"/>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839" name="Google Shape;839;p139"/>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840"/>
        <p:cNvGrpSpPr/>
        <p:nvPr/>
      </p:nvGrpSpPr>
      <p:grpSpPr>
        <a:xfrm>
          <a:off x="0" y="0"/>
          <a:ext cx="0" cy="0"/>
          <a:chOff x="0" y="0"/>
          <a:chExt cx="0" cy="0"/>
        </a:xfrm>
      </p:grpSpPr>
      <p:sp>
        <p:nvSpPr>
          <p:cNvPr id="841" name="Google Shape;841;p140"/>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842" name="Google Shape;842;p140"/>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843" name="Google Shape;843;p140"/>
          <p:cNvGrpSpPr/>
          <p:nvPr/>
        </p:nvGrpSpPr>
        <p:grpSpPr>
          <a:xfrm>
            <a:off x="214879" y="4668011"/>
            <a:ext cx="1314280" cy="264930"/>
            <a:chOff x="-3" y="-3"/>
            <a:chExt cx="6858004" cy="1382241"/>
          </a:xfrm>
        </p:grpSpPr>
        <p:grpSp>
          <p:nvGrpSpPr>
            <p:cNvPr id="844" name="Google Shape;844;p140"/>
            <p:cNvGrpSpPr/>
            <p:nvPr/>
          </p:nvGrpSpPr>
          <p:grpSpPr>
            <a:xfrm>
              <a:off x="2517109" y="44364"/>
              <a:ext cx="4340892" cy="1337321"/>
              <a:chOff x="-1" y="-1"/>
              <a:chExt cx="4340891" cy="1337319"/>
            </a:xfrm>
          </p:grpSpPr>
          <p:sp>
            <p:nvSpPr>
              <p:cNvPr id="845" name="Google Shape;845;p140"/>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46" name="Google Shape;846;p140"/>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47" name="Google Shape;847;p140"/>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48" name="Google Shape;848;p140"/>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849" name="Google Shape;849;p140"/>
            <p:cNvGrpSpPr/>
            <p:nvPr/>
          </p:nvGrpSpPr>
          <p:grpSpPr>
            <a:xfrm>
              <a:off x="-3" y="-3"/>
              <a:ext cx="2079725" cy="1382241"/>
              <a:chOff x="-2" y="-2"/>
              <a:chExt cx="2079723" cy="1382239"/>
            </a:xfrm>
          </p:grpSpPr>
          <p:grpSp>
            <p:nvGrpSpPr>
              <p:cNvPr id="850" name="Google Shape;850;p140"/>
              <p:cNvGrpSpPr/>
              <p:nvPr/>
            </p:nvGrpSpPr>
            <p:grpSpPr>
              <a:xfrm>
                <a:off x="-2" y="-2"/>
                <a:ext cx="2079723" cy="1382239"/>
                <a:chOff x="-1" y="-1"/>
                <a:chExt cx="2079721" cy="1382237"/>
              </a:xfrm>
            </p:grpSpPr>
            <p:sp>
              <p:nvSpPr>
                <p:cNvPr id="851" name="Google Shape;851;p140"/>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52" name="Google Shape;852;p140"/>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53" name="Google Shape;853;p140"/>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54" name="Google Shape;854;p140"/>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855" name="Google Shape;855;p140"/>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56"/>
        <p:cNvGrpSpPr/>
        <p:nvPr/>
      </p:nvGrpSpPr>
      <p:grpSpPr>
        <a:xfrm>
          <a:off x="0" y="0"/>
          <a:ext cx="0" cy="0"/>
          <a:chOff x="0" y="0"/>
          <a:chExt cx="0" cy="0"/>
        </a:xfrm>
      </p:grpSpPr>
      <p:sp>
        <p:nvSpPr>
          <p:cNvPr id="857" name="Google Shape;857;p141"/>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sz="2500" b="0" i="0">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a:pPr rtl="0"/>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Meta gradient">
  <p:cSld name="Meta gradient 2">
    <p:spTree>
      <p:nvGrpSpPr>
        <p:cNvPr id="1" name="Shape 858"/>
        <p:cNvGrpSpPr/>
        <p:nvPr/>
      </p:nvGrpSpPr>
      <p:grpSpPr>
        <a:xfrm>
          <a:off x="0" y="0"/>
          <a:ext cx="0" cy="0"/>
          <a:chOff x="0" y="0"/>
          <a:chExt cx="0" cy="0"/>
        </a:xfrm>
      </p:grpSpPr>
      <p:pic>
        <p:nvPicPr>
          <p:cNvPr id="859" name="Google Shape;859;p142"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60"/>
        <p:cNvGrpSpPr/>
        <p:nvPr/>
      </p:nvGrpSpPr>
      <p:grpSpPr>
        <a:xfrm>
          <a:off x="0" y="0"/>
          <a:ext cx="0" cy="0"/>
          <a:chOff x="0" y="0"/>
          <a:chExt cx="0" cy="0"/>
        </a:xfrm>
      </p:grpSpPr>
      <p:pic>
        <p:nvPicPr>
          <p:cNvPr id="861" name="Google Shape;861;p143"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sp>
        <p:nvSpPr>
          <p:cNvPr id="862" name="Google Shape;862;p143" descr="Logo&#10;&#10;Description automatically generated"/>
          <p:cNvSpPr/>
          <p:nvPr/>
        </p:nvSpPr>
        <p:spPr>
          <a:xfrm>
            <a:off x="2458320" y="873761"/>
            <a:ext cx="4227359" cy="2865543"/>
          </a:xfrm>
          <a:prstGeom prst="rect">
            <a:avLst/>
          </a:prstGeom>
          <a:solidFill>
            <a:srgbClr val="FFFFFF"/>
          </a:solidFill>
          <a:ln>
            <a:noFill/>
          </a:ln>
        </p:spPr>
      </p:sp>
      <p:grpSp>
        <p:nvGrpSpPr>
          <p:cNvPr id="863" name="Google Shape;863;p143"/>
          <p:cNvGrpSpPr/>
          <p:nvPr/>
        </p:nvGrpSpPr>
        <p:grpSpPr>
          <a:xfrm>
            <a:off x="3914860" y="4668011"/>
            <a:ext cx="1314280" cy="264930"/>
            <a:chOff x="-3" y="-3"/>
            <a:chExt cx="6858004" cy="1382241"/>
          </a:xfrm>
        </p:grpSpPr>
        <p:grpSp>
          <p:nvGrpSpPr>
            <p:cNvPr id="864" name="Google Shape;864;p143"/>
            <p:cNvGrpSpPr/>
            <p:nvPr/>
          </p:nvGrpSpPr>
          <p:grpSpPr>
            <a:xfrm>
              <a:off x="2517109" y="44364"/>
              <a:ext cx="4340892" cy="1337321"/>
              <a:chOff x="-1" y="-1"/>
              <a:chExt cx="4340891" cy="1337319"/>
            </a:xfrm>
          </p:grpSpPr>
          <p:sp>
            <p:nvSpPr>
              <p:cNvPr id="865" name="Google Shape;865;p143"/>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66" name="Google Shape;866;p143"/>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67" name="Google Shape;867;p143"/>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68" name="Google Shape;868;p143"/>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869" name="Google Shape;869;p143"/>
            <p:cNvGrpSpPr/>
            <p:nvPr/>
          </p:nvGrpSpPr>
          <p:grpSpPr>
            <a:xfrm>
              <a:off x="-3" y="-3"/>
              <a:ext cx="2079725" cy="1382241"/>
              <a:chOff x="-2" y="-2"/>
              <a:chExt cx="2079723" cy="1382239"/>
            </a:xfrm>
          </p:grpSpPr>
          <p:grpSp>
            <p:nvGrpSpPr>
              <p:cNvPr id="870" name="Google Shape;870;p143"/>
              <p:cNvGrpSpPr/>
              <p:nvPr/>
            </p:nvGrpSpPr>
            <p:grpSpPr>
              <a:xfrm>
                <a:off x="-2" y="-2"/>
                <a:ext cx="2079723" cy="1382239"/>
                <a:chOff x="-1" y="-1"/>
                <a:chExt cx="2079721" cy="1382237"/>
              </a:xfrm>
            </p:grpSpPr>
            <p:sp>
              <p:nvSpPr>
                <p:cNvPr id="871" name="Google Shape;871;p143"/>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72" name="Google Shape;872;p143"/>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73" name="Google Shape;873;p143"/>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74" name="Google Shape;874;p143"/>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875" name="Google Shape;875;p143"/>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876"/>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7_Agenda">
  <p:cSld name="SECTION_HEADER_2_2">
    <p:spTree>
      <p:nvGrpSpPr>
        <p:cNvPr id="1" name="Shape 67"/>
        <p:cNvGrpSpPr/>
        <p:nvPr/>
      </p:nvGrpSpPr>
      <p:grpSpPr>
        <a:xfrm>
          <a:off x="0" y="0"/>
          <a:ext cx="0" cy="0"/>
          <a:chOff x="0" y="0"/>
          <a:chExt cx="0" cy="0"/>
        </a:xfrm>
      </p:grpSpPr>
      <p:sp>
        <p:nvSpPr>
          <p:cNvPr id="68" name="Google Shape;68;p16"/>
          <p:cNvSpPr txBox="1">
            <a:spLocks noGrp="1"/>
          </p:cNvSpPr>
          <p:nvPr>
            <p:ph type="body" idx="1"/>
          </p:nvPr>
        </p:nvSpPr>
        <p:spPr>
          <a:xfrm>
            <a:off x="4686302" y="936900"/>
            <a:ext cx="3396000" cy="34221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sz="1400"/>
            </a:lvl1pPr>
            <a:lvl2pPr marL="914400" lvl="1" indent="-317500" rtl="0">
              <a:lnSpc>
                <a:spcPct val="115000"/>
              </a:lnSpc>
              <a:spcBef>
                <a:spcPts val="900"/>
              </a:spcBef>
              <a:spcAft>
                <a:spcPts val="0"/>
              </a:spcAft>
              <a:buSzPts val="1400"/>
              <a:buAutoNum type="alphaLcPeriod"/>
              <a:defRPr sz="1400"/>
            </a:lvl2pPr>
            <a:lvl3pPr marL="1371600" lvl="2" indent="-317500" rtl="0">
              <a:lnSpc>
                <a:spcPct val="115000"/>
              </a:lnSpc>
              <a:spcBef>
                <a:spcPts val="900"/>
              </a:spcBef>
              <a:spcAft>
                <a:spcPts val="0"/>
              </a:spcAft>
              <a:buSzPts val="1400"/>
              <a:buAutoNum type="romanLcPeriod"/>
              <a:defRPr sz="1400"/>
            </a:lvl3pPr>
            <a:lvl4pPr marL="1828800" lvl="3" indent="-317500" rtl="0">
              <a:lnSpc>
                <a:spcPct val="115000"/>
              </a:lnSpc>
              <a:spcBef>
                <a:spcPts val="900"/>
              </a:spcBef>
              <a:spcAft>
                <a:spcPts val="0"/>
              </a:spcAft>
              <a:buSzPts val="1400"/>
              <a:buAutoNum type="arabicPeriod"/>
              <a:defRPr sz="1400"/>
            </a:lvl4pPr>
            <a:lvl5pPr marL="2286000" lvl="4" indent="-317500" rtl="0">
              <a:lnSpc>
                <a:spcPct val="115000"/>
              </a:lnSpc>
              <a:spcBef>
                <a:spcPts val="900"/>
              </a:spcBef>
              <a:spcAft>
                <a:spcPts val="0"/>
              </a:spcAft>
              <a:buSzPts val="1400"/>
              <a:buAutoNum type="alphaLcPeriod"/>
              <a:defRPr sz="1400"/>
            </a:lvl5pPr>
            <a:lvl6pPr marL="2743200" lvl="5" indent="-317500" rtl="0">
              <a:lnSpc>
                <a:spcPct val="115000"/>
              </a:lnSpc>
              <a:spcBef>
                <a:spcPts val="900"/>
              </a:spcBef>
              <a:spcAft>
                <a:spcPts val="0"/>
              </a:spcAft>
              <a:buSzPts val="1400"/>
              <a:buAutoNum type="romanLcPeriod"/>
              <a:defRPr sz="1400"/>
            </a:lvl6pPr>
            <a:lvl7pPr marL="3200400" lvl="6" indent="-317500" rtl="0">
              <a:lnSpc>
                <a:spcPct val="115000"/>
              </a:lnSpc>
              <a:spcBef>
                <a:spcPts val="900"/>
              </a:spcBef>
              <a:spcAft>
                <a:spcPts val="0"/>
              </a:spcAft>
              <a:buSzPts val="1400"/>
              <a:buAutoNum type="arabicPeriod"/>
              <a:defRPr sz="1400"/>
            </a:lvl7pPr>
            <a:lvl8pPr marL="3657600" lvl="7" indent="-317500" rtl="0">
              <a:lnSpc>
                <a:spcPct val="115000"/>
              </a:lnSpc>
              <a:spcBef>
                <a:spcPts val="900"/>
              </a:spcBef>
              <a:spcAft>
                <a:spcPts val="0"/>
              </a:spcAft>
              <a:buSzPts val="1400"/>
              <a:buAutoNum type="alphaLcPeriod"/>
              <a:defRPr sz="1400"/>
            </a:lvl8pPr>
            <a:lvl9pPr marL="4114800" lvl="8" indent="-317500" rtl="0">
              <a:lnSpc>
                <a:spcPct val="115000"/>
              </a:lnSpc>
              <a:spcBef>
                <a:spcPts val="900"/>
              </a:spcBef>
              <a:spcAft>
                <a:spcPts val="900"/>
              </a:spcAft>
              <a:buSzPts val="1400"/>
              <a:buAutoNum type="romanLcPeriod"/>
              <a:defRPr sz="1400"/>
            </a:lvl9pPr>
          </a:lstStyle>
          <a:p>
            <a:pPr rtl="0"/>
            <a:endParaRPr/>
          </a:p>
        </p:txBody>
      </p:sp>
      <p:sp>
        <p:nvSpPr>
          <p:cNvPr id="69" name="Google Shape;69;p16"/>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pPr rtl="0"/>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877"/>
        <p:cNvGrpSpPr/>
        <p:nvPr/>
      </p:nvGrpSpPr>
      <p:grpSpPr>
        <a:xfrm>
          <a:off x="0" y="0"/>
          <a:ext cx="0" cy="0"/>
          <a:chOff x="0" y="0"/>
          <a:chExt cx="0" cy="0"/>
        </a:xfrm>
      </p:grpSpPr>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19_Text">
  <p:cSld name="TITLE_AND_BODY_1">
    <p:spTree>
      <p:nvGrpSpPr>
        <p:cNvPr id="1" name="Shape 878"/>
        <p:cNvGrpSpPr/>
        <p:nvPr/>
      </p:nvGrpSpPr>
      <p:grpSpPr>
        <a:xfrm>
          <a:off x="0" y="0"/>
          <a:ext cx="0" cy="0"/>
          <a:chOff x="0" y="0"/>
          <a:chExt cx="0" cy="0"/>
        </a:xfrm>
      </p:grpSpPr>
      <p:sp>
        <p:nvSpPr>
          <p:cNvPr id="879" name="Google Shape;879;p146"/>
          <p:cNvSpPr txBox="1">
            <a:spLocks noGrp="1"/>
          </p:cNvSpPr>
          <p:nvPr>
            <p:ph type="title"/>
          </p:nvPr>
        </p:nvSpPr>
        <p:spPr>
          <a:xfrm>
            <a:off x="349750" y="1325875"/>
            <a:ext cx="7392900" cy="425100"/>
          </a:xfrm>
          <a:prstGeom prst="rect">
            <a:avLst/>
          </a:prstGeom>
        </p:spPr>
        <p:txBody>
          <a:bodyPr spcFirstLastPara="1" wrap="square" lIns="0" tIns="0" rIns="0" bIns="0" rtlCol="0" anchor="b" anchorCtr="0">
            <a:normAutofit/>
          </a:bodyPr>
          <a:lstStyle>
            <a:lvl1pPr lvl="0" rtl="0">
              <a:spcBef>
                <a:spcPts val="0"/>
              </a:spcBef>
              <a:spcAft>
                <a:spcPts val="0"/>
              </a:spcAft>
              <a:buSzPts val="500"/>
              <a:buNone/>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pPr rtl="0"/>
            <a:endParaRPr/>
          </a:p>
        </p:txBody>
      </p:sp>
      <p:sp>
        <p:nvSpPr>
          <p:cNvPr id="880" name="Google Shape;880;p146"/>
          <p:cNvSpPr txBox="1">
            <a:spLocks noGrp="1"/>
          </p:cNvSpPr>
          <p:nvPr>
            <p:ph type="body" idx="1"/>
          </p:nvPr>
        </p:nvSpPr>
        <p:spPr>
          <a:xfrm>
            <a:off x="349750" y="2052824"/>
            <a:ext cx="7392900" cy="2308800"/>
          </a:xfrm>
          <a:prstGeom prst="rect">
            <a:avLst/>
          </a:prstGeom>
        </p:spPr>
        <p:txBody>
          <a:bodyPr spcFirstLastPara="1" wrap="square" lIns="0" tIns="0" rIns="0" bIns="0" rtlCol="0" anchor="t" anchorCtr="0">
            <a:normAutofit/>
          </a:bodyPr>
          <a:lstStyle>
            <a:lvl1pPr marL="457200" lvl="0" indent="-241300" rtl="0">
              <a:spcBef>
                <a:spcPts val="0"/>
              </a:spcBef>
              <a:spcAft>
                <a:spcPts val="0"/>
              </a:spcAft>
              <a:buSzPts val="200"/>
              <a:buChar char="•"/>
              <a:defRPr/>
            </a:lvl1pPr>
            <a:lvl2pPr marL="914400" lvl="1" indent="-279400" rtl="0">
              <a:spcBef>
                <a:spcPts val="400"/>
              </a:spcBef>
              <a:spcAft>
                <a:spcPts val="0"/>
              </a:spcAft>
              <a:buSzPts val="800"/>
              <a:buChar char="•"/>
              <a:defRPr/>
            </a:lvl2pPr>
            <a:lvl3pPr marL="1371600" lvl="2" indent="-279400" rtl="0">
              <a:spcBef>
                <a:spcPts val="400"/>
              </a:spcBef>
              <a:spcAft>
                <a:spcPts val="0"/>
              </a:spcAft>
              <a:buSzPts val="800"/>
              <a:buChar char="﹘"/>
              <a:defRPr/>
            </a:lvl3pPr>
            <a:lvl4pPr marL="1828800" lvl="3" indent="-279400" rtl="0">
              <a:spcBef>
                <a:spcPts val="400"/>
              </a:spcBef>
              <a:spcAft>
                <a:spcPts val="0"/>
              </a:spcAft>
              <a:buSzPts val="800"/>
              <a:buChar char="﹘"/>
              <a:defRPr/>
            </a:lvl4pPr>
            <a:lvl5pPr marL="2286000" lvl="4" indent="-279400" rtl="0">
              <a:spcBef>
                <a:spcPts val="400"/>
              </a:spcBef>
              <a:spcAft>
                <a:spcPts val="0"/>
              </a:spcAft>
              <a:buSzPts val="800"/>
              <a:buChar char="﹘"/>
              <a:defRPr/>
            </a:lvl5pPr>
            <a:lvl6pPr marL="2743200" lvl="5" indent="-228600" rtl="0">
              <a:spcBef>
                <a:spcPts val="400"/>
              </a:spcBef>
              <a:spcAft>
                <a:spcPts val="0"/>
              </a:spcAft>
              <a:buSzPts val="500"/>
              <a:buNone/>
              <a:defRPr/>
            </a:lvl6pPr>
            <a:lvl7pPr marL="3200400" lvl="6" indent="-228600" rtl="0">
              <a:spcBef>
                <a:spcPts val="0"/>
              </a:spcBef>
              <a:spcAft>
                <a:spcPts val="0"/>
              </a:spcAft>
              <a:buSzPts val="500"/>
              <a:buNone/>
              <a:defRPr/>
            </a:lvl7pPr>
            <a:lvl8pPr marL="3657600" lvl="7" indent="-228600" rtl="0">
              <a:spcBef>
                <a:spcPts val="0"/>
              </a:spcBef>
              <a:spcAft>
                <a:spcPts val="0"/>
              </a:spcAft>
              <a:buSzPts val="500"/>
              <a:buNone/>
              <a:defRPr/>
            </a:lvl8pPr>
            <a:lvl9pPr marL="4114800" lvl="8" indent="-228600" rtl="0">
              <a:spcBef>
                <a:spcPts val="0"/>
              </a:spcBef>
              <a:spcAft>
                <a:spcPts val="0"/>
              </a:spcAft>
              <a:buSzPts val="500"/>
              <a:buNone/>
              <a:defRPr/>
            </a:lvl9pPr>
          </a:lstStyle>
          <a:p>
            <a:pPr rtl="0"/>
            <a:endParaRPr/>
          </a:p>
        </p:txBody>
      </p:sp>
      <p:sp>
        <p:nvSpPr>
          <p:cNvPr id="881" name="Google Shape;881;p146"/>
          <p:cNvSpPr txBox="1">
            <a:spLocks noGrp="1"/>
          </p:cNvSpPr>
          <p:nvPr>
            <p:ph type="subTitle" idx="2"/>
          </p:nvPr>
        </p:nvSpPr>
        <p:spPr>
          <a:xfrm>
            <a:off x="349763" y="349763"/>
            <a:ext cx="3872700" cy="173700"/>
          </a:xfrm>
          <a:prstGeom prst="rect">
            <a:avLst/>
          </a:prstGeom>
        </p:spPr>
        <p:txBody>
          <a:bodyPr spcFirstLastPara="1" wrap="square" lIns="0" tIns="0" rIns="0" bIns="0" rtlCol="0" anchor="t" anchorCtr="0">
            <a:norm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400"/>
              </a:spcBef>
              <a:spcAft>
                <a:spcPts val="0"/>
              </a:spcAft>
              <a:buNone/>
              <a:defRPr sz="900"/>
            </a:lvl3pPr>
            <a:lvl4pPr lvl="3" rtl="0">
              <a:lnSpc>
                <a:spcPct val="120000"/>
              </a:lnSpc>
              <a:spcBef>
                <a:spcPts val="400"/>
              </a:spcBef>
              <a:spcAft>
                <a:spcPts val="0"/>
              </a:spcAft>
              <a:buNone/>
              <a:defRPr sz="900"/>
            </a:lvl4pPr>
            <a:lvl5pPr lvl="4" rtl="0">
              <a:lnSpc>
                <a:spcPct val="120000"/>
              </a:lnSpc>
              <a:spcBef>
                <a:spcPts val="400"/>
              </a:spcBef>
              <a:spcAft>
                <a:spcPts val="0"/>
              </a:spcAft>
              <a:buNone/>
              <a:defRPr sz="900"/>
            </a:lvl5pPr>
            <a:lvl6pPr lvl="5" rtl="0">
              <a:lnSpc>
                <a:spcPct val="120000"/>
              </a:lnSpc>
              <a:spcBef>
                <a:spcPts val="400"/>
              </a:spcBef>
              <a:spcAft>
                <a:spcPts val="0"/>
              </a:spcAft>
              <a:buNone/>
              <a:defRPr sz="900"/>
            </a:lvl6pPr>
            <a:lvl7pPr lvl="6" rtl="0">
              <a:lnSpc>
                <a:spcPct val="120000"/>
              </a:lnSpc>
              <a:spcBef>
                <a:spcPts val="400"/>
              </a:spcBef>
              <a:spcAft>
                <a:spcPts val="0"/>
              </a:spcAft>
              <a:buNone/>
              <a:defRPr sz="900"/>
            </a:lvl7pPr>
            <a:lvl8pPr lvl="7" rtl="0">
              <a:lnSpc>
                <a:spcPct val="120000"/>
              </a:lnSpc>
              <a:spcBef>
                <a:spcPts val="400"/>
              </a:spcBef>
              <a:spcAft>
                <a:spcPts val="0"/>
              </a:spcAft>
              <a:buNone/>
              <a:defRPr sz="900"/>
            </a:lvl8pPr>
            <a:lvl9pPr lvl="8" rtl="0">
              <a:lnSpc>
                <a:spcPct val="120000"/>
              </a:lnSpc>
              <a:spcBef>
                <a:spcPts val="400"/>
              </a:spcBef>
              <a:spcAft>
                <a:spcPts val="400"/>
              </a:spcAft>
              <a:buNone/>
              <a:defRPr sz="900"/>
            </a:lvl9pPr>
          </a:lstStyle>
          <a:p>
            <a:pPr rtl="0"/>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Meta gradient">
  <p:cSld name="Meta gradient">
    <p:spTree>
      <p:nvGrpSpPr>
        <p:cNvPr id="1" name="Shape 885"/>
        <p:cNvGrpSpPr/>
        <p:nvPr/>
      </p:nvGrpSpPr>
      <p:grpSpPr>
        <a:xfrm>
          <a:off x="0" y="0"/>
          <a:ext cx="0" cy="0"/>
          <a:chOff x="0" y="0"/>
          <a:chExt cx="0" cy="0"/>
        </a:xfrm>
      </p:grpSpPr>
      <p:pic>
        <p:nvPicPr>
          <p:cNvPr id="886" name="Google Shape;886;p148"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887"/>
        <p:cNvGrpSpPr/>
        <p:nvPr/>
      </p:nvGrpSpPr>
      <p:grpSpPr>
        <a:xfrm>
          <a:off x="0" y="0"/>
          <a:ext cx="0" cy="0"/>
          <a:chOff x="0" y="0"/>
          <a:chExt cx="0" cy="0"/>
        </a:xfrm>
      </p:grpSpPr>
      <p:sp>
        <p:nvSpPr>
          <p:cNvPr id="888" name="Google Shape;888;p149"/>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889" name="Google Shape;889;p149"/>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890" name="Google Shape;890;p149"/>
          <p:cNvGrpSpPr/>
          <p:nvPr/>
        </p:nvGrpSpPr>
        <p:grpSpPr>
          <a:xfrm>
            <a:off x="3914860" y="4668011"/>
            <a:ext cx="1314280" cy="264930"/>
            <a:chOff x="-3" y="-3"/>
            <a:chExt cx="6858004" cy="1382241"/>
          </a:xfrm>
        </p:grpSpPr>
        <p:grpSp>
          <p:nvGrpSpPr>
            <p:cNvPr id="891" name="Google Shape;891;p149"/>
            <p:cNvGrpSpPr/>
            <p:nvPr/>
          </p:nvGrpSpPr>
          <p:grpSpPr>
            <a:xfrm>
              <a:off x="2517109" y="44364"/>
              <a:ext cx="4340892" cy="1337321"/>
              <a:chOff x="-1" y="-1"/>
              <a:chExt cx="4340891" cy="1337319"/>
            </a:xfrm>
          </p:grpSpPr>
          <p:sp>
            <p:nvSpPr>
              <p:cNvPr id="892" name="Google Shape;892;p149"/>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93" name="Google Shape;893;p149"/>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94" name="Google Shape;894;p149"/>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95" name="Google Shape;895;p149"/>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896" name="Google Shape;896;p149"/>
            <p:cNvGrpSpPr/>
            <p:nvPr/>
          </p:nvGrpSpPr>
          <p:grpSpPr>
            <a:xfrm>
              <a:off x="-3" y="-3"/>
              <a:ext cx="2079725" cy="1382241"/>
              <a:chOff x="-2" y="-2"/>
              <a:chExt cx="2079723" cy="1382239"/>
            </a:xfrm>
          </p:grpSpPr>
          <p:grpSp>
            <p:nvGrpSpPr>
              <p:cNvPr id="897" name="Google Shape;897;p149"/>
              <p:cNvGrpSpPr/>
              <p:nvPr/>
            </p:nvGrpSpPr>
            <p:grpSpPr>
              <a:xfrm>
                <a:off x="-2" y="-2"/>
                <a:ext cx="2079723" cy="1382239"/>
                <a:chOff x="-1" y="-1"/>
                <a:chExt cx="2079721" cy="1382237"/>
              </a:xfrm>
            </p:grpSpPr>
            <p:sp>
              <p:nvSpPr>
                <p:cNvPr id="898" name="Google Shape;898;p149"/>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899" name="Google Shape;899;p149"/>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00" name="Google Shape;900;p149"/>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01" name="Google Shape;901;p149"/>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902" name="Google Shape;902;p149"/>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p:cSld name="Meta gradient 2">
    <p:spTree>
      <p:nvGrpSpPr>
        <p:cNvPr id="1" name="Shape 903"/>
        <p:cNvGrpSpPr/>
        <p:nvPr/>
      </p:nvGrpSpPr>
      <p:grpSpPr>
        <a:xfrm>
          <a:off x="0" y="0"/>
          <a:ext cx="0" cy="0"/>
          <a:chOff x="0" y="0"/>
          <a:chExt cx="0" cy="0"/>
        </a:xfrm>
      </p:grpSpPr>
      <p:pic>
        <p:nvPicPr>
          <p:cNvPr id="904" name="Google Shape;904;p150"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905" name="Google Shape;905;p150"/>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906" name="Google Shape;906;p150"/>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907" name="Google Shape;907;p150"/>
          <p:cNvGrpSpPr/>
          <p:nvPr/>
        </p:nvGrpSpPr>
        <p:grpSpPr>
          <a:xfrm>
            <a:off x="3914860" y="4668011"/>
            <a:ext cx="1314280" cy="264930"/>
            <a:chOff x="-3" y="-3"/>
            <a:chExt cx="6858004" cy="1382241"/>
          </a:xfrm>
        </p:grpSpPr>
        <p:grpSp>
          <p:nvGrpSpPr>
            <p:cNvPr id="908" name="Google Shape;908;p150"/>
            <p:cNvGrpSpPr/>
            <p:nvPr/>
          </p:nvGrpSpPr>
          <p:grpSpPr>
            <a:xfrm>
              <a:off x="2517109" y="44364"/>
              <a:ext cx="4340892" cy="1337321"/>
              <a:chOff x="-1" y="-1"/>
              <a:chExt cx="4340891" cy="1337319"/>
            </a:xfrm>
          </p:grpSpPr>
          <p:sp>
            <p:nvSpPr>
              <p:cNvPr id="909" name="Google Shape;909;p150"/>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10" name="Google Shape;910;p150"/>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11" name="Google Shape;911;p150"/>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12" name="Google Shape;912;p150"/>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913" name="Google Shape;913;p150"/>
            <p:cNvGrpSpPr/>
            <p:nvPr/>
          </p:nvGrpSpPr>
          <p:grpSpPr>
            <a:xfrm>
              <a:off x="-3" y="-3"/>
              <a:ext cx="2079725" cy="1382241"/>
              <a:chOff x="-2" y="-2"/>
              <a:chExt cx="2079723" cy="1382239"/>
            </a:xfrm>
          </p:grpSpPr>
          <p:grpSp>
            <p:nvGrpSpPr>
              <p:cNvPr id="914" name="Google Shape;914;p150"/>
              <p:cNvGrpSpPr/>
              <p:nvPr/>
            </p:nvGrpSpPr>
            <p:grpSpPr>
              <a:xfrm>
                <a:off x="-2" y="-2"/>
                <a:ext cx="2079723" cy="1382239"/>
                <a:chOff x="-1" y="-1"/>
                <a:chExt cx="2079721" cy="1382237"/>
              </a:xfrm>
            </p:grpSpPr>
            <p:sp>
              <p:nvSpPr>
                <p:cNvPr id="915" name="Google Shape;915;p150"/>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16" name="Google Shape;916;p150"/>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17" name="Google Shape;917;p150"/>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18" name="Google Shape;918;p150"/>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919" name="Google Shape;919;p150"/>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920"/>
        <p:cNvGrpSpPr/>
        <p:nvPr/>
      </p:nvGrpSpPr>
      <p:grpSpPr>
        <a:xfrm>
          <a:off x="0" y="0"/>
          <a:ext cx="0" cy="0"/>
          <a:chOff x="0" y="0"/>
          <a:chExt cx="0" cy="0"/>
        </a:xfrm>
      </p:grpSpPr>
      <p:sp>
        <p:nvSpPr>
          <p:cNvPr id="921" name="Google Shape;921;p151"/>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sz="3600">
                <a:solidFill>
                  <a:schemeClr val="dk1"/>
                </a:solidFill>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pPr rtl="0"/>
            <a:endParaRPr/>
          </a:p>
        </p:txBody>
      </p:sp>
      <p:sp>
        <p:nvSpPr>
          <p:cNvPr id="922" name="Google Shape;922;p151"/>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nvGrpSpPr>
          <p:cNvPr id="923" name="Google Shape;923;p151"/>
          <p:cNvGrpSpPr/>
          <p:nvPr/>
        </p:nvGrpSpPr>
        <p:grpSpPr>
          <a:xfrm>
            <a:off x="214879" y="4668011"/>
            <a:ext cx="1314280" cy="264930"/>
            <a:chOff x="-3" y="-3"/>
            <a:chExt cx="6858004" cy="1382241"/>
          </a:xfrm>
        </p:grpSpPr>
        <p:grpSp>
          <p:nvGrpSpPr>
            <p:cNvPr id="924" name="Google Shape;924;p151"/>
            <p:cNvGrpSpPr/>
            <p:nvPr/>
          </p:nvGrpSpPr>
          <p:grpSpPr>
            <a:xfrm>
              <a:off x="2517109" y="44364"/>
              <a:ext cx="4340892" cy="1337321"/>
              <a:chOff x="-1" y="-1"/>
              <a:chExt cx="4340891" cy="1337319"/>
            </a:xfrm>
          </p:grpSpPr>
          <p:sp>
            <p:nvSpPr>
              <p:cNvPr id="925" name="Google Shape;925;p151"/>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26" name="Google Shape;926;p151"/>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27" name="Google Shape;927;p151"/>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28" name="Google Shape;928;p151"/>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929" name="Google Shape;929;p151"/>
            <p:cNvGrpSpPr/>
            <p:nvPr/>
          </p:nvGrpSpPr>
          <p:grpSpPr>
            <a:xfrm>
              <a:off x="-3" y="-3"/>
              <a:ext cx="2079725" cy="1382241"/>
              <a:chOff x="-2" y="-2"/>
              <a:chExt cx="2079723" cy="1382239"/>
            </a:xfrm>
          </p:grpSpPr>
          <p:grpSp>
            <p:nvGrpSpPr>
              <p:cNvPr id="930" name="Google Shape;930;p151"/>
              <p:cNvGrpSpPr/>
              <p:nvPr/>
            </p:nvGrpSpPr>
            <p:grpSpPr>
              <a:xfrm>
                <a:off x="-2" y="-2"/>
                <a:ext cx="2079723" cy="1382239"/>
                <a:chOff x="-1" y="-1"/>
                <a:chExt cx="2079721" cy="1382237"/>
              </a:xfrm>
            </p:grpSpPr>
            <p:sp>
              <p:nvSpPr>
                <p:cNvPr id="931" name="Google Shape;931;p151"/>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32" name="Google Shape;932;p151"/>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33" name="Google Shape;933;p151"/>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34" name="Google Shape;934;p151"/>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935" name="Google Shape;935;p151"/>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36"/>
        <p:cNvGrpSpPr/>
        <p:nvPr/>
      </p:nvGrpSpPr>
      <p:grpSpPr>
        <a:xfrm>
          <a:off x="0" y="0"/>
          <a:ext cx="0" cy="0"/>
          <a:chOff x="0" y="0"/>
          <a:chExt cx="0" cy="0"/>
        </a:xfrm>
      </p:grpSpPr>
      <p:sp>
        <p:nvSpPr>
          <p:cNvPr id="937" name="Google Shape;937;p152"/>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sz="2500" b="0" i="0">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a:pPr rtl="0"/>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938"/>
        <p:cNvGrpSpPr/>
        <p:nvPr/>
      </p:nvGrpSpPr>
      <p:grpSpPr>
        <a:xfrm>
          <a:off x="0" y="0"/>
          <a:ext cx="0" cy="0"/>
          <a:chOff x="0" y="0"/>
          <a:chExt cx="0" cy="0"/>
        </a:xfrm>
      </p:grpSpPr>
      <p:pic>
        <p:nvPicPr>
          <p:cNvPr id="939" name="Google Shape;939;p153"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40"/>
        <p:cNvGrpSpPr/>
        <p:nvPr/>
      </p:nvGrpSpPr>
      <p:grpSpPr>
        <a:xfrm>
          <a:off x="0" y="0"/>
          <a:ext cx="0" cy="0"/>
          <a:chOff x="0" y="0"/>
          <a:chExt cx="0" cy="0"/>
        </a:xfrm>
      </p:grpSpPr>
      <p:pic>
        <p:nvPicPr>
          <p:cNvPr id="941" name="Google Shape;941;p154"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pic>
        <p:nvPicPr>
          <p:cNvPr id="942" name="Google Shape;942;p154" descr="Logo&#10;&#10;Description automatically generated"/>
          <p:cNvPicPr preferRelativeResize="0"/>
          <p:nvPr/>
        </p:nvPicPr>
        <p:blipFill rotWithShape="1">
          <a:blip r:embed="rId3">
            <a:alphaModFix/>
          </a:blip>
          <a:srcRect l="18059" t="22885" r="18059" b="22885"/>
          <a:stretch/>
        </p:blipFill>
        <p:spPr>
          <a:xfrm>
            <a:off x="2458320" y="873761"/>
            <a:ext cx="4227359" cy="2865543"/>
          </a:xfrm>
          <a:prstGeom prst="rect">
            <a:avLst/>
          </a:prstGeom>
          <a:noFill/>
          <a:ln>
            <a:noFill/>
          </a:ln>
        </p:spPr>
      </p:pic>
      <p:grpSp>
        <p:nvGrpSpPr>
          <p:cNvPr id="943" name="Google Shape;943;p154"/>
          <p:cNvGrpSpPr/>
          <p:nvPr/>
        </p:nvGrpSpPr>
        <p:grpSpPr>
          <a:xfrm>
            <a:off x="3914860" y="4668011"/>
            <a:ext cx="1314280" cy="264930"/>
            <a:chOff x="-3" y="-3"/>
            <a:chExt cx="6858004" cy="1382241"/>
          </a:xfrm>
        </p:grpSpPr>
        <p:grpSp>
          <p:nvGrpSpPr>
            <p:cNvPr id="944" name="Google Shape;944;p154"/>
            <p:cNvGrpSpPr/>
            <p:nvPr/>
          </p:nvGrpSpPr>
          <p:grpSpPr>
            <a:xfrm>
              <a:off x="2517109" y="44364"/>
              <a:ext cx="4340892" cy="1337321"/>
              <a:chOff x="-1" y="-1"/>
              <a:chExt cx="4340891" cy="1337319"/>
            </a:xfrm>
          </p:grpSpPr>
          <p:sp>
            <p:nvSpPr>
              <p:cNvPr id="945" name="Google Shape;945;p154"/>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46" name="Google Shape;946;p154"/>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47" name="Google Shape;947;p154"/>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48" name="Google Shape;948;p154"/>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949" name="Google Shape;949;p154"/>
            <p:cNvGrpSpPr/>
            <p:nvPr/>
          </p:nvGrpSpPr>
          <p:grpSpPr>
            <a:xfrm>
              <a:off x="-3" y="-3"/>
              <a:ext cx="2079725" cy="1382241"/>
              <a:chOff x="-2" y="-2"/>
              <a:chExt cx="2079723" cy="1382239"/>
            </a:xfrm>
          </p:grpSpPr>
          <p:grpSp>
            <p:nvGrpSpPr>
              <p:cNvPr id="950" name="Google Shape;950;p154"/>
              <p:cNvGrpSpPr/>
              <p:nvPr/>
            </p:nvGrpSpPr>
            <p:grpSpPr>
              <a:xfrm>
                <a:off x="-2" y="-2"/>
                <a:ext cx="2079723" cy="1382239"/>
                <a:chOff x="-1" y="-1"/>
                <a:chExt cx="2079721" cy="1382237"/>
              </a:xfrm>
            </p:grpSpPr>
            <p:sp>
              <p:nvSpPr>
                <p:cNvPr id="951" name="Google Shape;951;p154"/>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52" name="Google Shape;952;p154"/>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53" name="Google Shape;953;p154"/>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54" name="Google Shape;954;p154"/>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955" name="Google Shape;955;p154"/>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956"/>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0_Agenda (Gradient)">
  <p:cSld name="SECTION_HEADER_2_2_4">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body" idx="1"/>
          </p:nvPr>
        </p:nvSpPr>
        <p:spPr>
          <a:xfrm>
            <a:off x="4686300" y="936900"/>
            <a:ext cx="3396000" cy="34221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sz="1400"/>
            </a:lvl1pPr>
            <a:lvl2pPr marL="914400" lvl="1" indent="-317500" rtl="0">
              <a:lnSpc>
                <a:spcPct val="115000"/>
              </a:lnSpc>
              <a:spcBef>
                <a:spcPts val="900"/>
              </a:spcBef>
              <a:spcAft>
                <a:spcPts val="0"/>
              </a:spcAft>
              <a:buSzPts val="1400"/>
              <a:buAutoNum type="alphaLcPeriod"/>
              <a:defRPr sz="1400"/>
            </a:lvl2pPr>
            <a:lvl3pPr marL="1371600" lvl="2" indent="-317500" rtl="0">
              <a:lnSpc>
                <a:spcPct val="115000"/>
              </a:lnSpc>
              <a:spcBef>
                <a:spcPts val="900"/>
              </a:spcBef>
              <a:spcAft>
                <a:spcPts val="0"/>
              </a:spcAft>
              <a:buSzPts val="1400"/>
              <a:buAutoNum type="romanLcPeriod"/>
              <a:defRPr sz="1400"/>
            </a:lvl3pPr>
            <a:lvl4pPr marL="1828800" lvl="3" indent="-317500" rtl="0">
              <a:lnSpc>
                <a:spcPct val="115000"/>
              </a:lnSpc>
              <a:spcBef>
                <a:spcPts val="900"/>
              </a:spcBef>
              <a:spcAft>
                <a:spcPts val="0"/>
              </a:spcAft>
              <a:buSzPts val="1400"/>
              <a:buAutoNum type="arabicPeriod"/>
              <a:defRPr sz="1400"/>
            </a:lvl4pPr>
            <a:lvl5pPr marL="2286000" lvl="4" indent="-317500" rtl="0">
              <a:lnSpc>
                <a:spcPct val="115000"/>
              </a:lnSpc>
              <a:spcBef>
                <a:spcPts val="900"/>
              </a:spcBef>
              <a:spcAft>
                <a:spcPts val="0"/>
              </a:spcAft>
              <a:buSzPts val="1400"/>
              <a:buAutoNum type="alphaLcPeriod"/>
              <a:defRPr sz="1400"/>
            </a:lvl5pPr>
            <a:lvl6pPr marL="2743200" lvl="5" indent="-317500" rtl="0">
              <a:lnSpc>
                <a:spcPct val="115000"/>
              </a:lnSpc>
              <a:spcBef>
                <a:spcPts val="900"/>
              </a:spcBef>
              <a:spcAft>
                <a:spcPts val="0"/>
              </a:spcAft>
              <a:buSzPts val="1400"/>
              <a:buAutoNum type="romanLcPeriod"/>
              <a:defRPr sz="1400"/>
            </a:lvl6pPr>
            <a:lvl7pPr marL="3200400" lvl="6" indent="-317500" rtl="0">
              <a:lnSpc>
                <a:spcPct val="115000"/>
              </a:lnSpc>
              <a:spcBef>
                <a:spcPts val="900"/>
              </a:spcBef>
              <a:spcAft>
                <a:spcPts val="0"/>
              </a:spcAft>
              <a:buSzPts val="1400"/>
              <a:buAutoNum type="arabicPeriod"/>
              <a:defRPr sz="1400"/>
            </a:lvl7pPr>
            <a:lvl8pPr marL="3657600" lvl="7" indent="-317500" rtl="0">
              <a:lnSpc>
                <a:spcPct val="115000"/>
              </a:lnSpc>
              <a:spcBef>
                <a:spcPts val="900"/>
              </a:spcBef>
              <a:spcAft>
                <a:spcPts val="0"/>
              </a:spcAft>
              <a:buSzPts val="1400"/>
              <a:buAutoNum type="alphaLcPeriod"/>
              <a:defRPr sz="1400"/>
            </a:lvl8pPr>
            <a:lvl9pPr marL="4114800" lvl="8" indent="-317500" rtl="0">
              <a:lnSpc>
                <a:spcPct val="115000"/>
              </a:lnSpc>
              <a:spcBef>
                <a:spcPts val="900"/>
              </a:spcBef>
              <a:spcAft>
                <a:spcPts val="900"/>
              </a:spcAft>
              <a:buSzPts val="1400"/>
              <a:buAutoNum type="romanLcPeriod"/>
              <a:defRPr sz="1400"/>
            </a:lvl9pPr>
          </a:lstStyle>
          <a:p>
            <a:pPr rtl="0"/>
            <a:endParaRPr/>
          </a:p>
        </p:txBody>
      </p:sp>
      <p:sp>
        <p:nvSpPr>
          <p:cNvPr id="72" name="Google Shape;72;p17"/>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pPr rtl="0"/>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957"/>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Schedule">
  <p:cSld name="SECTION_HEADER_2_2_1">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pPr rtl="0"/>
            <a:endParaRPr/>
          </a:p>
        </p:txBody>
      </p:sp>
      <p:sp>
        <p:nvSpPr>
          <p:cNvPr id="75" name="Google Shape;75;p18"/>
          <p:cNvSpPr txBox="1">
            <a:spLocks noGrp="1"/>
          </p:cNvSpPr>
          <p:nvPr>
            <p:ph type="subTitle" idx="1"/>
          </p:nvPr>
        </p:nvSpPr>
        <p:spPr>
          <a:xfrm>
            <a:off x="4293108" y="1197120"/>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76" name="Google Shape;76;p18"/>
          <p:cNvSpPr txBox="1">
            <a:spLocks noGrp="1"/>
          </p:cNvSpPr>
          <p:nvPr>
            <p:ph type="subTitle" idx="2"/>
          </p:nvPr>
        </p:nvSpPr>
        <p:spPr>
          <a:xfrm>
            <a:off x="6702552" y="1197120"/>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77" name="Google Shape;77;p18"/>
          <p:cNvSpPr txBox="1">
            <a:spLocks noGrp="1"/>
          </p:cNvSpPr>
          <p:nvPr>
            <p:ph type="subTitle" idx="3"/>
          </p:nvPr>
        </p:nvSpPr>
        <p:spPr>
          <a:xfrm>
            <a:off x="4293108" y="101424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78" name="Google Shape;78;p18"/>
          <p:cNvSpPr txBox="1">
            <a:spLocks noGrp="1"/>
          </p:cNvSpPr>
          <p:nvPr>
            <p:ph type="subTitle" idx="4"/>
          </p:nvPr>
        </p:nvSpPr>
        <p:spPr>
          <a:xfrm>
            <a:off x="6702552" y="101424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79" name="Google Shape;79;p18"/>
          <p:cNvSpPr txBox="1">
            <a:spLocks noGrp="1"/>
          </p:cNvSpPr>
          <p:nvPr>
            <p:ph type="subTitle" idx="5"/>
          </p:nvPr>
        </p:nvSpPr>
        <p:spPr>
          <a:xfrm>
            <a:off x="4293108" y="2065804"/>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80" name="Google Shape;80;p18"/>
          <p:cNvSpPr txBox="1">
            <a:spLocks noGrp="1"/>
          </p:cNvSpPr>
          <p:nvPr>
            <p:ph type="subTitle" idx="6"/>
          </p:nvPr>
        </p:nvSpPr>
        <p:spPr>
          <a:xfrm>
            <a:off x="6702552" y="2065804"/>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81" name="Google Shape;81;p18"/>
          <p:cNvSpPr txBox="1">
            <a:spLocks noGrp="1"/>
          </p:cNvSpPr>
          <p:nvPr>
            <p:ph type="subTitle" idx="7"/>
          </p:nvPr>
        </p:nvSpPr>
        <p:spPr>
          <a:xfrm>
            <a:off x="4293108" y="18829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82" name="Google Shape;82;p18"/>
          <p:cNvSpPr txBox="1">
            <a:spLocks noGrp="1"/>
          </p:cNvSpPr>
          <p:nvPr>
            <p:ph type="subTitle" idx="8"/>
          </p:nvPr>
        </p:nvSpPr>
        <p:spPr>
          <a:xfrm>
            <a:off x="6702552" y="18829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83" name="Google Shape;83;p18"/>
          <p:cNvSpPr txBox="1">
            <a:spLocks noGrp="1"/>
          </p:cNvSpPr>
          <p:nvPr>
            <p:ph type="subTitle" idx="9"/>
          </p:nvPr>
        </p:nvSpPr>
        <p:spPr>
          <a:xfrm>
            <a:off x="4293108" y="2934481"/>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84" name="Google Shape;84;p18"/>
          <p:cNvSpPr txBox="1">
            <a:spLocks noGrp="1"/>
          </p:cNvSpPr>
          <p:nvPr>
            <p:ph type="subTitle" idx="13"/>
          </p:nvPr>
        </p:nvSpPr>
        <p:spPr>
          <a:xfrm>
            <a:off x="6702552" y="2934481"/>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85" name="Google Shape;85;p18"/>
          <p:cNvSpPr txBox="1">
            <a:spLocks noGrp="1"/>
          </p:cNvSpPr>
          <p:nvPr>
            <p:ph type="subTitle" idx="14"/>
          </p:nvPr>
        </p:nvSpPr>
        <p:spPr>
          <a:xfrm>
            <a:off x="4293108" y="27516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86" name="Google Shape;86;p18"/>
          <p:cNvSpPr txBox="1">
            <a:spLocks noGrp="1"/>
          </p:cNvSpPr>
          <p:nvPr>
            <p:ph type="subTitle" idx="15"/>
          </p:nvPr>
        </p:nvSpPr>
        <p:spPr>
          <a:xfrm>
            <a:off x="6702552" y="27516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87" name="Google Shape;87;p18"/>
          <p:cNvSpPr txBox="1">
            <a:spLocks noGrp="1"/>
          </p:cNvSpPr>
          <p:nvPr>
            <p:ph type="subTitle" idx="16"/>
          </p:nvPr>
        </p:nvSpPr>
        <p:spPr>
          <a:xfrm>
            <a:off x="4293108" y="3803165"/>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88" name="Google Shape;88;p18"/>
          <p:cNvSpPr txBox="1">
            <a:spLocks noGrp="1"/>
          </p:cNvSpPr>
          <p:nvPr>
            <p:ph type="subTitle" idx="17"/>
          </p:nvPr>
        </p:nvSpPr>
        <p:spPr>
          <a:xfrm>
            <a:off x="6702552" y="3803165"/>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89" name="Google Shape;89;p18"/>
          <p:cNvSpPr txBox="1">
            <a:spLocks noGrp="1"/>
          </p:cNvSpPr>
          <p:nvPr>
            <p:ph type="subTitle" idx="18"/>
          </p:nvPr>
        </p:nvSpPr>
        <p:spPr>
          <a:xfrm>
            <a:off x="4293108" y="3620282"/>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0" name="Google Shape;90;p18"/>
          <p:cNvSpPr txBox="1">
            <a:spLocks noGrp="1"/>
          </p:cNvSpPr>
          <p:nvPr>
            <p:ph type="subTitle" idx="19"/>
          </p:nvPr>
        </p:nvSpPr>
        <p:spPr>
          <a:xfrm>
            <a:off x="6702552" y="3620282"/>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1" name="Google Shape;91;p18"/>
          <p:cNvSpPr txBox="1">
            <a:spLocks noGrp="1"/>
          </p:cNvSpPr>
          <p:nvPr>
            <p:ph type="subTitle" idx="20"/>
          </p:nvPr>
        </p:nvSpPr>
        <p:spPr>
          <a:xfrm>
            <a:off x="4293108" y="14257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2" name="Google Shape;92;p18"/>
          <p:cNvSpPr txBox="1">
            <a:spLocks noGrp="1"/>
          </p:cNvSpPr>
          <p:nvPr>
            <p:ph type="subTitle" idx="21"/>
          </p:nvPr>
        </p:nvSpPr>
        <p:spPr>
          <a:xfrm>
            <a:off x="6702552" y="14257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3" name="Google Shape;93;p18"/>
          <p:cNvSpPr txBox="1">
            <a:spLocks noGrp="1"/>
          </p:cNvSpPr>
          <p:nvPr>
            <p:ph type="subTitle" idx="22"/>
          </p:nvPr>
        </p:nvSpPr>
        <p:spPr>
          <a:xfrm>
            <a:off x="4293108" y="22944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4" name="Google Shape;94;p18"/>
          <p:cNvSpPr txBox="1">
            <a:spLocks noGrp="1"/>
          </p:cNvSpPr>
          <p:nvPr>
            <p:ph type="subTitle" idx="23"/>
          </p:nvPr>
        </p:nvSpPr>
        <p:spPr>
          <a:xfrm>
            <a:off x="6702552" y="22944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5" name="Google Shape;95;p18"/>
          <p:cNvSpPr txBox="1">
            <a:spLocks noGrp="1"/>
          </p:cNvSpPr>
          <p:nvPr>
            <p:ph type="subTitle" idx="24"/>
          </p:nvPr>
        </p:nvSpPr>
        <p:spPr>
          <a:xfrm>
            <a:off x="4293108" y="316308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6" name="Google Shape;96;p18"/>
          <p:cNvSpPr txBox="1">
            <a:spLocks noGrp="1"/>
          </p:cNvSpPr>
          <p:nvPr>
            <p:ph type="subTitle" idx="25"/>
          </p:nvPr>
        </p:nvSpPr>
        <p:spPr>
          <a:xfrm>
            <a:off x="6702552" y="316308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7" name="Google Shape;97;p18"/>
          <p:cNvSpPr txBox="1">
            <a:spLocks noGrp="1"/>
          </p:cNvSpPr>
          <p:nvPr>
            <p:ph type="subTitle" idx="26"/>
          </p:nvPr>
        </p:nvSpPr>
        <p:spPr>
          <a:xfrm>
            <a:off x="4293108" y="403176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98" name="Google Shape;98;p18"/>
          <p:cNvSpPr txBox="1">
            <a:spLocks noGrp="1"/>
          </p:cNvSpPr>
          <p:nvPr>
            <p:ph type="subTitle" idx="27"/>
          </p:nvPr>
        </p:nvSpPr>
        <p:spPr>
          <a:xfrm>
            <a:off x="6702552" y="403176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6_Mission">
  <p:cSld name="SECTION_HEADER_2_1_2_1">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763524" y="1911096"/>
            <a:ext cx="6688800" cy="2057400"/>
          </a:xfrm>
          <a:prstGeom prst="rect">
            <a:avLst/>
          </a:prstGeom>
        </p:spPr>
        <p:txBody>
          <a:bodyPr spcFirstLastPara="1" wrap="square" lIns="0" tIns="0" rIns="0" bIns="0" rtlCol="0" anchor="t" anchorCtr="0">
            <a:noAutofit/>
          </a:bodyPr>
          <a:lstStyle>
            <a:lvl1pPr lvl="0" rtl="0">
              <a:lnSpc>
                <a:spcPct val="125000"/>
              </a:lnSpc>
              <a:spcBef>
                <a:spcPts val="0"/>
              </a:spcBef>
              <a:spcAft>
                <a:spcPts val="0"/>
              </a:spcAft>
              <a:buSzPts val="1800"/>
              <a:buNone/>
              <a:defRPr sz="1800"/>
            </a:lvl1pPr>
            <a:lvl2pPr lvl="1" algn="ctr" rtl="0">
              <a:lnSpc>
                <a:spcPct val="125000"/>
              </a:lnSpc>
              <a:spcBef>
                <a:spcPts val="0"/>
              </a:spcBef>
              <a:spcAft>
                <a:spcPts val="0"/>
              </a:spcAft>
              <a:buSzPts val="1800"/>
              <a:buNone/>
              <a:defRPr sz="1800"/>
            </a:lvl2pPr>
            <a:lvl3pPr lvl="2" algn="ctr" rtl="0">
              <a:lnSpc>
                <a:spcPct val="125000"/>
              </a:lnSpc>
              <a:spcBef>
                <a:spcPts val="0"/>
              </a:spcBef>
              <a:spcAft>
                <a:spcPts val="0"/>
              </a:spcAft>
              <a:buSzPts val="1800"/>
              <a:buNone/>
              <a:defRPr sz="1800"/>
            </a:lvl3pPr>
            <a:lvl4pPr lvl="3" algn="ctr" rtl="0">
              <a:lnSpc>
                <a:spcPct val="125000"/>
              </a:lnSpc>
              <a:spcBef>
                <a:spcPts val="0"/>
              </a:spcBef>
              <a:spcAft>
                <a:spcPts val="0"/>
              </a:spcAft>
              <a:buSzPts val="1800"/>
              <a:buNone/>
              <a:defRPr sz="1800"/>
            </a:lvl4pPr>
            <a:lvl5pPr lvl="4" algn="ctr" rtl="0">
              <a:lnSpc>
                <a:spcPct val="125000"/>
              </a:lnSpc>
              <a:spcBef>
                <a:spcPts val="0"/>
              </a:spcBef>
              <a:spcAft>
                <a:spcPts val="0"/>
              </a:spcAft>
              <a:buSzPts val="1800"/>
              <a:buNone/>
              <a:defRPr sz="1800"/>
            </a:lvl5pPr>
            <a:lvl6pPr lvl="5" algn="ctr" rtl="0">
              <a:lnSpc>
                <a:spcPct val="125000"/>
              </a:lnSpc>
              <a:spcBef>
                <a:spcPts val="0"/>
              </a:spcBef>
              <a:spcAft>
                <a:spcPts val="0"/>
              </a:spcAft>
              <a:buSzPts val="1800"/>
              <a:buNone/>
              <a:defRPr sz="1800"/>
            </a:lvl6pPr>
            <a:lvl7pPr lvl="6" algn="ctr" rtl="0">
              <a:lnSpc>
                <a:spcPct val="125000"/>
              </a:lnSpc>
              <a:spcBef>
                <a:spcPts val="0"/>
              </a:spcBef>
              <a:spcAft>
                <a:spcPts val="0"/>
              </a:spcAft>
              <a:buSzPts val="1800"/>
              <a:buNone/>
              <a:defRPr sz="1800"/>
            </a:lvl7pPr>
            <a:lvl8pPr lvl="7" algn="ctr" rtl="0">
              <a:lnSpc>
                <a:spcPct val="125000"/>
              </a:lnSpc>
              <a:spcBef>
                <a:spcPts val="0"/>
              </a:spcBef>
              <a:spcAft>
                <a:spcPts val="0"/>
              </a:spcAft>
              <a:buSzPts val="1800"/>
              <a:buNone/>
              <a:defRPr sz="1800"/>
            </a:lvl8pPr>
            <a:lvl9pPr lvl="8" algn="ctr" rtl="0">
              <a:lnSpc>
                <a:spcPct val="125000"/>
              </a:lnSpc>
              <a:spcBef>
                <a:spcPts val="0"/>
              </a:spcBef>
              <a:spcAft>
                <a:spcPts val="0"/>
              </a:spcAft>
              <a:buSzPts val="1800"/>
              <a:buNone/>
              <a:defRPr sz="1800"/>
            </a:lvl9pPr>
          </a:lstStyle>
          <a:p>
            <a:pPr rtl="0"/>
            <a:endParaRPr/>
          </a:p>
        </p:txBody>
      </p:sp>
      <p:sp>
        <p:nvSpPr>
          <p:cNvPr id="101" name="Google Shape;101;p19"/>
          <p:cNvSpPr txBox="1">
            <a:spLocks noGrp="1"/>
          </p:cNvSpPr>
          <p:nvPr>
            <p:ph type="subTitle" idx="1"/>
          </p:nvPr>
        </p:nvSpPr>
        <p:spPr>
          <a:xfrm>
            <a:off x="763524" y="1499616"/>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9_Quote">
  <p:cSld name="SECTION_HEADER_2_1_2_2">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763524" y="1394460"/>
            <a:ext cx="6688800" cy="2057400"/>
          </a:xfrm>
          <a:prstGeom prst="rect">
            <a:avLst/>
          </a:prstGeom>
        </p:spPr>
        <p:txBody>
          <a:bodyPr spcFirstLastPara="1" wrap="square" lIns="0" tIns="0" rIns="0" bIns="0" rtlCol="0" anchor="b" anchorCtr="0">
            <a:noAutofit/>
          </a:bodyPr>
          <a:lstStyle>
            <a:lvl1pPr lvl="0" rtl="0">
              <a:lnSpc>
                <a:spcPct val="125000"/>
              </a:lnSpc>
              <a:spcBef>
                <a:spcPts val="0"/>
              </a:spcBef>
              <a:spcAft>
                <a:spcPts val="0"/>
              </a:spcAft>
              <a:buSzPts val="1800"/>
              <a:buNone/>
              <a:defRPr sz="1800"/>
            </a:lvl1pPr>
            <a:lvl2pPr lvl="1" algn="ctr" rtl="0">
              <a:lnSpc>
                <a:spcPct val="125000"/>
              </a:lnSpc>
              <a:spcBef>
                <a:spcPts val="0"/>
              </a:spcBef>
              <a:spcAft>
                <a:spcPts val="0"/>
              </a:spcAft>
              <a:buSzPts val="1800"/>
              <a:buNone/>
              <a:defRPr sz="1800"/>
            </a:lvl2pPr>
            <a:lvl3pPr lvl="2" algn="ctr" rtl="0">
              <a:lnSpc>
                <a:spcPct val="125000"/>
              </a:lnSpc>
              <a:spcBef>
                <a:spcPts val="0"/>
              </a:spcBef>
              <a:spcAft>
                <a:spcPts val="0"/>
              </a:spcAft>
              <a:buSzPts val="1800"/>
              <a:buNone/>
              <a:defRPr sz="1800"/>
            </a:lvl3pPr>
            <a:lvl4pPr lvl="3" algn="ctr" rtl="0">
              <a:lnSpc>
                <a:spcPct val="125000"/>
              </a:lnSpc>
              <a:spcBef>
                <a:spcPts val="0"/>
              </a:spcBef>
              <a:spcAft>
                <a:spcPts val="0"/>
              </a:spcAft>
              <a:buSzPts val="1800"/>
              <a:buNone/>
              <a:defRPr sz="1800"/>
            </a:lvl4pPr>
            <a:lvl5pPr lvl="4" algn="ctr" rtl="0">
              <a:lnSpc>
                <a:spcPct val="125000"/>
              </a:lnSpc>
              <a:spcBef>
                <a:spcPts val="0"/>
              </a:spcBef>
              <a:spcAft>
                <a:spcPts val="0"/>
              </a:spcAft>
              <a:buSzPts val="1800"/>
              <a:buNone/>
              <a:defRPr sz="1800"/>
            </a:lvl5pPr>
            <a:lvl6pPr lvl="5" algn="ctr" rtl="0">
              <a:lnSpc>
                <a:spcPct val="125000"/>
              </a:lnSpc>
              <a:spcBef>
                <a:spcPts val="0"/>
              </a:spcBef>
              <a:spcAft>
                <a:spcPts val="0"/>
              </a:spcAft>
              <a:buSzPts val="1800"/>
              <a:buNone/>
              <a:defRPr sz="1800"/>
            </a:lvl6pPr>
            <a:lvl7pPr lvl="6" algn="ctr" rtl="0">
              <a:lnSpc>
                <a:spcPct val="125000"/>
              </a:lnSpc>
              <a:spcBef>
                <a:spcPts val="0"/>
              </a:spcBef>
              <a:spcAft>
                <a:spcPts val="0"/>
              </a:spcAft>
              <a:buSzPts val="1800"/>
              <a:buNone/>
              <a:defRPr sz="1800"/>
            </a:lvl7pPr>
            <a:lvl8pPr lvl="7" algn="ctr" rtl="0">
              <a:lnSpc>
                <a:spcPct val="125000"/>
              </a:lnSpc>
              <a:spcBef>
                <a:spcPts val="0"/>
              </a:spcBef>
              <a:spcAft>
                <a:spcPts val="0"/>
              </a:spcAft>
              <a:buSzPts val="1800"/>
              <a:buNone/>
              <a:defRPr sz="1800"/>
            </a:lvl8pPr>
            <a:lvl9pPr lvl="8" algn="ctr" rtl="0">
              <a:lnSpc>
                <a:spcPct val="125000"/>
              </a:lnSpc>
              <a:spcBef>
                <a:spcPts val="0"/>
              </a:spcBef>
              <a:spcAft>
                <a:spcPts val="0"/>
              </a:spcAft>
              <a:buSzPts val="1800"/>
              <a:buNone/>
              <a:defRPr sz="1800"/>
            </a:lvl9pPr>
          </a:lstStyle>
          <a:p>
            <a:pPr rtl="0"/>
            <a:endParaRPr/>
          </a:p>
        </p:txBody>
      </p:sp>
      <p:sp>
        <p:nvSpPr>
          <p:cNvPr id="104" name="Google Shape;104;p20"/>
          <p:cNvSpPr txBox="1">
            <a:spLocks noGrp="1"/>
          </p:cNvSpPr>
          <p:nvPr>
            <p:ph type="subTitle" idx="1"/>
          </p:nvPr>
        </p:nvSpPr>
        <p:spPr>
          <a:xfrm>
            <a:off x="763524" y="3771900"/>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2_Section">
  <p:cSld name="SECTION_HEADER_2_3">
    <p:spTree>
      <p:nvGrpSpPr>
        <p:cNvPr id="1" name="Shape 105"/>
        <p:cNvGrpSpPr/>
        <p:nvPr/>
      </p:nvGrpSpPr>
      <p:grpSpPr>
        <a:xfrm>
          <a:off x="0" y="0"/>
          <a:ext cx="0" cy="0"/>
          <a:chOff x="0" y="0"/>
          <a:chExt cx="0" cy="0"/>
        </a:xfrm>
      </p:grpSpPr>
      <p:sp>
        <p:nvSpPr>
          <p:cNvPr id="106" name="Google Shape;106;p21"/>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rtlCol="0"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pPr rtl="0"/>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5_Section (Gradient)">
  <p:cSld name="SECTION_HEADER_2_3_3">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8_Text">
  <p:cSld name="TITLE_AND_BODY_1">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763524" y="1266444"/>
            <a:ext cx="7392900" cy="4251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111" name="Google Shape;111;p23"/>
          <p:cNvSpPr txBox="1">
            <a:spLocks noGrp="1"/>
          </p:cNvSpPr>
          <p:nvPr>
            <p:ph type="body" idx="1"/>
          </p:nvPr>
        </p:nvSpPr>
        <p:spPr>
          <a:xfrm>
            <a:off x="763524" y="2007108"/>
            <a:ext cx="739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12" name="Google Shape;112;p23"/>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2pPr>
            <a:lvl3pPr lvl="2"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3pPr>
            <a:lvl4pPr lvl="3"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4pPr>
            <a:lvl5pPr lvl="4"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5pPr>
            <a:lvl6pPr lvl="5"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6pPr>
            <a:lvl7pPr lvl="6"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7pPr>
            <a:lvl8pPr lvl="7"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8pPr>
            <a:lvl9pPr lvl="8"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9pPr>
          </a:lstStyle>
          <a:p>
            <a:pPr rtl="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1_Text (Two-Thirds)">
  <p:cSld name="TITLE_AND_BODY_1_1">
    <p:spTree>
      <p:nvGrpSpPr>
        <p:cNvPr id="1" name="Shape 113"/>
        <p:cNvGrpSpPr/>
        <p:nvPr/>
      </p:nvGrpSpPr>
      <p:grpSpPr>
        <a:xfrm>
          <a:off x="0" y="0"/>
          <a:ext cx="0" cy="0"/>
          <a:chOff x="0" y="0"/>
          <a:chExt cx="0" cy="0"/>
        </a:xfrm>
      </p:grpSpPr>
      <p:sp>
        <p:nvSpPr>
          <p:cNvPr id="114" name="Google Shape;114;p24"/>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2pPr>
            <a:lvl3pPr lvl="2"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3pPr>
            <a:lvl4pPr lvl="3"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4pPr>
            <a:lvl5pPr lvl="4"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5pPr>
            <a:lvl6pPr lvl="5"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6pPr>
            <a:lvl7pPr lvl="6"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7pPr>
            <a:lvl8pPr lvl="7"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8pPr>
            <a:lvl9pPr lvl="8"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9pPr>
          </a:lstStyle>
          <a:p>
            <a:pPr rtl="0"/>
            <a:endParaRPr/>
          </a:p>
        </p:txBody>
      </p:sp>
      <p:sp>
        <p:nvSpPr>
          <p:cNvPr id="115" name="Google Shape;115;p24"/>
          <p:cNvSpPr txBox="1">
            <a:spLocks noGrp="1"/>
          </p:cNvSpPr>
          <p:nvPr>
            <p:ph type="title"/>
          </p:nvPr>
        </p:nvSpPr>
        <p:spPr>
          <a:xfrm>
            <a:off x="763524" y="1266444"/>
            <a:ext cx="44529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116" name="Google Shape;116;p24"/>
          <p:cNvSpPr txBox="1">
            <a:spLocks noGrp="1"/>
          </p:cNvSpPr>
          <p:nvPr>
            <p:ph type="body" idx="2"/>
          </p:nvPr>
        </p:nvSpPr>
        <p:spPr>
          <a:xfrm>
            <a:off x="763524" y="2432301"/>
            <a:ext cx="445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4_Text (Half)">
  <p:cSld name="TITLE_AND_BODY_2">
    <p:spTree>
      <p:nvGrpSpPr>
        <p:cNvPr id="1" name="Shape 117"/>
        <p:cNvGrpSpPr/>
        <p:nvPr/>
      </p:nvGrpSpPr>
      <p:grpSpPr>
        <a:xfrm>
          <a:off x="0" y="0"/>
          <a:ext cx="0" cy="0"/>
          <a:chOff x="0" y="0"/>
          <a:chExt cx="0" cy="0"/>
        </a:xfrm>
      </p:grpSpPr>
      <p:sp>
        <p:nvSpPr>
          <p:cNvPr id="118" name="Google Shape;118;p25"/>
          <p:cNvSpPr txBox="1">
            <a:spLocks noGrp="1"/>
          </p:cNvSpPr>
          <p:nvPr>
            <p:ph type="title"/>
          </p:nvPr>
        </p:nvSpPr>
        <p:spPr>
          <a:xfrm>
            <a:off x="388620" y="1266444"/>
            <a:ext cx="38727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119" name="Google Shape;119;p25"/>
          <p:cNvSpPr txBox="1">
            <a:spLocks noGrp="1"/>
          </p:cNvSpPr>
          <p:nvPr>
            <p:ph type="body" idx="1"/>
          </p:nvPr>
        </p:nvSpPr>
        <p:spPr>
          <a:xfrm>
            <a:off x="388620" y="2432304"/>
            <a:ext cx="38727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20" name="Google Shape;120;p25"/>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2pPr>
            <a:lvl3pPr lvl="2"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3pPr>
            <a:lvl4pPr lvl="3"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4pPr>
            <a:lvl5pPr lvl="4"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5pPr>
            <a:lvl6pPr lvl="5"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6pPr>
            <a:lvl7pPr lvl="6"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7pPr>
            <a:lvl8pPr lvl="7"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8pPr>
            <a:lvl9pPr lvl="8" rtl="0">
              <a:lnSpc>
                <a:spcPct val="120000"/>
              </a:lnSpc>
              <a:spcBef>
                <a:spcPts val="0"/>
              </a:spcBef>
              <a:spcAft>
                <a:spcPts val="0"/>
              </a:spcAft>
              <a:buNone/>
              <a:defRPr sz="900" b="0">
                <a:latin typeface="Optimistic Display Medium"/>
                <a:ea typeface="Optimistic Display Medium"/>
                <a:cs typeface="Optimistic Display Medium"/>
                <a:sym typeface="Optimistic Display Medium"/>
              </a:defRPr>
            </a:lvl9pPr>
          </a:lstStyle>
          <a:p>
            <a:pPr rtl="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7_Text (Third)">
  <p:cSld name="TITLE_AND_BODY_2_1">
    <p:spTree>
      <p:nvGrpSpPr>
        <p:cNvPr id="1" name="Shape 121"/>
        <p:cNvGrpSpPr/>
        <p:nvPr/>
      </p:nvGrpSpPr>
      <p:grpSpPr>
        <a:xfrm>
          <a:off x="0" y="0"/>
          <a:ext cx="0" cy="0"/>
          <a:chOff x="0" y="0"/>
          <a:chExt cx="0" cy="0"/>
        </a:xfrm>
      </p:grpSpPr>
      <p:sp>
        <p:nvSpPr>
          <p:cNvPr id="122" name="Google Shape;122;p26"/>
          <p:cNvSpPr txBox="1">
            <a:spLocks noGrp="1"/>
          </p:cNvSpPr>
          <p:nvPr>
            <p:ph type="title"/>
          </p:nvPr>
        </p:nvSpPr>
        <p:spPr>
          <a:xfrm>
            <a:off x="388620" y="1266444"/>
            <a:ext cx="24645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123" name="Google Shape;123;p26"/>
          <p:cNvSpPr txBox="1">
            <a:spLocks noGrp="1"/>
          </p:cNvSpPr>
          <p:nvPr>
            <p:ph type="body" idx="1"/>
          </p:nvPr>
        </p:nvSpPr>
        <p:spPr>
          <a:xfrm>
            <a:off x="388620" y="2871216"/>
            <a:ext cx="24645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24" name="Google Shape;124;p26"/>
          <p:cNvSpPr txBox="1">
            <a:spLocks noGrp="1"/>
          </p:cNvSpPr>
          <p:nvPr>
            <p:ph type="subTitle" idx="2"/>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0_Columns (Two)">
  <p:cSld name="TITLE_AND_BODY_2_2">
    <p:spTree>
      <p:nvGrpSpPr>
        <p:cNvPr id="1" name="Shape 125"/>
        <p:cNvGrpSpPr/>
        <p:nvPr/>
      </p:nvGrpSpPr>
      <p:grpSpPr>
        <a:xfrm>
          <a:off x="0" y="0"/>
          <a:ext cx="0" cy="0"/>
          <a:chOff x="0" y="0"/>
          <a:chExt cx="0" cy="0"/>
        </a:xfrm>
      </p:grpSpPr>
      <p:sp>
        <p:nvSpPr>
          <p:cNvPr id="126" name="Google Shape;126;p27"/>
          <p:cNvSpPr txBox="1">
            <a:spLocks noGrp="1"/>
          </p:cNvSpPr>
          <p:nvPr>
            <p:ph type="title"/>
          </p:nvPr>
        </p:nvSpPr>
        <p:spPr>
          <a:xfrm>
            <a:off x="763524"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127" name="Google Shape;127;p27"/>
          <p:cNvSpPr txBox="1">
            <a:spLocks noGrp="1"/>
          </p:cNvSpPr>
          <p:nvPr>
            <p:ph type="body" idx="1"/>
          </p:nvPr>
        </p:nvSpPr>
        <p:spPr>
          <a:xfrm>
            <a:off x="763524"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28" name="Google Shape;128;p27"/>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29" name="Google Shape;129;p27"/>
          <p:cNvSpPr txBox="1">
            <a:spLocks noGrp="1"/>
          </p:cNvSpPr>
          <p:nvPr>
            <p:ph type="title" idx="3"/>
          </p:nvPr>
        </p:nvSpPr>
        <p:spPr>
          <a:xfrm>
            <a:off x="5216652"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130" name="Google Shape;130;p27"/>
          <p:cNvSpPr txBox="1">
            <a:spLocks noGrp="1"/>
          </p:cNvSpPr>
          <p:nvPr>
            <p:ph type="body" idx="4"/>
          </p:nvPr>
        </p:nvSpPr>
        <p:spPr>
          <a:xfrm>
            <a:off x="5216652"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3_Columns (Three)">
  <p:cSld name="TITLE_AND_BODY_2_2_1">
    <p:spTree>
      <p:nvGrpSpPr>
        <p:cNvPr id="1" name="Shape 131"/>
        <p:cNvGrpSpPr/>
        <p:nvPr/>
      </p:nvGrpSpPr>
      <p:grpSpPr>
        <a:xfrm>
          <a:off x="0" y="0"/>
          <a:ext cx="0" cy="0"/>
          <a:chOff x="0" y="0"/>
          <a:chExt cx="0" cy="0"/>
        </a:xfrm>
      </p:grpSpPr>
      <p:sp>
        <p:nvSpPr>
          <p:cNvPr id="132" name="Google Shape;132;p28"/>
          <p:cNvSpPr txBox="1">
            <a:spLocks noGrp="1"/>
          </p:cNvSpPr>
          <p:nvPr>
            <p:ph type="title"/>
          </p:nvPr>
        </p:nvSpPr>
        <p:spPr>
          <a:xfrm>
            <a:off x="580644"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33" name="Google Shape;133;p28"/>
          <p:cNvSpPr txBox="1">
            <a:spLocks noGrp="1"/>
          </p:cNvSpPr>
          <p:nvPr>
            <p:ph type="body" idx="1"/>
          </p:nvPr>
        </p:nvSpPr>
        <p:spPr>
          <a:xfrm>
            <a:off x="580644"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34" name="Google Shape;134;p28"/>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35" name="Google Shape;135;p28"/>
          <p:cNvSpPr txBox="1">
            <a:spLocks noGrp="1"/>
          </p:cNvSpPr>
          <p:nvPr>
            <p:ph type="title" idx="3"/>
          </p:nvPr>
        </p:nvSpPr>
        <p:spPr>
          <a:xfrm>
            <a:off x="35478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36" name="Google Shape;136;p28"/>
          <p:cNvSpPr txBox="1">
            <a:spLocks noGrp="1"/>
          </p:cNvSpPr>
          <p:nvPr>
            <p:ph type="body" idx="4"/>
          </p:nvPr>
        </p:nvSpPr>
        <p:spPr>
          <a:xfrm>
            <a:off x="35478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37" name="Google Shape;137;p28"/>
          <p:cNvSpPr txBox="1">
            <a:spLocks noGrp="1"/>
          </p:cNvSpPr>
          <p:nvPr>
            <p:ph type="title" idx="5"/>
          </p:nvPr>
        </p:nvSpPr>
        <p:spPr>
          <a:xfrm>
            <a:off x="65196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38" name="Google Shape;138;p28"/>
          <p:cNvSpPr txBox="1">
            <a:spLocks noGrp="1"/>
          </p:cNvSpPr>
          <p:nvPr>
            <p:ph type="body" idx="6"/>
          </p:nvPr>
        </p:nvSpPr>
        <p:spPr>
          <a:xfrm>
            <a:off x="65196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6_Columns (Four)">
  <p:cSld name="TITLE_AND_BODY_2_2_1_1">
    <p:spTree>
      <p:nvGrpSpPr>
        <p:cNvPr id="1" name="Shape 139"/>
        <p:cNvGrpSpPr/>
        <p:nvPr/>
      </p:nvGrpSpPr>
      <p:grpSpPr>
        <a:xfrm>
          <a:off x="0" y="0"/>
          <a:ext cx="0" cy="0"/>
          <a:chOff x="0" y="0"/>
          <a:chExt cx="0" cy="0"/>
        </a:xfrm>
      </p:grpSpPr>
      <p:sp>
        <p:nvSpPr>
          <p:cNvPr id="140" name="Google Shape;140;p29"/>
          <p:cNvSpPr txBox="1">
            <a:spLocks noGrp="1"/>
          </p:cNvSpPr>
          <p:nvPr>
            <p:ph type="title"/>
          </p:nvPr>
        </p:nvSpPr>
        <p:spPr>
          <a:xfrm>
            <a:off x="58064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41" name="Google Shape;141;p29"/>
          <p:cNvSpPr txBox="1">
            <a:spLocks noGrp="1"/>
          </p:cNvSpPr>
          <p:nvPr>
            <p:ph type="body" idx="1"/>
          </p:nvPr>
        </p:nvSpPr>
        <p:spPr>
          <a:xfrm>
            <a:off x="58064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42" name="Google Shape;142;p29"/>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43" name="Google Shape;143;p29"/>
          <p:cNvSpPr txBox="1">
            <a:spLocks noGrp="1"/>
          </p:cNvSpPr>
          <p:nvPr>
            <p:ph type="title" idx="3"/>
          </p:nvPr>
        </p:nvSpPr>
        <p:spPr>
          <a:xfrm>
            <a:off x="268376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44" name="Google Shape;144;p29"/>
          <p:cNvSpPr txBox="1">
            <a:spLocks noGrp="1"/>
          </p:cNvSpPr>
          <p:nvPr>
            <p:ph type="body" idx="4"/>
          </p:nvPr>
        </p:nvSpPr>
        <p:spPr>
          <a:xfrm>
            <a:off x="268376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45" name="Google Shape;145;p29"/>
          <p:cNvSpPr txBox="1">
            <a:spLocks noGrp="1"/>
          </p:cNvSpPr>
          <p:nvPr>
            <p:ph type="title" idx="5"/>
          </p:nvPr>
        </p:nvSpPr>
        <p:spPr>
          <a:xfrm>
            <a:off x="478688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46" name="Google Shape;146;p29"/>
          <p:cNvSpPr txBox="1">
            <a:spLocks noGrp="1"/>
          </p:cNvSpPr>
          <p:nvPr>
            <p:ph type="body" idx="6"/>
          </p:nvPr>
        </p:nvSpPr>
        <p:spPr>
          <a:xfrm>
            <a:off x="478688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47" name="Google Shape;147;p29"/>
          <p:cNvSpPr txBox="1">
            <a:spLocks noGrp="1"/>
          </p:cNvSpPr>
          <p:nvPr>
            <p:ph type="title" idx="7"/>
          </p:nvPr>
        </p:nvSpPr>
        <p:spPr>
          <a:xfrm>
            <a:off x="689000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48" name="Google Shape;148;p29"/>
          <p:cNvSpPr txBox="1">
            <a:spLocks noGrp="1"/>
          </p:cNvSpPr>
          <p:nvPr>
            <p:ph type="body" idx="8"/>
          </p:nvPr>
        </p:nvSpPr>
        <p:spPr>
          <a:xfrm>
            <a:off x="689000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49_Points (Two)">
  <p:cSld name="TITLE_AND_BODY_2_2_1_2_2">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7589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51" name="Google Shape;151;p30"/>
          <p:cNvSpPr txBox="1">
            <a:spLocks noGrp="1"/>
          </p:cNvSpPr>
          <p:nvPr>
            <p:ph type="body" idx="1"/>
          </p:nvPr>
        </p:nvSpPr>
        <p:spPr>
          <a:xfrm>
            <a:off x="7589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52" name="Google Shape;152;p30"/>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53" name="Google Shape;153;p30"/>
          <p:cNvSpPr txBox="1">
            <a:spLocks noGrp="1"/>
          </p:cNvSpPr>
          <p:nvPr>
            <p:ph type="title" idx="3"/>
          </p:nvPr>
        </p:nvSpPr>
        <p:spPr>
          <a:xfrm>
            <a:off x="52166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154" name="Google Shape;154;p30"/>
          <p:cNvSpPr txBox="1">
            <a:spLocks noGrp="1"/>
          </p:cNvSpPr>
          <p:nvPr>
            <p:ph type="body" idx="4"/>
          </p:nvPr>
        </p:nvSpPr>
        <p:spPr>
          <a:xfrm>
            <a:off x="52166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52_Points (Three)">
  <p:cSld name="TITLE_AND_BODY_2_2_1_2">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580644"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57" name="Google Shape;157;p31"/>
          <p:cNvSpPr txBox="1">
            <a:spLocks noGrp="1"/>
          </p:cNvSpPr>
          <p:nvPr>
            <p:ph type="body" idx="1"/>
          </p:nvPr>
        </p:nvSpPr>
        <p:spPr>
          <a:xfrm>
            <a:off x="580644"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58" name="Google Shape;158;p31"/>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59" name="Google Shape;159;p31"/>
          <p:cNvSpPr txBox="1">
            <a:spLocks noGrp="1"/>
          </p:cNvSpPr>
          <p:nvPr>
            <p:ph type="title" idx="3"/>
          </p:nvPr>
        </p:nvSpPr>
        <p:spPr>
          <a:xfrm>
            <a:off x="3364519"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60" name="Google Shape;160;p31"/>
          <p:cNvSpPr txBox="1">
            <a:spLocks noGrp="1"/>
          </p:cNvSpPr>
          <p:nvPr>
            <p:ph type="body" idx="4"/>
          </p:nvPr>
        </p:nvSpPr>
        <p:spPr>
          <a:xfrm>
            <a:off x="3364519" y="3543300"/>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61" name="Google Shape;161;p31"/>
          <p:cNvSpPr txBox="1">
            <a:spLocks noGrp="1"/>
          </p:cNvSpPr>
          <p:nvPr>
            <p:ph type="title" idx="5"/>
          </p:nvPr>
        </p:nvSpPr>
        <p:spPr>
          <a:xfrm>
            <a:off x="6148386"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62" name="Google Shape;162;p31"/>
          <p:cNvSpPr txBox="1">
            <a:spLocks noGrp="1"/>
          </p:cNvSpPr>
          <p:nvPr>
            <p:ph type="body" idx="6"/>
          </p:nvPr>
        </p:nvSpPr>
        <p:spPr>
          <a:xfrm>
            <a:off x="6148386"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rtlCol="0"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rtl="0"/>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rtlCol="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rtl="0"/>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55_Points (Four)">
  <p:cSld name="TITLE_AND_BODY_2_2_1_2_1">
    <p:spTree>
      <p:nvGrpSpPr>
        <p:cNvPr id="1" name="Shape 163"/>
        <p:cNvGrpSpPr/>
        <p:nvPr/>
      </p:nvGrpSpPr>
      <p:grpSpPr>
        <a:xfrm>
          <a:off x="0" y="0"/>
          <a:ext cx="0" cy="0"/>
          <a:chOff x="0" y="0"/>
          <a:chExt cx="0" cy="0"/>
        </a:xfrm>
      </p:grpSpPr>
      <p:sp>
        <p:nvSpPr>
          <p:cNvPr id="164" name="Google Shape;164;p32"/>
          <p:cNvSpPr txBox="1">
            <a:spLocks noGrp="1"/>
          </p:cNvSpPr>
          <p:nvPr>
            <p:ph type="title"/>
          </p:nvPr>
        </p:nvSpPr>
        <p:spPr>
          <a:xfrm>
            <a:off x="58064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65" name="Google Shape;165;p32"/>
          <p:cNvSpPr txBox="1">
            <a:spLocks noGrp="1"/>
          </p:cNvSpPr>
          <p:nvPr>
            <p:ph type="body" idx="1"/>
          </p:nvPr>
        </p:nvSpPr>
        <p:spPr>
          <a:xfrm>
            <a:off x="58064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66" name="Google Shape;166;p32"/>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67" name="Google Shape;167;p32"/>
          <p:cNvSpPr txBox="1">
            <a:spLocks noGrp="1"/>
          </p:cNvSpPr>
          <p:nvPr>
            <p:ph type="title" idx="3"/>
          </p:nvPr>
        </p:nvSpPr>
        <p:spPr>
          <a:xfrm>
            <a:off x="268376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68" name="Google Shape;168;p32"/>
          <p:cNvSpPr txBox="1">
            <a:spLocks noGrp="1"/>
          </p:cNvSpPr>
          <p:nvPr>
            <p:ph type="body" idx="4"/>
          </p:nvPr>
        </p:nvSpPr>
        <p:spPr>
          <a:xfrm>
            <a:off x="268376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69" name="Google Shape;169;p32"/>
          <p:cNvSpPr txBox="1">
            <a:spLocks noGrp="1"/>
          </p:cNvSpPr>
          <p:nvPr>
            <p:ph type="title" idx="5"/>
          </p:nvPr>
        </p:nvSpPr>
        <p:spPr>
          <a:xfrm>
            <a:off x="478688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70" name="Google Shape;170;p32"/>
          <p:cNvSpPr txBox="1">
            <a:spLocks noGrp="1"/>
          </p:cNvSpPr>
          <p:nvPr>
            <p:ph type="body" idx="6"/>
          </p:nvPr>
        </p:nvSpPr>
        <p:spPr>
          <a:xfrm>
            <a:off x="478688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171" name="Google Shape;171;p32"/>
          <p:cNvSpPr txBox="1">
            <a:spLocks noGrp="1"/>
          </p:cNvSpPr>
          <p:nvPr>
            <p:ph type="title" idx="7"/>
          </p:nvPr>
        </p:nvSpPr>
        <p:spPr>
          <a:xfrm>
            <a:off x="689000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172" name="Google Shape;172;p32"/>
          <p:cNvSpPr txBox="1">
            <a:spLocks noGrp="1"/>
          </p:cNvSpPr>
          <p:nvPr>
            <p:ph type="body" idx="8"/>
          </p:nvPr>
        </p:nvSpPr>
        <p:spPr>
          <a:xfrm>
            <a:off x="689000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58_Big Stat">
  <p:cSld name="TITLE_1">
    <p:spTree>
      <p:nvGrpSpPr>
        <p:cNvPr id="1" name="Shape 173"/>
        <p:cNvGrpSpPr/>
        <p:nvPr/>
      </p:nvGrpSpPr>
      <p:grpSpPr>
        <a:xfrm>
          <a:off x="0" y="0"/>
          <a:ext cx="0" cy="0"/>
          <a:chOff x="0" y="0"/>
          <a:chExt cx="0" cy="0"/>
        </a:xfrm>
      </p:grpSpPr>
      <p:sp>
        <p:nvSpPr>
          <p:cNvPr id="174" name="Google Shape;174;p33"/>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75" name="Google Shape;175;p33"/>
          <p:cNvSpPr txBox="1">
            <a:spLocks noGrp="1"/>
          </p:cNvSpPr>
          <p:nvPr>
            <p:ph type="ctrTitle"/>
          </p:nvPr>
        </p:nvSpPr>
        <p:spPr>
          <a:xfrm>
            <a:off x="763525" y="1691638"/>
            <a:ext cx="7611300" cy="11019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algn="ctr" rtl="0">
              <a:spcBef>
                <a:spcPts val="0"/>
              </a:spcBef>
              <a:spcAft>
                <a:spcPts val="0"/>
              </a:spcAft>
              <a:buSzPts val="7300"/>
              <a:buNone/>
              <a:defRPr sz="7300"/>
            </a:lvl2pPr>
            <a:lvl3pPr lvl="2" algn="ctr" rtl="0">
              <a:spcBef>
                <a:spcPts val="0"/>
              </a:spcBef>
              <a:spcAft>
                <a:spcPts val="0"/>
              </a:spcAft>
              <a:buSzPts val="7300"/>
              <a:buNone/>
              <a:defRPr sz="7300"/>
            </a:lvl3pPr>
            <a:lvl4pPr lvl="3" algn="ctr" rtl="0">
              <a:spcBef>
                <a:spcPts val="0"/>
              </a:spcBef>
              <a:spcAft>
                <a:spcPts val="0"/>
              </a:spcAft>
              <a:buSzPts val="7300"/>
              <a:buNone/>
              <a:defRPr sz="7300"/>
            </a:lvl4pPr>
            <a:lvl5pPr lvl="4" algn="ctr" rtl="0">
              <a:spcBef>
                <a:spcPts val="0"/>
              </a:spcBef>
              <a:spcAft>
                <a:spcPts val="0"/>
              </a:spcAft>
              <a:buSzPts val="7300"/>
              <a:buNone/>
              <a:defRPr sz="7300"/>
            </a:lvl5pPr>
            <a:lvl6pPr lvl="5" algn="ctr" rtl="0">
              <a:spcBef>
                <a:spcPts val="0"/>
              </a:spcBef>
              <a:spcAft>
                <a:spcPts val="0"/>
              </a:spcAft>
              <a:buSzPts val="7300"/>
              <a:buNone/>
              <a:defRPr sz="7300"/>
            </a:lvl6pPr>
            <a:lvl7pPr lvl="6" algn="ctr" rtl="0">
              <a:spcBef>
                <a:spcPts val="0"/>
              </a:spcBef>
              <a:spcAft>
                <a:spcPts val="0"/>
              </a:spcAft>
              <a:buSzPts val="7300"/>
              <a:buNone/>
              <a:defRPr sz="7300"/>
            </a:lvl7pPr>
            <a:lvl8pPr lvl="7" algn="ctr" rtl="0">
              <a:spcBef>
                <a:spcPts val="0"/>
              </a:spcBef>
              <a:spcAft>
                <a:spcPts val="0"/>
              </a:spcAft>
              <a:buSzPts val="7300"/>
              <a:buNone/>
              <a:defRPr sz="7300"/>
            </a:lvl8pPr>
            <a:lvl9pPr lvl="8" algn="ctr" rtl="0">
              <a:spcBef>
                <a:spcPts val="0"/>
              </a:spcBef>
              <a:spcAft>
                <a:spcPts val="0"/>
              </a:spcAft>
              <a:buSzPts val="7300"/>
              <a:buNone/>
              <a:defRPr sz="7300"/>
            </a:lvl9pPr>
          </a:lstStyle>
          <a:p>
            <a:pPr rtl="0"/>
            <a:endParaRPr/>
          </a:p>
        </p:txBody>
      </p:sp>
      <p:sp>
        <p:nvSpPr>
          <p:cNvPr id="176" name="Google Shape;176;p33"/>
          <p:cNvSpPr txBox="1">
            <a:spLocks noGrp="1"/>
          </p:cNvSpPr>
          <p:nvPr>
            <p:ph type="subTitle" idx="2"/>
          </p:nvPr>
        </p:nvSpPr>
        <p:spPr>
          <a:xfrm>
            <a:off x="763579" y="2729487"/>
            <a:ext cx="7611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177" name="Google Shape;177;p33"/>
          <p:cNvSpPr txBox="1">
            <a:spLocks noGrp="1"/>
          </p:cNvSpPr>
          <p:nvPr>
            <p:ph type="subTitle" idx="3"/>
          </p:nvPr>
        </p:nvSpPr>
        <p:spPr>
          <a:xfrm>
            <a:off x="214884"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61_Stats (Two)">
  <p:cSld name="TITLE_1_1">
    <p:spTree>
      <p:nvGrpSpPr>
        <p:cNvPr id="1" name="Shape 178"/>
        <p:cNvGrpSpPr/>
        <p:nvPr/>
      </p:nvGrpSpPr>
      <p:grpSpPr>
        <a:xfrm>
          <a:off x="0" y="0"/>
          <a:ext cx="0" cy="0"/>
          <a:chOff x="0" y="0"/>
          <a:chExt cx="0" cy="0"/>
        </a:xfrm>
      </p:grpSpPr>
      <p:sp>
        <p:nvSpPr>
          <p:cNvPr id="179" name="Google Shape;179;p34"/>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80" name="Google Shape;180;p34"/>
          <p:cNvSpPr txBox="1">
            <a:spLocks noGrp="1"/>
          </p:cNvSpPr>
          <p:nvPr>
            <p:ph type="ctrTitle"/>
          </p:nvPr>
        </p:nvSpPr>
        <p:spPr>
          <a:xfrm>
            <a:off x="701775" y="1691640"/>
            <a:ext cx="3168600" cy="11019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181" name="Google Shape;181;p34"/>
          <p:cNvSpPr txBox="1">
            <a:spLocks noGrp="1"/>
          </p:cNvSpPr>
          <p:nvPr>
            <p:ph type="subTitle" idx="2"/>
          </p:nvPr>
        </p:nvSpPr>
        <p:spPr>
          <a:xfrm>
            <a:off x="701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182" name="Google Shape;182;p34"/>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183" name="Google Shape;183;p34"/>
          <p:cNvSpPr txBox="1">
            <a:spLocks noGrp="1"/>
          </p:cNvSpPr>
          <p:nvPr>
            <p:ph type="ctrTitle" idx="4"/>
          </p:nvPr>
        </p:nvSpPr>
        <p:spPr>
          <a:xfrm>
            <a:off x="5273775" y="1691640"/>
            <a:ext cx="3168600" cy="11019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184" name="Google Shape;184;p34"/>
          <p:cNvSpPr txBox="1">
            <a:spLocks noGrp="1"/>
          </p:cNvSpPr>
          <p:nvPr>
            <p:ph type="subTitle" idx="5"/>
          </p:nvPr>
        </p:nvSpPr>
        <p:spPr>
          <a:xfrm>
            <a:off x="5273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64_Stats (Three)">
  <p:cSld name="TITLE_1_1_1">
    <p:spTree>
      <p:nvGrpSpPr>
        <p:cNvPr id="1" name="Shape 185"/>
        <p:cNvGrpSpPr/>
        <p:nvPr/>
      </p:nvGrpSpPr>
      <p:grpSpPr>
        <a:xfrm>
          <a:off x="0" y="0"/>
          <a:ext cx="0" cy="0"/>
          <a:chOff x="0" y="0"/>
          <a:chExt cx="0" cy="0"/>
        </a:xfrm>
      </p:grpSpPr>
      <p:sp>
        <p:nvSpPr>
          <p:cNvPr id="186" name="Google Shape;186;p35"/>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87" name="Google Shape;187;p35"/>
          <p:cNvSpPr txBox="1">
            <a:spLocks noGrp="1"/>
          </p:cNvSpPr>
          <p:nvPr>
            <p:ph type="ctrTitle"/>
          </p:nvPr>
        </p:nvSpPr>
        <p:spPr>
          <a:xfrm>
            <a:off x="763524" y="197523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188" name="Google Shape;188;p35"/>
          <p:cNvSpPr txBox="1">
            <a:spLocks noGrp="1"/>
          </p:cNvSpPr>
          <p:nvPr>
            <p:ph type="subTitle" idx="2"/>
          </p:nvPr>
        </p:nvSpPr>
        <p:spPr>
          <a:xfrm>
            <a:off x="763574"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189" name="Google Shape;189;p35"/>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190" name="Google Shape;190;p35"/>
          <p:cNvSpPr txBox="1">
            <a:spLocks noGrp="1"/>
          </p:cNvSpPr>
          <p:nvPr>
            <p:ph type="ctrTitle" idx="4"/>
          </p:nvPr>
        </p:nvSpPr>
        <p:spPr>
          <a:xfrm>
            <a:off x="3515825"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191" name="Google Shape;191;p35"/>
          <p:cNvSpPr txBox="1">
            <a:spLocks noGrp="1"/>
          </p:cNvSpPr>
          <p:nvPr>
            <p:ph type="subTitle" idx="5"/>
          </p:nvPr>
        </p:nvSpPr>
        <p:spPr>
          <a:xfrm>
            <a:off x="3515875"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192" name="Google Shape;192;p35"/>
          <p:cNvSpPr txBox="1">
            <a:spLocks noGrp="1"/>
          </p:cNvSpPr>
          <p:nvPr>
            <p:ph type="ctrTitle" idx="6"/>
          </p:nvPr>
        </p:nvSpPr>
        <p:spPr>
          <a:xfrm>
            <a:off x="6268212"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193" name="Google Shape;193;p35"/>
          <p:cNvSpPr txBox="1">
            <a:spLocks noGrp="1"/>
          </p:cNvSpPr>
          <p:nvPr>
            <p:ph type="subTitle" idx="7"/>
          </p:nvPr>
        </p:nvSpPr>
        <p:spPr>
          <a:xfrm>
            <a:off x="6268262"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67_Stat (Half)">
  <p:cSld name="TITLE_1_2_2">
    <p:spTree>
      <p:nvGrpSpPr>
        <p:cNvPr id="1" name="Shape 194"/>
        <p:cNvGrpSpPr/>
        <p:nvPr/>
      </p:nvGrpSpPr>
      <p:grpSpPr>
        <a:xfrm>
          <a:off x="0" y="0"/>
          <a:ext cx="0" cy="0"/>
          <a:chOff x="0" y="0"/>
          <a:chExt cx="0" cy="0"/>
        </a:xfrm>
      </p:grpSpPr>
      <p:sp>
        <p:nvSpPr>
          <p:cNvPr id="195" name="Google Shape;195;p36"/>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196" name="Google Shape;196;p36"/>
          <p:cNvSpPr txBox="1">
            <a:spLocks noGrp="1"/>
          </p:cNvSpPr>
          <p:nvPr>
            <p:ph type="ctrTitle"/>
          </p:nvPr>
        </p:nvSpPr>
        <p:spPr>
          <a:xfrm>
            <a:off x="763524" y="1691638"/>
            <a:ext cx="35205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197" name="Google Shape;197;p36"/>
          <p:cNvSpPr txBox="1">
            <a:spLocks noGrp="1"/>
          </p:cNvSpPr>
          <p:nvPr>
            <p:ph type="subTitle" idx="2"/>
          </p:nvPr>
        </p:nvSpPr>
        <p:spPr>
          <a:xfrm>
            <a:off x="763549" y="2729487"/>
            <a:ext cx="3520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198" name="Google Shape;198;p36"/>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70_Stats (Half)">
  <p:cSld name="TITLE_1_2">
    <p:spTree>
      <p:nvGrpSpPr>
        <p:cNvPr id="1" name="Shape 199"/>
        <p:cNvGrpSpPr/>
        <p:nvPr/>
      </p:nvGrpSpPr>
      <p:grpSpPr>
        <a:xfrm>
          <a:off x="0" y="0"/>
          <a:ext cx="0" cy="0"/>
          <a:chOff x="0" y="0"/>
          <a:chExt cx="0" cy="0"/>
        </a:xfrm>
      </p:grpSpPr>
      <p:sp>
        <p:nvSpPr>
          <p:cNvPr id="200" name="Google Shape;200;p37"/>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201" name="Google Shape;201;p37"/>
          <p:cNvSpPr txBox="1">
            <a:spLocks noGrp="1"/>
          </p:cNvSpPr>
          <p:nvPr>
            <p:ph type="ctrTitle"/>
          </p:nvPr>
        </p:nvSpPr>
        <p:spPr>
          <a:xfrm>
            <a:off x="763524" y="1234438"/>
            <a:ext cx="3520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202" name="Google Shape;202;p37"/>
          <p:cNvSpPr txBox="1">
            <a:spLocks noGrp="1"/>
          </p:cNvSpPr>
          <p:nvPr>
            <p:ph type="subTitle" idx="2"/>
          </p:nvPr>
        </p:nvSpPr>
        <p:spPr>
          <a:xfrm>
            <a:off x="763549" y="1985486"/>
            <a:ext cx="3520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203" name="Google Shape;203;p37"/>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204" name="Google Shape;204;p37"/>
          <p:cNvSpPr txBox="1">
            <a:spLocks noGrp="1"/>
          </p:cNvSpPr>
          <p:nvPr>
            <p:ph type="ctrTitle" idx="4"/>
          </p:nvPr>
        </p:nvSpPr>
        <p:spPr>
          <a:xfrm>
            <a:off x="763524" y="2680850"/>
            <a:ext cx="3520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205" name="Google Shape;205;p37"/>
          <p:cNvSpPr txBox="1">
            <a:spLocks noGrp="1"/>
          </p:cNvSpPr>
          <p:nvPr>
            <p:ph type="subTitle" idx="5"/>
          </p:nvPr>
        </p:nvSpPr>
        <p:spPr>
          <a:xfrm>
            <a:off x="763549" y="3432050"/>
            <a:ext cx="3520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73_Stat (Third)">
  <p:cSld name="TITLE_1_2_2_1">
    <p:spTree>
      <p:nvGrpSpPr>
        <p:cNvPr id="1" name="Shape 206"/>
        <p:cNvGrpSpPr/>
        <p:nvPr/>
      </p:nvGrpSpPr>
      <p:grpSpPr>
        <a:xfrm>
          <a:off x="0" y="0"/>
          <a:ext cx="0" cy="0"/>
          <a:chOff x="0" y="0"/>
          <a:chExt cx="0" cy="0"/>
        </a:xfrm>
      </p:grpSpPr>
      <p:sp>
        <p:nvSpPr>
          <p:cNvPr id="207" name="Google Shape;207;p38"/>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208" name="Google Shape;208;p38"/>
          <p:cNvSpPr txBox="1">
            <a:spLocks noGrp="1"/>
          </p:cNvSpPr>
          <p:nvPr>
            <p:ph type="ctrTitle"/>
          </p:nvPr>
        </p:nvSpPr>
        <p:spPr>
          <a:xfrm>
            <a:off x="388620" y="1691640"/>
            <a:ext cx="24645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209" name="Google Shape;209;p38"/>
          <p:cNvSpPr txBox="1">
            <a:spLocks noGrp="1"/>
          </p:cNvSpPr>
          <p:nvPr>
            <p:ph type="subTitle" idx="2"/>
          </p:nvPr>
        </p:nvSpPr>
        <p:spPr>
          <a:xfrm>
            <a:off x="388638" y="2729484"/>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210" name="Google Shape;210;p38"/>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76_Stats (Third)">
  <p:cSld name="TITLE_1_2_3">
    <p:spTree>
      <p:nvGrpSpPr>
        <p:cNvPr id="1" name="Shape 211"/>
        <p:cNvGrpSpPr/>
        <p:nvPr/>
      </p:nvGrpSpPr>
      <p:grpSpPr>
        <a:xfrm>
          <a:off x="0" y="0"/>
          <a:ext cx="0" cy="0"/>
          <a:chOff x="0" y="0"/>
          <a:chExt cx="0" cy="0"/>
        </a:xfrm>
      </p:grpSpPr>
      <p:sp>
        <p:nvSpPr>
          <p:cNvPr id="212" name="Google Shape;212;p39"/>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213" name="Google Shape;213;p39"/>
          <p:cNvSpPr txBox="1">
            <a:spLocks noGrp="1"/>
          </p:cNvSpPr>
          <p:nvPr>
            <p:ph type="ctrTitle"/>
          </p:nvPr>
        </p:nvSpPr>
        <p:spPr>
          <a:xfrm>
            <a:off x="388620" y="1234438"/>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214" name="Google Shape;214;p39"/>
          <p:cNvSpPr txBox="1">
            <a:spLocks noGrp="1"/>
          </p:cNvSpPr>
          <p:nvPr>
            <p:ph type="subTitle" idx="2"/>
          </p:nvPr>
        </p:nvSpPr>
        <p:spPr>
          <a:xfrm>
            <a:off x="388638" y="1985486"/>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215" name="Google Shape;215;p39"/>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216" name="Google Shape;216;p39"/>
          <p:cNvSpPr txBox="1">
            <a:spLocks noGrp="1"/>
          </p:cNvSpPr>
          <p:nvPr>
            <p:ph type="ctrTitle" idx="4"/>
          </p:nvPr>
        </p:nvSpPr>
        <p:spPr>
          <a:xfrm>
            <a:off x="388620" y="2680850"/>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217" name="Google Shape;217;p39"/>
          <p:cNvSpPr txBox="1">
            <a:spLocks noGrp="1"/>
          </p:cNvSpPr>
          <p:nvPr>
            <p:ph type="subTitle" idx="5"/>
          </p:nvPr>
        </p:nvSpPr>
        <p:spPr>
          <a:xfrm>
            <a:off x="388638" y="3432050"/>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79_End Card">
  <p:cSld name="SECTION_HEADER_2_1_2_3_1">
    <p:spTree>
      <p:nvGrpSpPr>
        <p:cNvPr id="1" name="Shape 218"/>
        <p:cNvGrpSpPr/>
        <p:nvPr/>
      </p:nvGrpSpPr>
      <p:grpSpPr>
        <a:xfrm>
          <a:off x="0" y="0"/>
          <a:ext cx="0" cy="0"/>
          <a:chOff x="0" y="0"/>
          <a:chExt cx="0" cy="0"/>
        </a:xfrm>
      </p:grpSpPr>
      <p:pic>
        <p:nvPicPr>
          <p:cNvPr id="219" name="Google Shape;219;p40"/>
          <p:cNvPicPr preferRelativeResize="0"/>
          <p:nvPr/>
        </p:nvPicPr>
        <p:blipFill>
          <a:blip r:embed="rId2">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82_End Card (Gradient)">
  <p:cSld name="SECTION_HEADER_2_1_2_3_1_3">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41"/>
          <p:cNvPicPr preferRelativeResize="0"/>
          <p:nvPr/>
        </p:nvPicPr>
        <p:blipFill>
          <a:blip r:embed="rId3">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rtlCol="0"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rtl="0"/>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rtlCol="0"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rtl="0"/>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rtlCol="0"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rtl="0"/>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02_Title">
  <p:cSld name="TITLE_2">
    <p:bg>
      <p:bgPr>
        <a:solidFill>
          <a:schemeClr val="dk1"/>
        </a:solidFill>
        <a:effectLst/>
      </p:bgPr>
    </p:bg>
    <p:spTree>
      <p:nvGrpSpPr>
        <p:cNvPr id="1" name="Shape 222"/>
        <p:cNvGrpSpPr/>
        <p:nvPr/>
      </p:nvGrpSpPr>
      <p:grpSpPr>
        <a:xfrm>
          <a:off x="0" y="0"/>
          <a:ext cx="0" cy="0"/>
          <a:chOff x="0" y="0"/>
          <a:chExt cx="0" cy="0"/>
        </a:xfrm>
      </p:grpSpPr>
      <p:pic>
        <p:nvPicPr>
          <p:cNvPr id="223" name="Google Shape;223;p42"/>
          <p:cNvPicPr preferRelativeResize="0"/>
          <p:nvPr/>
        </p:nvPicPr>
        <p:blipFill>
          <a:blip r:embed="rId2">
            <a:alphaModFix/>
          </a:blip>
          <a:stretch>
            <a:fillRect/>
          </a:stretch>
        </p:blipFill>
        <p:spPr>
          <a:xfrm>
            <a:off x="7712964" y="4407408"/>
            <a:ext cx="1220726" cy="524911"/>
          </a:xfrm>
          <a:prstGeom prst="rect">
            <a:avLst/>
          </a:prstGeom>
          <a:noFill/>
          <a:ln>
            <a:noFill/>
          </a:ln>
        </p:spPr>
      </p:pic>
      <p:sp>
        <p:nvSpPr>
          <p:cNvPr id="224" name="Google Shape;224;p42"/>
          <p:cNvSpPr txBox="1">
            <a:spLocks noGrp="1"/>
          </p:cNvSpPr>
          <p:nvPr>
            <p:ph type="subTitle" idx="1"/>
          </p:nvPr>
        </p:nvSpPr>
        <p:spPr>
          <a:xfrm>
            <a:off x="395287"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225" name="Google Shape;225;p42"/>
          <p:cNvSpPr txBox="1">
            <a:spLocks noGrp="1"/>
          </p:cNvSpPr>
          <p:nvPr>
            <p:ph type="subTitle" idx="2"/>
          </p:nvPr>
        </p:nvSpPr>
        <p:spPr>
          <a:xfrm>
            <a:off x="2158606"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226" name="Google Shape;226;p42"/>
          <p:cNvSpPr txBox="1">
            <a:spLocks noGrp="1"/>
          </p:cNvSpPr>
          <p:nvPr>
            <p:ph type="subTitle" idx="3"/>
          </p:nvPr>
        </p:nvSpPr>
        <p:spPr>
          <a:xfrm>
            <a:off x="3921925"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227" name="Google Shape;227;p42"/>
          <p:cNvSpPr txBox="1">
            <a:spLocks noGrp="1"/>
          </p:cNvSpPr>
          <p:nvPr>
            <p:ph type="ctrTitle"/>
          </p:nvPr>
        </p:nvSpPr>
        <p:spPr>
          <a:xfrm>
            <a:off x="395288"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3600"/>
              <a:buNone/>
              <a:defRPr sz="3600">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28" name="Google Shape;228;p42"/>
          <p:cNvSpPr txBox="1">
            <a:spLocks noGrp="1"/>
          </p:cNvSpPr>
          <p:nvPr>
            <p:ph type="subTitle" idx="4"/>
          </p:nvPr>
        </p:nvSpPr>
        <p:spPr>
          <a:xfrm>
            <a:off x="395288"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solidFill>
                  <a:schemeClr val="accent4"/>
                </a:solidFill>
              </a:defRPr>
            </a:lvl1pPr>
            <a:lvl2pPr lvl="1" rtl="0">
              <a:lnSpc>
                <a:spcPct val="125000"/>
              </a:lnSpc>
              <a:spcBef>
                <a:spcPts val="0"/>
              </a:spcBef>
              <a:spcAft>
                <a:spcPts val="0"/>
              </a:spcAft>
              <a:buNone/>
              <a:defRPr sz="900">
                <a:solidFill>
                  <a:schemeClr val="accent4"/>
                </a:solidFill>
              </a:defRPr>
            </a:lvl2pPr>
            <a:lvl3pPr lvl="2" rtl="0">
              <a:lnSpc>
                <a:spcPct val="125000"/>
              </a:lnSpc>
              <a:spcBef>
                <a:spcPts val="0"/>
              </a:spcBef>
              <a:spcAft>
                <a:spcPts val="0"/>
              </a:spcAft>
              <a:buNone/>
              <a:defRPr sz="900">
                <a:solidFill>
                  <a:schemeClr val="accent4"/>
                </a:solidFill>
              </a:defRPr>
            </a:lvl3pPr>
            <a:lvl4pPr lvl="3" rtl="0">
              <a:lnSpc>
                <a:spcPct val="125000"/>
              </a:lnSpc>
              <a:spcBef>
                <a:spcPts val="0"/>
              </a:spcBef>
              <a:spcAft>
                <a:spcPts val="0"/>
              </a:spcAft>
              <a:buNone/>
              <a:defRPr sz="900">
                <a:solidFill>
                  <a:schemeClr val="accent4"/>
                </a:solidFill>
              </a:defRPr>
            </a:lvl4pPr>
            <a:lvl5pPr lvl="4" rtl="0">
              <a:lnSpc>
                <a:spcPct val="125000"/>
              </a:lnSpc>
              <a:spcBef>
                <a:spcPts val="0"/>
              </a:spcBef>
              <a:spcAft>
                <a:spcPts val="0"/>
              </a:spcAft>
              <a:buNone/>
              <a:defRPr sz="900">
                <a:solidFill>
                  <a:schemeClr val="accent4"/>
                </a:solidFill>
              </a:defRPr>
            </a:lvl5pPr>
            <a:lvl6pPr lvl="5" rtl="0">
              <a:lnSpc>
                <a:spcPct val="125000"/>
              </a:lnSpc>
              <a:spcBef>
                <a:spcPts val="0"/>
              </a:spcBef>
              <a:spcAft>
                <a:spcPts val="0"/>
              </a:spcAft>
              <a:buNone/>
              <a:defRPr sz="900">
                <a:solidFill>
                  <a:schemeClr val="accent4"/>
                </a:solidFill>
              </a:defRPr>
            </a:lvl6pPr>
            <a:lvl7pPr lvl="6" rtl="0">
              <a:lnSpc>
                <a:spcPct val="125000"/>
              </a:lnSpc>
              <a:spcBef>
                <a:spcPts val="0"/>
              </a:spcBef>
              <a:spcAft>
                <a:spcPts val="0"/>
              </a:spcAft>
              <a:buNone/>
              <a:defRPr sz="900">
                <a:solidFill>
                  <a:schemeClr val="accent4"/>
                </a:solidFill>
              </a:defRPr>
            </a:lvl7pPr>
            <a:lvl8pPr lvl="7" rtl="0">
              <a:lnSpc>
                <a:spcPct val="125000"/>
              </a:lnSpc>
              <a:spcBef>
                <a:spcPts val="0"/>
              </a:spcBef>
              <a:spcAft>
                <a:spcPts val="0"/>
              </a:spcAft>
              <a:buNone/>
              <a:defRPr sz="900">
                <a:solidFill>
                  <a:schemeClr val="accent4"/>
                </a:solidFill>
              </a:defRPr>
            </a:lvl8pPr>
            <a:lvl9pPr lvl="8" rtl="0">
              <a:lnSpc>
                <a:spcPct val="125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05_Title (Gradient)">
  <p:cSld name="TITLE_2_1">
    <p:bg>
      <p:bgPr>
        <a:blipFill>
          <a:blip r:embed="rId2">
            <a:alphaModFix/>
          </a:blip>
          <a:stretch>
            <a:fillRect/>
          </a:stretch>
        </a:blipFill>
        <a:effectLst/>
      </p:bgPr>
    </p:bg>
    <p:spTree>
      <p:nvGrpSpPr>
        <p:cNvPr id="1" name="Shape 229"/>
        <p:cNvGrpSpPr/>
        <p:nvPr/>
      </p:nvGrpSpPr>
      <p:grpSpPr>
        <a:xfrm>
          <a:off x="0" y="0"/>
          <a:ext cx="0" cy="0"/>
          <a:chOff x="0" y="0"/>
          <a:chExt cx="0" cy="0"/>
        </a:xfrm>
      </p:grpSpPr>
      <p:pic>
        <p:nvPicPr>
          <p:cNvPr id="230" name="Google Shape;230;p43"/>
          <p:cNvPicPr preferRelativeResize="0"/>
          <p:nvPr/>
        </p:nvPicPr>
        <p:blipFill>
          <a:blip r:embed="rId3">
            <a:alphaModFix/>
          </a:blip>
          <a:stretch>
            <a:fillRect/>
          </a:stretch>
        </p:blipFill>
        <p:spPr>
          <a:xfrm>
            <a:off x="7712964" y="4407408"/>
            <a:ext cx="1220726" cy="524911"/>
          </a:xfrm>
          <a:prstGeom prst="rect">
            <a:avLst/>
          </a:prstGeom>
          <a:noFill/>
          <a:ln>
            <a:noFill/>
          </a:ln>
        </p:spPr>
      </p:pic>
      <p:sp>
        <p:nvSpPr>
          <p:cNvPr id="231" name="Google Shape;231;p43"/>
          <p:cNvSpPr txBox="1">
            <a:spLocks noGrp="1"/>
          </p:cNvSpPr>
          <p:nvPr>
            <p:ph type="subTitle" idx="1"/>
          </p:nvPr>
        </p:nvSpPr>
        <p:spPr>
          <a:xfrm>
            <a:off x="395287"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232" name="Google Shape;232;p43"/>
          <p:cNvSpPr txBox="1">
            <a:spLocks noGrp="1"/>
          </p:cNvSpPr>
          <p:nvPr>
            <p:ph type="subTitle" idx="2"/>
          </p:nvPr>
        </p:nvSpPr>
        <p:spPr>
          <a:xfrm>
            <a:off x="2158606"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233" name="Google Shape;233;p43"/>
          <p:cNvSpPr txBox="1">
            <a:spLocks noGrp="1"/>
          </p:cNvSpPr>
          <p:nvPr>
            <p:ph type="subTitle" idx="3"/>
          </p:nvPr>
        </p:nvSpPr>
        <p:spPr>
          <a:xfrm>
            <a:off x="3921925"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234" name="Google Shape;234;p43"/>
          <p:cNvSpPr txBox="1">
            <a:spLocks noGrp="1"/>
          </p:cNvSpPr>
          <p:nvPr>
            <p:ph type="ctrTitle"/>
          </p:nvPr>
        </p:nvSpPr>
        <p:spPr>
          <a:xfrm>
            <a:off x="395288"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3600"/>
              <a:buNone/>
              <a:defRPr sz="3600">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35" name="Google Shape;235;p43"/>
          <p:cNvSpPr txBox="1">
            <a:spLocks noGrp="1"/>
          </p:cNvSpPr>
          <p:nvPr>
            <p:ph type="subTitle" idx="4"/>
          </p:nvPr>
        </p:nvSpPr>
        <p:spPr>
          <a:xfrm>
            <a:off x="395288"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solidFill>
                  <a:schemeClr val="accent4"/>
                </a:solidFill>
              </a:defRPr>
            </a:lvl1pPr>
            <a:lvl2pPr lvl="1" rtl="0">
              <a:lnSpc>
                <a:spcPct val="125000"/>
              </a:lnSpc>
              <a:spcBef>
                <a:spcPts val="0"/>
              </a:spcBef>
              <a:spcAft>
                <a:spcPts val="0"/>
              </a:spcAft>
              <a:buNone/>
              <a:defRPr sz="900">
                <a:solidFill>
                  <a:schemeClr val="accent4"/>
                </a:solidFill>
              </a:defRPr>
            </a:lvl2pPr>
            <a:lvl3pPr lvl="2" rtl="0">
              <a:lnSpc>
                <a:spcPct val="125000"/>
              </a:lnSpc>
              <a:spcBef>
                <a:spcPts val="0"/>
              </a:spcBef>
              <a:spcAft>
                <a:spcPts val="0"/>
              </a:spcAft>
              <a:buNone/>
              <a:defRPr sz="900">
                <a:solidFill>
                  <a:schemeClr val="accent4"/>
                </a:solidFill>
              </a:defRPr>
            </a:lvl3pPr>
            <a:lvl4pPr lvl="3" rtl="0">
              <a:lnSpc>
                <a:spcPct val="125000"/>
              </a:lnSpc>
              <a:spcBef>
                <a:spcPts val="0"/>
              </a:spcBef>
              <a:spcAft>
                <a:spcPts val="0"/>
              </a:spcAft>
              <a:buNone/>
              <a:defRPr sz="900">
                <a:solidFill>
                  <a:schemeClr val="accent4"/>
                </a:solidFill>
              </a:defRPr>
            </a:lvl4pPr>
            <a:lvl5pPr lvl="4" rtl="0">
              <a:lnSpc>
                <a:spcPct val="125000"/>
              </a:lnSpc>
              <a:spcBef>
                <a:spcPts val="0"/>
              </a:spcBef>
              <a:spcAft>
                <a:spcPts val="0"/>
              </a:spcAft>
              <a:buNone/>
              <a:defRPr sz="900">
                <a:solidFill>
                  <a:schemeClr val="accent4"/>
                </a:solidFill>
              </a:defRPr>
            </a:lvl5pPr>
            <a:lvl6pPr lvl="5" rtl="0">
              <a:lnSpc>
                <a:spcPct val="125000"/>
              </a:lnSpc>
              <a:spcBef>
                <a:spcPts val="0"/>
              </a:spcBef>
              <a:spcAft>
                <a:spcPts val="0"/>
              </a:spcAft>
              <a:buNone/>
              <a:defRPr sz="900">
                <a:solidFill>
                  <a:schemeClr val="accent4"/>
                </a:solidFill>
              </a:defRPr>
            </a:lvl6pPr>
            <a:lvl7pPr lvl="6" rtl="0">
              <a:lnSpc>
                <a:spcPct val="125000"/>
              </a:lnSpc>
              <a:spcBef>
                <a:spcPts val="0"/>
              </a:spcBef>
              <a:spcAft>
                <a:spcPts val="0"/>
              </a:spcAft>
              <a:buNone/>
              <a:defRPr sz="900">
                <a:solidFill>
                  <a:schemeClr val="accent4"/>
                </a:solidFill>
              </a:defRPr>
            </a:lvl7pPr>
            <a:lvl8pPr lvl="7" rtl="0">
              <a:lnSpc>
                <a:spcPct val="125000"/>
              </a:lnSpc>
              <a:spcBef>
                <a:spcPts val="0"/>
              </a:spcBef>
              <a:spcAft>
                <a:spcPts val="0"/>
              </a:spcAft>
              <a:buNone/>
              <a:defRPr sz="900">
                <a:solidFill>
                  <a:schemeClr val="accent4"/>
                </a:solidFill>
              </a:defRPr>
            </a:lvl8pPr>
            <a:lvl9pPr lvl="8" rtl="0">
              <a:lnSpc>
                <a:spcPct val="125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08_Agenda">
  <p:cSld name="SECTION_HEADER_2_2_2">
    <p:bg>
      <p:bgPr>
        <a:solidFill>
          <a:schemeClr val="dk1"/>
        </a:solidFill>
        <a:effectLst/>
      </p:bgPr>
    </p:bg>
    <p:spTree>
      <p:nvGrpSpPr>
        <p:cNvPr id="1" name="Shape 236"/>
        <p:cNvGrpSpPr/>
        <p:nvPr/>
      </p:nvGrpSpPr>
      <p:grpSpPr>
        <a:xfrm>
          <a:off x="0" y="0"/>
          <a:ext cx="0" cy="0"/>
          <a:chOff x="0" y="0"/>
          <a:chExt cx="0" cy="0"/>
        </a:xfrm>
      </p:grpSpPr>
      <p:sp>
        <p:nvSpPr>
          <p:cNvPr id="237" name="Google Shape;237;p44"/>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Clr>
                <a:schemeClr val="accent4"/>
              </a:buClr>
              <a:buSzPts val="1400"/>
              <a:buNone/>
              <a:defRPr sz="1400">
                <a:solidFill>
                  <a:schemeClr val="accent4"/>
                </a:solidFill>
              </a:defRPr>
            </a:lvl1pPr>
            <a:lvl2pPr marL="914400" lvl="1" indent="-317500" rtl="0">
              <a:lnSpc>
                <a:spcPct val="115000"/>
              </a:lnSpc>
              <a:spcBef>
                <a:spcPts val="900"/>
              </a:spcBef>
              <a:spcAft>
                <a:spcPts val="0"/>
              </a:spcAft>
              <a:buClr>
                <a:schemeClr val="accent4"/>
              </a:buClr>
              <a:buSzPts val="1400"/>
              <a:buAutoNum type="alphaLcPeriod"/>
              <a:defRPr sz="1400">
                <a:solidFill>
                  <a:schemeClr val="accent4"/>
                </a:solidFill>
              </a:defRPr>
            </a:lvl2pPr>
            <a:lvl3pPr marL="1371600" lvl="2" indent="-317500" rtl="0">
              <a:lnSpc>
                <a:spcPct val="115000"/>
              </a:lnSpc>
              <a:spcBef>
                <a:spcPts val="900"/>
              </a:spcBef>
              <a:spcAft>
                <a:spcPts val="0"/>
              </a:spcAft>
              <a:buClr>
                <a:schemeClr val="accent4"/>
              </a:buClr>
              <a:buSzPts val="1400"/>
              <a:buAutoNum type="romanLcPeriod"/>
              <a:defRPr sz="1400">
                <a:solidFill>
                  <a:schemeClr val="accent4"/>
                </a:solidFill>
              </a:defRPr>
            </a:lvl3pPr>
            <a:lvl4pPr marL="1828800" lvl="3" indent="-317500" rtl="0">
              <a:lnSpc>
                <a:spcPct val="115000"/>
              </a:lnSpc>
              <a:spcBef>
                <a:spcPts val="900"/>
              </a:spcBef>
              <a:spcAft>
                <a:spcPts val="0"/>
              </a:spcAft>
              <a:buClr>
                <a:schemeClr val="accent4"/>
              </a:buClr>
              <a:buSzPts val="1400"/>
              <a:buAutoNum type="arabicPeriod"/>
              <a:defRPr sz="1400">
                <a:solidFill>
                  <a:schemeClr val="accent4"/>
                </a:solidFill>
              </a:defRPr>
            </a:lvl4pPr>
            <a:lvl5pPr marL="2286000" lvl="4" indent="-317500" rtl="0">
              <a:lnSpc>
                <a:spcPct val="115000"/>
              </a:lnSpc>
              <a:spcBef>
                <a:spcPts val="900"/>
              </a:spcBef>
              <a:spcAft>
                <a:spcPts val="0"/>
              </a:spcAft>
              <a:buClr>
                <a:schemeClr val="accent4"/>
              </a:buClr>
              <a:buSzPts val="1400"/>
              <a:buAutoNum type="alphaLcPeriod"/>
              <a:defRPr sz="1400">
                <a:solidFill>
                  <a:schemeClr val="accent4"/>
                </a:solidFill>
              </a:defRPr>
            </a:lvl5pPr>
            <a:lvl6pPr marL="2743200" lvl="5" indent="-317500" rtl="0">
              <a:lnSpc>
                <a:spcPct val="115000"/>
              </a:lnSpc>
              <a:spcBef>
                <a:spcPts val="900"/>
              </a:spcBef>
              <a:spcAft>
                <a:spcPts val="0"/>
              </a:spcAft>
              <a:buClr>
                <a:schemeClr val="accent4"/>
              </a:buClr>
              <a:buSzPts val="1400"/>
              <a:buAutoNum type="romanLcPeriod"/>
              <a:defRPr sz="1400">
                <a:solidFill>
                  <a:schemeClr val="accent4"/>
                </a:solidFill>
              </a:defRPr>
            </a:lvl6pPr>
            <a:lvl7pPr marL="3200400" lvl="6" indent="-317500" rtl="0">
              <a:lnSpc>
                <a:spcPct val="115000"/>
              </a:lnSpc>
              <a:spcBef>
                <a:spcPts val="900"/>
              </a:spcBef>
              <a:spcAft>
                <a:spcPts val="0"/>
              </a:spcAft>
              <a:buClr>
                <a:schemeClr val="accent4"/>
              </a:buClr>
              <a:buSzPts val="1400"/>
              <a:buAutoNum type="arabicPeriod"/>
              <a:defRPr sz="1400">
                <a:solidFill>
                  <a:schemeClr val="accent4"/>
                </a:solidFill>
              </a:defRPr>
            </a:lvl7pPr>
            <a:lvl8pPr marL="3657600" lvl="7" indent="-317500" rtl="0">
              <a:lnSpc>
                <a:spcPct val="115000"/>
              </a:lnSpc>
              <a:spcBef>
                <a:spcPts val="900"/>
              </a:spcBef>
              <a:spcAft>
                <a:spcPts val="0"/>
              </a:spcAft>
              <a:buClr>
                <a:schemeClr val="accent4"/>
              </a:buClr>
              <a:buSzPts val="1400"/>
              <a:buAutoNum type="alphaLcPeriod"/>
              <a:defRPr sz="1400">
                <a:solidFill>
                  <a:schemeClr val="accent4"/>
                </a:solidFill>
              </a:defRPr>
            </a:lvl8pPr>
            <a:lvl9pPr marL="4114800" lvl="8" indent="-317500" rtl="0">
              <a:lnSpc>
                <a:spcPct val="115000"/>
              </a:lnSpc>
              <a:spcBef>
                <a:spcPts val="900"/>
              </a:spcBef>
              <a:spcAft>
                <a:spcPts val="900"/>
              </a:spcAft>
              <a:buClr>
                <a:schemeClr val="accent4"/>
              </a:buClr>
              <a:buSzPts val="1400"/>
              <a:buAutoNum type="romanLcPeriod"/>
              <a:defRPr sz="1400">
                <a:solidFill>
                  <a:schemeClr val="accent4"/>
                </a:solidFill>
              </a:defRPr>
            </a:lvl9pPr>
          </a:lstStyle>
          <a:p>
            <a:pPr rtl="0"/>
            <a:endParaRPr/>
          </a:p>
        </p:txBody>
      </p:sp>
      <p:sp>
        <p:nvSpPr>
          <p:cNvPr id="238" name="Google Shape;238;p44"/>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a:solidFill>
                  <a:schemeClr val="accent4"/>
                </a:solidFill>
              </a:defRPr>
            </a:lvl1pPr>
            <a:lvl2pPr lvl="1" algn="ctr" rtl="0">
              <a:spcBef>
                <a:spcPts val="0"/>
              </a:spcBef>
              <a:spcAft>
                <a:spcPts val="0"/>
              </a:spcAft>
              <a:buClr>
                <a:schemeClr val="accent4"/>
              </a:buClr>
              <a:buSzPts val="2800"/>
              <a:buNone/>
              <a:defRPr>
                <a:solidFill>
                  <a:schemeClr val="accent4"/>
                </a:solidFill>
              </a:defRPr>
            </a:lvl2pPr>
            <a:lvl3pPr lvl="2" algn="ctr" rtl="0">
              <a:spcBef>
                <a:spcPts val="0"/>
              </a:spcBef>
              <a:spcAft>
                <a:spcPts val="0"/>
              </a:spcAft>
              <a:buClr>
                <a:schemeClr val="accent4"/>
              </a:buClr>
              <a:buSzPts val="2800"/>
              <a:buNone/>
              <a:defRPr>
                <a:solidFill>
                  <a:schemeClr val="accent4"/>
                </a:solidFill>
              </a:defRPr>
            </a:lvl3pPr>
            <a:lvl4pPr lvl="3" algn="ctr" rtl="0">
              <a:spcBef>
                <a:spcPts val="0"/>
              </a:spcBef>
              <a:spcAft>
                <a:spcPts val="0"/>
              </a:spcAft>
              <a:buClr>
                <a:schemeClr val="accent4"/>
              </a:buClr>
              <a:buSzPts val="2800"/>
              <a:buNone/>
              <a:defRPr>
                <a:solidFill>
                  <a:schemeClr val="accent4"/>
                </a:solidFill>
              </a:defRPr>
            </a:lvl4pPr>
            <a:lvl5pPr lvl="4" algn="ctr" rtl="0">
              <a:spcBef>
                <a:spcPts val="0"/>
              </a:spcBef>
              <a:spcAft>
                <a:spcPts val="0"/>
              </a:spcAft>
              <a:buClr>
                <a:schemeClr val="accent4"/>
              </a:buClr>
              <a:buSzPts val="2800"/>
              <a:buNone/>
              <a:defRPr>
                <a:solidFill>
                  <a:schemeClr val="accent4"/>
                </a:solidFill>
              </a:defRPr>
            </a:lvl5pPr>
            <a:lvl6pPr lvl="5" algn="ctr" rtl="0">
              <a:spcBef>
                <a:spcPts val="0"/>
              </a:spcBef>
              <a:spcAft>
                <a:spcPts val="0"/>
              </a:spcAft>
              <a:buClr>
                <a:schemeClr val="accent4"/>
              </a:buClr>
              <a:buSzPts val="2800"/>
              <a:buNone/>
              <a:defRPr>
                <a:solidFill>
                  <a:schemeClr val="accent4"/>
                </a:solidFill>
              </a:defRPr>
            </a:lvl6pPr>
            <a:lvl7pPr lvl="6" algn="ctr" rtl="0">
              <a:spcBef>
                <a:spcPts val="0"/>
              </a:spcBef>
              <a:spcAft>
                <a:spcPts val="0"/>
              </a:spcAft>
              <a:buClr>
                <a:schemeClr val="accent4"/>
              </a:buClr>
              <a:buSzPts val="2800"/>
              <a:buNone/>
              <a:defRPr>
                <a:solidFill>
                  <a:schemeClr val="accent4"/>
                </a:solidFill>
              </a:defRPr>
            </a:lvl7pPr>
            <a:lvl8pPr lvl="7" algn="ctr" rtl="0">
              <a:spcBef>
                <a:spcPts val="0"/>
              </a:spcBef>
              <a:spcAft>
                <a:spcPts val="0"/>
              </a:spcAft>
              <a:buClr>
                <a:schemeClr val="accent4"/>
              </a:buClr>
              <a:buSzPts val="2800"/>
              <a:buNone/>
              <a:defRPr>
                <a:solidFill>
                  <a:schemeClr val="accent4"/>
                </a:solidFill>
              </a:defRPr>
            </a:lvl8pPr>
            <a:lvl9pPr lvl="8" algn="ctr" rtl="0">
              <a:spcBef>
                <a:spcPts val="0"/>
              </a:spcBef>
              <a:spcAft>
                <a:spcPts val="0"/>
              </a:spcAft>
              <a:buClr>
                <a:schemeClr val="accent4"/>
              </a:buClr>
              <a:buSzPts val="2800"/>
              <a:buNone/>
              <a:defRPr>
                <a:solidFill>
                  <a:schemeClr val="accent4"/>
                </a:solidFill>
              </a:defRPr>
            </a:lvl9pPr>
          </a:lstStyle>
          <a:p>
            <a:pPr rtl="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1_Agenda (Gradient)">
  <p:cSld name="SECTION_HEADER_2_2_2_1">
    <p:bg>
      <p:bgPr>
        <a:blipFill>
          <a:blip r:embed="rId2">
            <a:alphaModFix/>
          </a:blip>
          <a:stretch>
            <a:fillRect/>
          </a:stretch>
        </a:blipFill>
        <a:effectLst/>
      </p:bgPr>
    </p:bg>
    <p:spTree>
      <p:nvGrpSpPr>
        <p:cNvPr id="1" name="Shape 239"/>
        <p:cNvGrpSpPr/>
        <p:nvPr/>
      </p:nvGrpSpPr>
      <p:grpSpPr>
        <a:xfrm>
          <a:off x="0" y="0"/>
          <a:ext cx="0" cy="0"/>
          <a:chOff x="0" y="0"/>
          <a:chExt cx="0" cy="0"/>
        </a:xfrm>
      </p:grpSpPr>
      <p:sp>
        <p:nvSpPr>
          <p:cNvPr id="240" name="Google Shape;240;p45"/>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Clr>
                <a:schemeClr val="accent4"/>
              </a:buClr>
              <a:buSzPts val="1400"/>
              <a:buNone/>
              <a:defRPr sz="1400">
                <a:solidFill>
                  <a:schemeClr val="accent4"/>
                </a:solidFill>
              </a:defRPr>
            </a:lvl1pPr>
            <a:lvl2pPr marL="914400" lvl="1" indent="-317500" rtl="0">
              <a:lnSpc>
                <a:spcPct val="115000"/>
              </a:lnSpc>
              <a:spcBef>
                <a:spcPts val="900"/>
              </a:spcBef>
              <a:spcAft>
                <a:spcPts val="0"/>
              </a:spcAft>
              <a:buClr>
                <a:schemeClr val="accent4"/>
              </a:buClr>
              <a:buSzPts val="1400"/>
              <a:buAutoNum type="alphaLcPeriod"/>
              <a:defRPr sz="1400">
                <a:solidFill>
                  <a:schemeClr val="accent4"/>
                </a:solidFill>
              </a:defRPr>
            </a:lvl2pPr>
            <a:lvl3pPr marL="1371600" lvl="2" indent="-317500" rtl="0">
              <a:lnSpc>
                <a:spcPct val="115000"/>
              </a:lnSpc>
              <a:spcBef>
                <a:spcPts val="900"/>
              </a:spcBef>
              <a:spcAft>
                <a:spcPts val="0"/>
              </a:spcAft>
              <a:buClr>
                <a:schemeClr val="accent4"/>
              </a:buClr>
              <a:buSzPts val="1400"/>
              <a:buAutoNum type="romanLcPeriod"/>
              <a:defRPr sz="1400">
                <a:solidFill>
                  <a:schemeClr val="accent4"/>
                </a:solidFill>
              </a:defRPr>
            </a:lvl3pPr>
            <a:lvl4pPr marL="1828800" lvl="3" indent="-317500" rtl="0">
              <a:lnSpc>
                <a:spcPct val="115000"/>
              </a:lnSpc>
              <a:spcBef>
                <a:spcPts val="900"/>
              </a:spcBef>
              <a:spcAft>
                <a:spcPts val="0"/>
              </a:spcAft>
              <a:buClr>
                <a:schemeClr val="accent4"/>
              </a:buClr>
              <a:buSzPts val="1400"/>
              <a:buAutoNum type="arabicPeriod"/>
              <a:defRPr sz="1400">
                <a:solidFill>
                  <a:schemeClr val="accent4"/>
                </a:solidFill>
              </a:defRPr>
            </a:lvl4pPr>
            <a:lvl5pPr marL="2286000" lvl="4" indent="-317500" rtl="0">
              <a:lnSpc>
                <a:spcPct val="115000"/>
              </a:lnSpc>
              <a:spcBef>
                <a:spcPts val="900"/>
              </a:spcBef>
              <a:spcAft>
                <a:spcPts val="0"/>
              </a:spcAft>
              <a:buClr>
                <a:schemeClr val="accent4"/>
              </a:buClr>
              <a:buSzPts val="1400"/>
              <a:buAutoNum type="alphaLcPeriod"/>
              <a:defRPr sz="1400">
                <a:solidFill>
                  <a:schemeClr val="accent4"/>
                </a:solidFill>
              </a:defRPr>
            </a:lvl5pPr>
            <a:lvl6pPr marL="2743200" lvl="5" indent="-317500" rtl="0">
              <a:lnSpc>
                <a:spcPct val="115000"/>
              </a:lnSpc>
              <a:spcBef>
                <a:spcPts val="900"/>
              </a:spcBef>
              <a:spcAft>
                <a:spcPts val="0"/>
              </a:spcAft>
              <a:buClr>
                <a:schemeClr val="accent4"/>
              </a:buClr>
              <a:buSzPts val="1400"/>
              <a:buAutoNum type="romanLcPeriod"/>
              <a:defRPr sz="1400">
                <a:solidFill>
                  <a:schemeClr val="accent4"/>
                </a:solidFill>
              </a:defRPr>
            </a:lvl6pPr>
            <a:lvl7pPr marL="3200400" lvl="6" indent="-317500" rtl="0">
              <a:lnSpc>
                <a:spcPct val="115000"/>
              </a:lnSpc>
              <a:spcBef>
                <a:spcPts val="900"/>
              </a:spcBef>
              <a:spcAft>
                <a:spcPts val="0"/>
              </a:spcAft>
              <a:buClr>
                <a:schemeClr val="accent4"/>
              </a:buClr>
              <a:buSzPts val="1400"/>
              <a:buAutoNum type="arabicPeriod"/>
              <a:defRPr sz="1400">
                <a:solidFill>
                  <a:schemeClr val="accent4"/>
                </a:solidFill>
              </a:defRPr>
            </a:lvl7pPr>
            <a:lvl8pPr marL="3657600" lvl="7" indent="-317500" rtl="0">
              <a:lnSpc>
                <a:spcPct val="115000"/>
              </a:lnSpc>
              <a:spcBef>
                <a:spcPts val="900"/>
              </a:spcBef>
              <a:spcAft>
                <a:spcPts val="0"/>
              </a:spcAft>
              <a:buClr>
                <a:schemeClr val="accent4"/>
              </a:buClr>
              <a:buSzPts val="1400"/>
              <a:buAutoNum type="alphaLcPeriod"/>
              <a:defRPr sz="1400">
                <a:solidFill>
                  <a:schemeClr val="accent4"/>
                </a:solidFill>
              </a:defRPr>
            </a:lvl8pPr>
            <a:lvl9pPr marL="4114800" lvl="8" indent="-317500" rtl="0">
              <a:lnSpc>
                <a:spcPct val="115000"/>
              </a:lnSpc>
              <a:spcBef>
                <a:spcPts val="900"/>
              </a:spcBef>
              <a:spcAft>
                <a:spcPts val="900"/>
              </a:spcAft>
              <a:buClr>
                <a:schemeClr val="accent4"/>
              </a:buClr>
              <a:buSzPts val="1400"/>
              <a:buAutoNum type="romanLcPeriod"/>
              <a:defRPr sz="1400">
                <a:solidFill>
                  <a:schemeClr val="accent4"/>
                </a:solidFill>
              </a:defRPr>
            </a:lvl9pPr>
          </a:lstStyle>
          <a:p>
            <a:pPr rtl="0"/>
            <a:endParaRPr/>
          </a:p>
        </p:txBody>
      </p:sp>
      <p:sp>
        <p:nvSpPr>
          <p:cNvPr id="241" name="Google Shape;241;p45"/>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a:solidFill>
                  <a:schemeClr val="accent4"/>
                </a:solidFill>
              </a:defRPr>
            </a:lvl1pPr>
            <a:lvl2pPr lvl="1" algn="ctr" rtl="0">
              <a:spcBef>
                <a:spcPts val="0"/>
              </a:spcBef>
              <a:spcAft>
                <a:spcPts val="0"/>
              </a:spcAft>
              <a:buClr>
                <a:schemeClr val="accent4"/>
              </a:buClr>
              <a:buSzPts val="2800"/>
              <a:buNone/>
              <a:defRPr>
                <a:solidFill>
                  <a:schemeClr val="accent4"/>
                </a:solidFill>
              </a:defRPr>
            </a:lvl2pPr>
            <a:lvl3pPr lvl="2" algn="ctr" rtl="0">
              <a:spcBef>
                <a:spcPts val="0"/>
              </a:spcBef>
              <a:spcAft>
                <a:spcPts val="0"/>
              </a:spcAft>
              <a:buClr>
                <a:schemeClr val="accent4"/>
              </a:buClr>
              <a:buSzPts val="2800"/>
              <a:buNone/>
              <a:defRPr>
                <a:solidFill>
                  <a:schemeClr val="accent4"/>
                </a:solidFill>
              </a:defRPr>
            </a:lvl3pPr>
            <a:lvl4pPr lvl="3" algn="ctr" rtl="0">
              <a:spcBef>
                <a:spcPts val="0"/>
              </a:spcBef>
              <a:spcAft>
                <a:spcPts val="0"/>
              </a:spcAft>
              <a:buClr>
                <a:schemeClr val="accent4"/>
              </a:buClr>
              <a:buSzPts val="2800"/>
              <a:buNone/>
              <a:defRPr>
                <a:solidFill>
                  <a:schemeClr val="accent4"/>
                </a:solidFill>
              </a:defRPr>
            </a:lvl4pPr>
            <a:lvl5pPr lvl="4" algn="ctr" rtl="0">
              <a:spcBef>
                <a:spcPts val="0"/>
              </a:spcBef>
              <a:spcAft>
                <a:spcPts val="0"/>
              </a:spcAft>
              <a:buClr>
                <a:schemeClr val="accent4"/>
              </a:buClr>
              <a:buSzPts val="2800"/>
              <a:buNone/>
              <a:defRPr>
                <a:solidFill>
                  <a:schemeClr val="accent4"/>
                </a:solidFill>
              </a:defRPr>
            </a:lvl5pPr>
            <a:lvl6pPr lvl="5" algn="ctr" rtl="0">
              <a:spcBef>
                <a:spcPts val="0"/>
              </a:spcBef>
              <a:spcAft>
                <a:spcPts val="0"/>
              </a:spcAft>
              <a:buClr>
                <a:schemeClr val="accent4"/>
              </a:buClr>
              <a:buSzPts val="2800"/>
              <a:buNone/>
              <a:defRPr>
                <a:solidFill>
                  <a:schemeClr val="accent4"/>
                </a:solidFill>
              </a:defRPr>
            </a:lvl6pPr>
            <a:lvl7pPr lvl="6" algn="ctr" rtl="0">
              <a:spcBef>
                <a:spcPts val="0"/>
              </a:spcBef>
              <a:spcAft>
                <a:spcPts val="0"/>
              </a:spcAft>
              <a:buClr>
                <a:schemeClr val="accent4"/>
              </a:buClr>
              <a:buSzPts val="2800"/>
              <a:buNone/>
              <a:defRPr>
                <a:solidFill>
                  <a:schemeClr val="accent4"/>
                </a:solidFill>
              </a:defRPr>
            </a:lvl7pPr>
            <a:lvl8pPr lvl="7" algn="ctr" rtl="0">
              <a:spcBef>
                <a:spcPts val="0"/>
              </a:spcBef>
              <a:spcAft>
                <a:spcPts val="0"/>
              </a:spcAft>
              <a:buClr>
                <a:schemeClr val="accent4"/>
              </a:buClr>
              <a:buSzPts val="2800"/>
              <a:buNone/>
              <a:defRPr>
                <a:solidFill>
                  <a:schemeClr val="accent4"/>
                </a:solidFill>
              </a:defRPr>
            </a:lvl8pPr>
            <a:lvl9pPr lvl="8" algn="ctr" rtl="0">
              <a:spcBef>
                <a:spcPts val="0"/>
              </a:spcBef>
              <a:spcAft>
                <a:spcPts val="0"/>
              </a:spcAft>
              <a:buClr>
                <a:schemeClr val="accent4"/>
              </a:buClr>
              <a:buSzPts val="2800"/>
              <a:buNone/>
              <a:defRPr>
                <a:solidFill>
                  <a:schemeClr val="accent4"/>
                </a:solidFill>
              </a:defRPr>
            </a:lvl9pPr>
          </a:lstStyle>
          <a:p>
            <a:pPr rtl="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4_Schedule">
  <p:cSld name="SECTION_HEADER_2_2_1_1">
    <p:bg>
      <p:bgPr>
        <a:solidFill>
          <a:schemeClr val="dk1"/>
        </a:solidFill>
        <a:effectLst/>
      </p:bgPr>
    </p:bg>
    <p:spTree>
      <p:nvGrpSpPr>
        <p:cNvPr id="1" name="Shape 242"/>
        <p:cNvGrpSpPr/>
        <p:nvPr/>
      </p:nvGrpSpPr>
      <p:grpSpPr>
        <a:xfrm>
          <a:off x="0" y="0"/>
          <a:ext cx="0" cy="0"/>
          <a:chOff x="0" y="0"/>
          <a:chExt cx="0" cy="0"/>
        </a:xfrm>
      </p:grpSpPr>
      <p:sp>
        <p:nvSpPr>
          <p:cNvPr id="243" name="Google Shape;243;p46"/>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a:solidFill>
                  <a:schemeClr val="accent4"/>
                </a:solidFill>
              </a:defRPr>
            </a:lvl1pPr>
            <a:lvl2pPr lvl="1" algn="ctr" rtl="0">
              <a:spcBef>
                <a:spcPts val="0"/>
              </a:spcBef>
              <a:spcAft>
                <a:spcPts val="0"/>
              </a:spcAft>
              <a:buClr>
                <a:schemeClr val="accent4"/>
              </a:buClr>
              <a:buSzPts val="2800"/>
              <a:buNone/>
              <a:defRPr>
                <a:solidFill>
                  <a:schemeClr val="accent4"/>
                </a:solidFill>
              </a:defRPr>
            </a:lvl2pPr>
            <a:lvl3pPr lvl="2" algn="ctr" rtl="0">
              <a:spcBef>
                <a:spcPts val="0"/>
              </a:spcBef>
              <a:spcAft>
                <a:spcPts val="0"/>
              </a:spcAft>
              <a:buClr>
                <a:schemeClr val="accent4"/>
              </a:buClr>
              <a:buSzPts val="2800"/>
              <a:buNone/>
              <a:defRPr>
                <a:solidFill>
                  <a:schemeClr val="accent4"/>
                </a:solidFill>
              </a:defRPr>
            </a:lvl3pPr>
            <a:lvl4pPr lvl="3" algn="ctr" rtl="0">
              <a:spcBef>
                <a:spcPts val="0"/>
              </a:spcBef>
              <a:spcAft>
                <a:spcPts val="0"/>
              </a:spcAft>
              <a:buClr>
                <a:schemeClr val="accent4"/>
              </a:buClr>
              <a:buSzPts val="2800"/>
              <a:buNone/>
              <a:defRPr>
                <a:solidFill>
                  <a:schemeClr val="accent4"/>
                </a:solidFill>
              </a:defRPr>
            </a:lvl4pPr>
            <a:lvl5pPr lvl="4" algn="ctr" rtl="0">
              <a:spcBef>
                <a:spcPts val="0"/>
              </a:spcBef>
              <a:spcAft>
                <a:spcPts val="0"/>
              </a:spcAft>
              <a:buClr>
                <a:schemeClr val="accent4"/>
              </a:buClr>
              <a:buSzPts val="2800"/>
              <a:buNone/>
              <a:defRPr>
                <a:solidFill>
                  <a:schemeClr val="accent4"/>
                </a:solidFill>
              </a:defRPr>
            </a:lvl5pPr>
            <a:lvl6pPr lvl="5" algn="ctr" rtl="0">
              <a:spcBef>
                <a:spcPts val="0"/>
              </a:spcBef>
              <a:spcAft>
                <a:spcPts val="0"/>
              </a:spcAft>
              <a:buClr>
                <a:schemeClr val="accent4"/>
              </a:buClr>
              <a:buSzPts val="2800"/>
              <a:buNone/>
              <a:defRPr>
                <a:solidFill>
                  <a:schemeClr val="accent4"/>
                </a:solidFill>
              </a:defRPr>
            </a:lvl6pPr>
            <a:lvl7pPr lvl="6" algn="ctr" rtl="0">
              <a:spcBef>
                <a:spcPts val="0"/>
              </a:spcBef>
              <a:spcAft>
                <a:spcPts val="0"/>
              </a:spcAft>
              <a:buClr>
                <a:schemeClr val="accent4"/>
              </a:buClr>
              <a:buSzPts val="2800"/>
              <a:buNone/>
              <a:defRPr>
                <a:solidFill>
                  <a:schemeClr val="accent4"/>
                </a:solidFill>
              </a:defRPr>
            </a:lvl7pPr>
            <a:lvl8pPr lvl="7" algn="ctr" rtl="0">
              <a:spcBef>
                <a:spcPts val="0"/>
              </a:spcBef>
              <a:spcAft>
                <a:spcPts val="0"/>
              </a:spcAft>
              <a:buClr>
                <a:schemeClr val="accent4"/>
              </a:buClr>
              <a:buSzPts val="2800"/>
              <a:buNone/>
              <a:defRPr>
                <a:solidFill>
                  <a:schemeClr val="accent4"/>
                </a:solidFill>
              </a:defRPr>
            </a:lvl8pPr>
            <a:lvl9pPr lvl="8" algn="ctr" rtl="0">
              <a:spcBef>
                <a:spcPts val="0"/>
              </a:spcBef>
              <a:spcAft>
                <a:spcPts val="0"/>
              </a:spcAft>
              <a:buClr>
                <a:schemeClr val="accent4"/>
              </a:buClr>
              <a:buSzPts val="2800"/>
              <a:buNone/>
              <a:defRPr>
                <a:solidFill>
                  <a:schemeClr val="accent4"/>
                </a:solidFill>
              </a:defRPr>
            </a:lvl9pPr>
          </a:lstStyle>
          <a:p>
            <a:pPr rtl="0"/>
            <a:endParaRPr/>
          </a:p>
        </p:txBody>
      </p:sp>
      <p:sp>
        <p:nvSpPr>
          <p:cNvPr id="244" name="Google Shape;244;p46"/>
          <p:cNvSpPr txBox="1">
            <a:spLocks noGrp="1"/>
          </p:cNvSpPr>
          <p:nvPr>
            <p:ph type="subTitle" idx="1"/>
          </p:nvPr>
        </p:nvSpPr>
        <p:spPr>
          <a:xfrm>
            <a:off x="4293108"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45" name="Google Shape;245;p46"/>
          <p:cNvSpPr txBox="1">
            <a:spLocks noGrp="1"/>
          </p:cNvSpPr>
          <p:nvPr>
            <p:ph type="subTitle" idx="2"/>
          </p:nvPr>
        </p:nvSpPr>
        <p:spPr>
          <a:xfrm>
            <a:off x="6702552"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46" name="Google Shape;246;p46"/>
          <p:cNvSpPr txBox="1">
            <a:spLocks noGrp="1"/>
          </p:cNvSpPr>
          <p:nvPr>
            <p:ph type="subTitle" idx="3"/>
          </p:nvPr>
        </p:nvSpPr>
        <p:spPr>
          <a:xfrm>
            <a:off x="4293108"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47" name="Google Shape;247;p46"/>
          <p:cNvSpPr txBox="1">
            <a:spLocks noGrp="1"/>
          </p:cNvSpPr>
          <p:nvPr>
            <p:ph type="subTitle" idx="4"/>
          </p:nvPr>
        </p:nvSpPr>
        <p:spPr>
          <a:xfrm>
            <a:off x="6702552"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48" name="Google Shape;248;p46"/>
          <p:cNvSpPr txBox="1">
            <a:spLocks noGrp="1"/>
          </p:cNvSpPr>
          <p:nvPr>
            <p:ph type="subTitle" idx="5"/>
          </p:nvPr>
        </p:nvSpPr>
        <p:spPr>
          <a:xfrm>
            <a:off x="4293108"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49" name="Google Shape;249;p46"/>
          <p:cNvSpPr txBox="1">
            <a:spLocks noGrp="1"/>
          </p:cNvSpPr>
          <p:nvPr>
            <p:ph type="subTitle" idx="6"/>
          </p:nvPr>
        </p:nvSpPr>
        <p:spPr>
          <a:xfrm>
            <a:off x="6702552"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50" name="Google Shape;250;p46"/>
          <p:cNvSpPr txBox="1">
            <a:spLocks noGrp="1"/>
          </p:cNvSpPr>
          <p:nvPr>
            <p:ph type="subTitle" idx="7"/>
          </p:nvPr>
        </p:nvSpPr>
        <p:spPr>
          <a:xfrm>
            <a:off x="4293108"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51" name="Google Shape;251;p46"/>
          <p:cNvSpPr txBox="1">
            <a:spLocks noGrp="1"/>
          </p:cNvSpPr>
          <p:nvPr>
            <p:ph type="subTitle" idx="8"/>
          </p:nvPr>
        </p:nvSpPr>
        <p:spPr>
          <a:xfrm>
            <a:off x="6702552"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52" name="Google Shape;252;p46"/>
          <p:cNvSpPr txBox="1">
            <a:spLocks noGrp="1"/>
          </p:cNvSpPr>
          <p:nvPr>
            <p:ph type="subTitle" idx="9"/>
          </p:nvPr>
        </p:nvSpPr>
        <p:spPr>
          <a:xfrm>
            <a:off x="4293108"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53" name="Google Shape;253;p46"/>
          <p:cNvSpPr txBox="1">
            <a:spLocks noGrp="1"/>
          </p:cNvSpPr>
          <p:nvPr>
            <p:ph type="subTitle" idx="13"/>
          </p:nvPr>
        </p:nvSpPr>
        <p:spPr>
          <a:xfrm>
            <a:off x="6702552"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54" name="Google Shape;254;p46"/>
          <p:cNvSpPr txBox="1">
            <a:spLocks noGrp="1"/>
          </p:cNvSpPr>
          <p:nvPr>
            <p:ph type="subTitle" idx="14"/>
          </p:nvPr>
        </p:nvSpPr>
        <p:spPr>
          <a:xfrm>
            <a:off x="4293108"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55" name="Google Shape;255;p46"/>
          <p:cNvSpPr txBox="1">
            <a:spLocks noGrp="1"/>
          </p:cNvSpPr>
          <p:nvPr>
            <p:ph type="subTitle" idx="15"/>
          </p:nvPr>
        </p:nvSpPr>
        <p:spPr>
          <a:xfrm>
            <a:off x="6702552"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56" name="Google Shape;256;p46"/>
          <p:cNvSpPr txBox="1">
            <a:spLocks noGrp="1"/>
          </p:cNvSpPr>
          <p:nvPr>
            <p:ph type="subTitle" idx="16"/>
          </p:nvPr>
        </p:nvSpPr>
        <p:spPr>
          <a:xfrm>
            <a:off x="4293108"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57" name="Google Shape;257;p46"/>
          <p:cNvSpPr txBox="1">
            <a:spLocks noGrp="1"/>
          </p:cNvSpPr>
          <p:nvPr>
            <p:ph type="subTitle" idx="17"/>
          </p:nvPr>
        </p:nvSpPr>
        <p:spPr>
          <a:xfrm>
            <a:off x="6702552"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solidFill>
                  <a:schemeClr val="accent4"/>
                </a:solidFill>
              </a:defRPr>
            </a:lvl1pPr>
            <a:lvl2pPr lvl="1" rtl="0">
              <a:lnSpc>
                <a:spcPct val="110000"/>
              </a:lnSpc>
              <a:spcBef>
                <a:spcPts val="0"/>
              </a:spcBef>
              <a:spcAft>
                <a:spcPts val="0"/>
              </a:spcAft>
              <a:buNone/>
              <a:defRPr sz="1400">
                <a:solidFill>
                  <a:schemeClr val="accent4"/>
                </a:solidFill>
              </a:defRPr>
            </a:lvl2pPr>
            <a:lvl3pPr lvl="2" rtl="0">
              <a:lnSpc>
                <a:spcPct val="110000"/>
              </a:lnSpc>
              <a:spcBef>
                <a:spcPts val="0"/>
              </a:spcBef>
              <a:spcAft>
                <a:spcPts val="0"/>
              </a:spcAft>
              <a:buNone/>
              <a:defRPr sz="1400">
                <a:solidFill>
                  <a:schemeClr val="accent4"/>
                </a:solidFill>
              </a:defRPr>
            </a:lvl3pPr>
            <a:lvl4pPr lvl="3" rtl="0">
              <a:lnSpc>
                <a:spcPct val="110000"/>
              </a:lnSpc>
              <a:spcBef>
                <a:spcPts val="0"/>
              </a:spcBef>
              <a:spcAft>
                <a:spcPts val="0"/>
              </a:spcAft>
              <a:buNone/>
              <a:defRPr sz="1400">
                <a:solidFill>
                  <a:schemeClr val="accent4"/>
                </a:solidFill>
              </a:defRPr>
            </a:lvl4pPr>
            <a:lvl5pPr lvl="4" rtl="0">
              <a:lnSpc>
                <a:spcPct val="110000"/>
              </a:lnSpc>
              <a:spcBef>
                <a:spcPts val="0"/>
              </a:spcBef>
              <a:spcAft>
                <a:spcPts val="0"/>
              </a:spcAft>
              <a:buNone/>
              <a:defRPr sz="1400">
                <a:solidFill>
                  <a:schemeClr val="accent4"/>
                </a:solidFill>
              </a:defRPr>
            </a:lvl5pPr>
            <a:lvl6pPr lvl="5" rtl="0">
              <a:lnSpc>
                <a:spcPct val="110000"/>
              </a:lnSpc>
              <a:spcBef>
                <a:spcPts val="0"/>
              </a:spcBef>
              <a:spcAft>
                <a:spcPts val="0"/>
              </a:spcAft>
              <a:buNone/>
              <a:defRPr sz="1400">
                <a:solidFill>
                  <a:schemeClr val="accent4"/>
                </a:solidFill>
              </a:defRPr>
            </a:lvl6pPr>
            <a:lvl7pPr lvl="6" rtl="0">
              <a:lnSpc>
                <a:spcPct val="110000"/>
              </a:lnSpc>
              <a:spcBef>
                <a:spcPts val="0"/>
              </a:spcBef>
              <a:spcAft>
                <a:spcPts val="0"/>
              </a:spcAft>
              <a:buNone/>
              <a:defRPr sz="1400">
                <a:solidFill>
                  <a:schemeClr val="accent4"/>
                </a:solidFill>
              </a:defRPr>
            </a:lvl7pPr>
            <a:lvl8pPr lvl="7" rtl="0">
              <a:lnSpc>
                <a:spcPct val="110000"/>
              </a:lnSpc>
              <a:spcBef>
                <a:spcPts val="0"/>
              </a:spcBef>
              <a:spcAft>
                <a:spcPts val="0"/>
              </a:spcAft>
              <a:buNone/>
              <a:defRPr sz="1400">
                <a:solidFill>
                  <a:schemeClr val="accent4"/>
                </a:solidFill>
              </a:defRPr>
            </a:lvl8pPr>
            <a:lvl9pPr lvl="8" rtl="0">
              <a:lnSpc>
                <a:spcPct val="110000"/>
              </a:lnSpc>
              <a:spcBef>
                <a:spcPts val="0"/>
              </a:spcBef>
              <a:spcAft>
                <a:spcPts val="0"/>
              </a:spcAft>
              <a:buNone/>
              <a:defRPr sz="1400">
                <a:solidFill>
                  <a:schemeClr val="accent4"/>
                </a:solidFill>
              </a:defRPr>
            </a:lvl9pPr>
          </a:lstStyle>
          <a:p>
            <a:pPr rtl="0"/>
            <a:endParaRPr/>
          </a:p>
        </p:txBody>
      </p:sp>
      <p:sp>
        <p:nvSpPr>
          <p:cNvPr id="258" name="Google Shape;258;p46"/>
          <p:cNvSpPr txBox="1">
            <a:spLocks noGrp="1"/>
          </p:cNvSpPr>
          <p:nvPr>
            <p:ph type="subTitle" idx="18"/>
          </p:nvPr>
        </p:nvSpPr>
        <p:spPr>
          <a:xfrm>
            <a:off x="4293108"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59" name="Google Shape;259;p46"/>
          <p:cNvSpPr txBox="1">
            <a:spLocks noGrp="1"/>
          </p:cNvSpPr>
          <p:nvPr>
            <p:ph type="subTitle" idx="19"/>
          </p:nvPr>
        </p:nvSpPr>
        <p:spPr>
          <a:xfrm>
            <a:off x="6702552"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0" name="Google Shape;260;p46"/>
          <p:cNvSpPr txBox="1">
            <a:spLocks noGrp="1"/>
          </p:cNvSpPr>
          <p:nvPr>
            <p:ph type="subTitle" idx="20"/>
          </p:nvPr>
        </p:nvSpPr>
        <p:spPr>
          <a:xfrm>
            <a:off x="4293108"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1" name="Google Shape;261;p46"/>
          <p:cNvSpPr txBox="1">
            <a:spLocks noGrp="1"/>
          </p:cNvSpPr>
          <p:nvPr>
            <p:ph type="subTitle" idx="21"/>
          </p:nvPr>
        </p:nvSpPr>
        <p:spPr>
          <a:xfrm>
            <a:off x="6702552"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2" name="Google Shape;262;p46"/>
          <p:cNvSpPr txBox="1">
            <a:spLocks noGrp="1"/>
          </p:cNvSpPr>
          <p:nvPr>
            <p:ph type="subTitle" idx="22"/>
          </p:nvPr>
        </p:nvSpPr>
        <p:spPr>
          <a:xfrm>
            <a:off x="4293108"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3" name="Google Shape;263;p46"/>
          <p:cNvSpPr txBox="1">
            <a:spLocks noGrp="1"/>
          </p:cNvSpPr>
          <p:nvPr>
            <p:ph type="subTitle" idx="23"/>
          </p:nvPr>
        </p:nvSpPr>
        <p:spPr>
          <a:xfrm>
            <a:off x="6702552"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4" name="Google Shape;264;p46"/>
          <p:cNvSpPr txBox="1">
            <a:spLocks noGrp="1"/>
          </p:cNvSpPr>
          <p:nvPr>
            <p:ph type="subTitle" idx="24"/>
          </p:nvPr>
        </p:nvSpPr>
        <p:spPr>
          <a:xfrm>
            <a:off x="4293108"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5" name="Google Shape;265;p46"/>
          <p:cNvSpPr txBox="1">
            <a:spLocks noGrp="1"/>
          </p:cNvSpPr>
          <p:nvPr>
            <p:ph type="subTitle" idx="25"/>
          </p:nvPr>
        </p:nvSpPr>
        <p:spPr>
          <a:xfrm>
            <a:off x="6702552"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6" name="Google Shape;266;p46"/>
          <p:cNvSpPr txBox="1">
            <a:spLocks noGrp="1"/>
          </p:cNvSpPr>
          <p:nvPr>
            <p:ph type="subTitle" idx="26"/>
          </p:nvPr>
        </p:nvSpPr>
        <p:spPr>
          <a:xfrm>
            <a:off x="4293108"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
        <p:nvSpPr>
          <p:cNvPr id="267" name="Google Shape;267;p46"/>
          <p:cNvSpPr txBox="1">
            <a:spLocks noGrp="1"/>
          </p:cNvSpPr>
          <p:nvPr>
            <p:ph type="subTitle" idx="27"/>
          </p:nvPr>
        </p:nvSpPr>
        <p:spPr>
          <a:xfrm>
            <a:off x="6702552"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solidFill>
                  <a:schemeClr val="accent4"/>
                </a:solidFill>
              </a:defRPr>
            </a:lvl1pPr>
            <a:lvl2pPr lvl="1" rtl="0">
              <a:lnSpc>
                <a:spcPct val="125000"/>
              </a:lnSpc>
              <a:spcBef>
                <a:spcPts val="0"/>
              </a:spcBef>
              <a:spcAft>
                <a:spcPts val="0"/>
              </a:spcAft>
              <a:buNone/>
              <a:defRPr b="0">
                <a:solidFill>
                  <a:schemeClr val="accent4"/>
                </a:solidFill>
              </a:defRPr>
            </a:lvl2pPr>
            <a:lvl3pPr lvl="2" rtl="0">
              <a:lnSpc>
                <a:spcPct val="125000"/>
              </a:lnSpc>
              <a:spcBef>
                <a:spcPts val="0"/>
              </a:spcBef>
              <a:spcAft>
                <a:spcPts val="0"/>
              </a:spcAft>
              <a:buNone/>
              <a:defRPr b="0">
                <a:solidFill>
                  <a:schemeClr val="accent4"/>
                </a:solidFill>
              </a:defRPr>
            </a:lvl3pPr>
            <a:lvl4pPr lvl="3" rtl="0">
              <a:lnSpc>
                <a:spcPct val="125000"/>
              </a:lnSpc>
              <a:spcBef>
                <a:spcPts val="0"/>
              </a:spcBef>
              <a:spcAft>
                <a:spcPts val="0"/>
              </a:spcAft>
              <a:buNone/>
              <a:defRPr b="0">
                <a:solidFill>
                  <a:schemeClr val="accent4"/>
                </a:solidFill>
              </a:defRPr>
            </a:lvl4pPr>
            <a:lvl5pPr lvl="4" rtl="0">
              <a:lnSpc>
                <a:spcPct val="125000"/>
              </a:lnSpc>
              <a:spcBef>
                <a:spcPts val="0"/>
              </a:spcBef>
              <a:spcAft>
                <a:spcPts val="0"/>
              </a:spcAft>
              <a:buNone/>
              <a:defRPr b="0">
                <a:solidFill>
                  <a:schemeClr val="accent4"/>
                </a:solidFill>
              </a:defRPr>
            </a:lvl5pPr>
            <a:lvl6pPr lvl="5" rtl="0">
              <a:lnSpc>
                <a:spcPct val="125000"/>
              </a:lnSpc>
              <a:spcBef>
                <a:spcPts val="0"/>
              </a:spcBef>
              <a:spcAft>
                <a:spcPts val="0"/>
              </a:spcAft>
              <a:buNone/>
              <a:defRPr b="0">
                <a:solidFill>
                  <a:schemeClr val="accent4"/>
                </a:solidFill>
              </a:defRPr>
            </a:lvl6pPr>
            <a:lvl7pPr lvl="6" rtl="0">
              <a:lnSpc>
                <a:spcPct val="125000"/>
              </a:lnSpc>
              <a:spcBef>
                <a:spcPts val="0"/>
              </a:spcBef>
              <a:spcAft>
                <a:spcPts val="0"/>
              </a:spcAft>
              <a:buNone/>
              <a:defRPr b="0">
                <a:solidFill>
                  <a:schemeClr val="accent4"/>
                </a:solidFill>
              </a:defRPr>
            </a:lvl7pPr>
            <a:lvl8pPr lvl="7" rtl="0">
              <a:lnSpc>
                <a:spcPct val="125000"/>
              </a:lnSpc>
              <a:spcBef>
                <a:spcPts val="0"/>
              </a:spcBef>
              <a:spcAft>
                <a:spcPts val="0"/>
              </a:spcAft>
              <a:buNone/>
              <a:defRPr b="0">
                <a:solidFill>
                  <a:schemeClr val="accent4"/>
                </a:solidFill>
              </a:defRPr>
            </a:lvl8pPr>
            <a:lvl9pPr lvl="8" rtl="0">
              <a:lnSpc>
                <a:spcPct val="125000"/>
              </a:lnSpc>
              <a:spcBef>
                <a:spcPts val="0"/>
              </a:spcBef>
              <a:spcAft>
                <a:spcPts val="0"/>
              </a:spcAft>
              <a:buNone/>
              <a:defRPr b="0">
                <a:solidFill>
                  <a:schemeClr val="accent4"/>
                </a:solidFill>
              </a:defRPr>
            </a:lvl9pPr>
          </a:lstStyle>
          <a:p>
            <a:pPr rtl="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7_Mission">
  <p:cSld name="SECTION_HEADER_2_1_2_1_1">
    <p:bg>
      <p:bgPr>
        <a:solidFill>
          <a:schemeClr val="dk1"/>
        </a:solidFill>
        <a:effectLst/>
      </p:bgPr>
    </p:bg>
    <p:spTree>
      <p:nvGrpSpPr>
        <p:cNvPr id="1" name="Shape 268"/>
        <p:cNvGrpSpPr/>
        <p:nvPr/>
      </p:nvGrpSpPr>
      <p:grpSpPr>
        <a:xfrm>
          <a:off x="0" y="0"/>
          <a:ext cx="0" cy="0"/>
          <a:chOff x="0" y="0"/>
          <a:chExt cx="0" cy="0"/>
        </a:xfrm>
      </p:grpSpPr>
      <p:sp>
        <p:nvSpPr>
          <p:cNvPr id="269" name="Google Shape;269;p47"/>
          <p:cNvSpPr txBox="1">
            <a:spLocks noGrp="1"/>
          </p:cNvSpPr>
          <p:nvPr>
            <p:ph type="title"/>
          </p:nvPr>
        </p:nvSpPr>
        <p:spPr>
          <a:xfrm>
            <a:off x="763524" y="1911096"/>
            <a:ext cx="6688800" cy="2057400"/>
          </a:xfrm>
          <a:prstGeom prst="rect">
            <a:avLst/>
          </a:prstGeom>
        </p:spPr>
        <p:txBody>
          <a:bodyPr spcFirstLastPara="1" wrap="square" lIns="0" tIns="0" rIns="0" bIns="0" rtlCol="0" anchor="t" anchorCtr="0">
            <a:noAutofit/>
          </a:bodyPr>
          <a:lstStyle>
            <a:lvl1pPr lvl="0" rtl="0">
              <a:lnSpc>
                <a:spcPct val="125000"/>
              </a:lnSpc>
              <a:spcBef>
                <a:spcPts val="0"/>
              </a:spcBef>
              <a:spcAft>
                <a:spcPts val="0"/>
              </a:spcAft>
              <a:buClr>
                <a:schemeClr val="accent4"/>
              </a:buClr>
              <a:buSzPts val="1800"/>
              <a:buNone/>
              <a:defRPr sz="1800">
                <a:solidFill>
                  <a:schemeClr val="accent4"/>
                </a:solidFill>
              </a:defRPr>
            </a:lvl1pPr>
            <a:lvl2pPr lvl="1" algn="ctr" rtl="0">
              <a:lnSpc>
                <a:spcPct val="125000"/>
              </a:lnSpc>
              <a:spcBef>
                <a:spcPts val="0"/>
              </a:spcBef>
              <a:spcAft>
                <a:spcPts val="0"/>
              </a:spcAft>
              <a:buClr>
                <a:schemeClr val="accent4"/>
              </a:buClr>
              <a:buSzPts val="1800"/>
              <a:buNone/>
              <a:defRPr sz="1800">
                <a:solidFill>
                  <a:schemeClr val="accent4"/>
                </a:solidFill>
              </a:defRPr>
            </a:lvl2pPr>
            <a:lvl3pPr lvl="2" algn="ctr" rtl="0">
              <a:lnSpc>
                <a:spcPct val="125000"/>
              </a:lnSpc>
              <a:spcBef>
                <a:spcPts val="0"/>
              </a:spcBef>
              <a:spcAft>
                <a:spcPts val="0"/>
              </a:spcAft>
              <a:buClr>
                <a:schemeClr val="accent4"/>
              </a:buClr>
              <a:buSzPts val="1800"/>
              <a:buNone/>
              <a:defRPr sz="1800">
                <a:solidFill>
                  <a:schemeClr val="accent4"/>
                </a:solidFill>
              </a:defRPr>
            </a:lvl3pPr>
            <a:lvl4pPr lvl="3" algn="ctr" rtl="0">
              <a:lnSpc>
                <a:spcPct val="125000"/>
              </a:lnSpc>
              <a:spcBef>
                <a:spcPts val="0"/>
              </a:spcBef>
              <a:spcAft>
                <a:spcPts val="0"/>
              </a:spcAft>
              <a:buClr>
                <a:schemeClr val="accent4"/>
              </a:buClr>
              <a:buSzPts val="1800"/>
              <a:buNone/>
              <a:defRPr sz="1800">
                <a:solidFill>
                  <a:schemeClr val="accent4"/>
                </a:solidFill>
              </a:defRPr>
            </a:lvl4pPr>
            <a:lvl5pPr lvl="4" algn="ctr" rtl="0">
              <a:lnSpc>
                <a:spcPct val="125000"/>
              </a:lnSpc>
              <a:spcBef>
                <a:spcPts val="0"/>
              </a:spcBef>
              <a:spcAft>
                <a:spcPts val="0"/>
              </a:spcAft>
              <a:buClr>
                <a:schemeClr val="accent4"/>
              </a:buClr>
              <a:buSzPts val="1800"/>
              <a:buNone/>
              <a:defRPr sz="1800">
                <a:solidFill>
                  <a:schemeClr val="accent4"/>
                </a:solidFill>
              </a:defRPr>
            </a:lvl5pPr>
            <a:lvl6pPr lvl="5" algn="ctr" rtl="0">
              <a:lnSpc>
                <a:spcPct val="125000"/>
              </a:lnSpc>
              <a:spcBef>
                <a:spcPts val="0"/>
              </a:spcBef>
              <a:spcAft>
                <a:spcPts val="0"/>
              </a:spcAft>
              <a:buClr>
                <a:schemeClr val="accent4"/>
              </a:buClr>
              <a:buSzPts val="1800"/>
              <a:buNone/>
              <a:defRPr sz="1800">
                <a:solidFill>
                  <a:schemeClr val="accent4"/>
                </a:solidFill>
              </a:defRPr>
            </a:lvl6pPr>
            <a:lvl7pPr lvl="6" algn="ctr" rtl="0">
              <a:lnSpc>
                <a:spcPct val="125000"/>
              </a:lnSpc>
              <a:spcBef>
                <a:spcPts val="0"/>
              </a:spcBef>
              <a:spcAft>
                <a:spcPts val="0"/>
              </a:spcAft>
              <a:buClr>
                <a:schemeClr val="accent4"/>
              </a:buClr>
              <a:buSzPts val="1800"/>
              <a:buNone/>
              <a:defRPr sz="1800">
                <a:solidFill>
                  <a:schemeClr val="accent4"/>
                </a:solidFill>
              </a:defRPr>
            </a:lvl7pPr>
            <a:lvl8pPr lvl="7" algn="ctr" rtl="0">
              <a:lnSpc>
                <a:spcPct val="125000"/>
              </a:lnSpc>
              <a:spcBef>
                <a:spcPts val="0"/>
              </a:spcBef>
              <a:spcAft>
                <a:spcPts val="0"/>
              </a:spcAft>
              <a:buClr>
                <a:schemeClr val="accent4"/>
              </a:buClr>
              <a:buSzPts val="1800"/>
              <a:buNone/>
              <a:defRPr sz="1800">
                <a:solidFill>
                  <a:schemeClr val="accent4"/>
                </a:solidFill>
              </a:defRPr>
            </a:lvl8pPr>
            <a:lvl9pPr lvl="8" algn="ctr" rtl="0">
              <a:lnSpc>
                <a:spcPct val="125000"/>
              </a:lnSpc>
              <a:spcBef>
                <a:spcPts val="0"/>
              </a:spcBef>
              <a:spcAft>
                <a:spcPts val="0"/>
              </a:spcAft>
              <a:buClr>
                <a:schemeClr val="accent4"/>
              </a:buClr>
              <a:buSzPts val="1800"/>
              <a:buNone/>
              <a:defRPr sz="1800">
                <a:solidFill>
                  <a:schemeClr val="accent4"/>
                </a:solidFill>
              </a:defRPr>
            </a:lvl9pPr>
          </a:lstStyle>
          <a:p>
            <a:pPr rtl="0"/>
            <a:endParaRPr/>
          </a:p>
        </p:txBody>
      </p:sp>
      <p:sp>
        <p:nvSpPr>
          <p:cNvPr id="270" name="Google Shape;270;p47"/>
          <p:cNvSpPr txBox="1">
            <a:spLocks noGrp="1"/>
          </p:cNvSpPr>
          <p:nvPr>
            <p:ph type="subTitle" idx="1"/>
          </p:nvPr>
        </p:nvSpPr>
        <p:spPr>
          <a:xfrm>
            <a:off x="763524" y="1499616"/>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solidFill>
                  <a:schemeClr val="accent4"/>
                </a:solidFill>
              </a:defRPr>
            </a:lvl1pPr>
            <a:lvl2pPr lvl="1" rtl="0">
              <a:lnSpc>
                <a:spcPct val="125000"/>
              </a:lnSpc>
              <a:spcBef>
                <a:spcPts val="0"/>
              </a:spcBef>
              <a:spcAft>
                <a:spcPts val="0"/>
              </a:spcAft>
              <a:buNone/>
              <a:defRPr sz="900">
                <a:solidFill>
                  <a:schemeClr val="accent4"/>
                </a:solidFill>
              </a:defRPr>
            </a:lvl2pPr>
            <a:lvl3pPr lvl="2" rtl="0">
              <a:lnSpc>
                <a:spcPct val="125000"/>
              </a:lnSpc>
              <a:spcBef>
                <a:spcPts val="0"/>
              </a:spcBef>
              <a:spcAft>
                <a:spcPts val="0"/>
              </a:spcAft>
              <a:buNone/>
              <a:defRPr sz="900">
                <a:solidFill>
                  <a:schemeClr val="accent4"/>
                </a:solidFill>
              </a:defRPr>
            </a:lvl3pPr>
            <a:lvl4pPr lvl="3" rtl="0">
              <a:lnSpc>
                <a:spcPct val="125000"/>
              </a:lnSpc>
              <a:spcBef>
                <a:spcPts val="0"/>
              </a:spcBef>
              <a:spcAft>
                <a:spcPts val="0"/>
              </a:spcAft>
              <a:buNone/>
              <a:defRPr sz="900">
                <a:solidFill>
                  <a:schemeClr val="accent4"/>
                </a:solidFill>
              </a:defRPr>
            </a:lvl4pPr>
            <a:lvl5pPr lvl="4" rtl="0">
              <a:lnSpc>
                <a:spcPct val="125000"/>
              </a:lnSpc>
              <a:spcBef>
                <a:spcPts val="0"/>
              </a:spcBef>
              <a:spcAft>
                <a:spcPts val="0"/>
              </a:spcAft>
              <a:buNone/>
              <a:defRPr sz="900">
                <a:solidFill>
                  <a:schemeClr val="accent4"/>
                </a:solidFill>
              </a:defRPr>
            </a:lvl5pPr>
            <a:lvl6pPr lvl="5" rtl="0">
              <a:lnSpc>
                <a:spcPct val="125000"/>
              </a:lnSpc>
              <a:spcBef>
                <a:spcPts val="0"/>
              </a:spcBef>
              <a:spcAft>
                <a:spcPts val="0"/>
              </a:spcAft>
              <a:buNone/>
              <a:defRPr sz="900">
                <a:solidFill>
                  <a:schemeClr val="accent4"/>
                </a:solidFill>
              </a:defRPr>
            </a:lvl6pPr>
            <a:lvl7pPr lvl="6" rtl="0">
              <a:lnSpc>
                <a:spcPct val="125000"/>
              </a:lnSpc>
              <a:spcBef>
                <a:spcPts val="0"/>
              </a:spcBef>
              <a:spcAft>
                <a:spcPts val="0"/>
              </a:spcAft>
              <a:buNone/>
              <a:defRPr sz="900">
                <a:solidFill>
                  <a:schemeClr val="accent4"/>
                </a:solidFill>
              </a:defRPr>
            </a:lvl7pPr>
            <a:lvl8pPr lvl="7" rtl="0">
              <a:lnSpc>
                <a:spcPct val="125000"/>
              </a:lnSpc>
              <a:spcBef>
                <a:spcPts val="0"/>
              </a:spcBef>
              <a:spcAft>
                <a:spcPts val="0"/>
              </a:spcAft>
              <a:buNone/>
              <a:defRPr sz="900">
                <a:solidFill>
                  <a:schemeClr val="accent4"/>
                </a:solidFill>
              </a:defRPr>
            </a:lvl8pPr>
            <a:lvl9pPr lvl="8" rtl="0">
              <a:lnSpc>
                <a:spcPct val="125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0_Quote">
  <p:cSld name="SECTION_HEADER_2_1_2_2_1">
    <p:bg>
      <p:bgPr>
        <a:solidFill>
          <a:schemeClr val="dk1"/>
        </a:solidFill>
        <a:effectLst/>
      </p:bgPr>
    </p:bg>
    <p:spTree>
      <p:nvGrpSpPr>
        <p:cNvPr id="1" name="Shape 271"/>
        <p:cNvGrpSpPr/>
        <p:nvPr/>
      </p:nvGrpSpPr>
      <p:grpSpPr>
        <a:xfrm>
          <a:off x="0" y="0"/>
          <a:ext cx="0" cy="0"/>
          <a:chOff x="0" y="0"/>
          <a:chExt cx="0" cy="0"/>
        </a:xfrm>
      </p:grpSpPr>
      <p:sp>
        <p:nvSpPr>
          <p:cNvPr id="272" name="Google Shape;272;p48"/>
          <p:cNvSpPr txBox="1">
            <a:spLocks noGrp="1"/>
          </p:cNvSpPr>
          <p:nvPr>
            <p:ph type="title"/>
          </p:nvPr>
        </p:nvSpPr>
        <p:spPr>
          <a:xfrm>
            <a:off x="763524" y="1394460"/>
            <a:ext cx="6688800" cy="2057400"/>
          </a:xfrm>
          <a:prstGeom prst="rect">
            <a:avLst/>
          </a:prstGeom>
        </p:spPr>
        <p:txBody>
          <a:bodyPr spcFirstLastPara="1" wrap="square" lIns="0" tIns="0" rIns="0" bIns="0" rtlCol="0" anchor="b" anchorCtr="0">
            <a:noAutofit/>
          </a:bodyPr>
          <a:lstStyle>
            <a:lvl1pPr lvl="0" rtl="0">
              <a:lnSpc>
                <a:spcPct val="125000"/>
              </a:lnSpc>
              <a:spcBef>
                <a:spcPts val="0"/>
              </a:spcBef>
              <a:spcAft>
                <a:spcPts val="0"/>
              </a:spcAft>
              <a:buClr>
                <a:schemeClr val="accent4"/>
              </a:buClr>
              <a:buSzPts val="1800"/>
              <a:buNone/>
              <a:defRPr sz="1800">
                <a:solidFill>
                  <a:schemeClr val="accent4"/>
                </a:solidFill>
              </a:defRPr>
            </a:lvl1pPr>
            <a:lvl2pPr lvl="1" algn="ctr" rtl="0">
              <a:lnSpc>
                <a:spcPct val="125000"/>
              </a:lnSpc>
              <a:spcBef>
                <a:spcPts val="0"/>
              </a:spcBef>
              <a:spcAft>
                <a:spcPts val="0"/>
              </a:spcAft>
              <a:buClr>
                <a:schemeClr val="accent4"/>
              </a:buClr>
              <a:buSzPts val="1800"/>
              <a:buNone/>
              <a:defRPr sz="1800">
                <a:solidFill>
                  <a:schemeClr val="accent4"/>
                </a:solidFill>
              </a:defRPr>
            </a:lvl2pPr>
            <a:lvl3pPr lvl="2" algn="ctr" rtl="0">
              <a:lnSpc>
                <a:spcPct val="125000"/>
              </a:lnSpc>
              <a:spcBef>
                <a:spcPts val="0"/>
              </a:spcBef>
              <a:spcAft>
                <a:spcPts val="0"/>
              </a:spcAft>
              <a:buClr>
                <a:schemeClr val="accent4"/>
              </a:buClr>
              <a:buSzPts val="1800"/>
              <a:buNone/>
              <a:defRPr sz="1800">
                <a:solidFill>
                  <a:schemeClr val="accent4"/>
                </a:solidFill>
              </a:defRPr>
            </a:lvl3pPr>
            <a:lvl4pPr lvl="3" algn="ctr" rtl="0">
              <a:lnSpc>
                <a:spcPct val="125000"/>
              </a:lnSpc>
              <a:spcBef>
                <a:spcPts val="0"/>
              </a:spcBef>
              <a:spcAft>
                <a:spcPts val="0"/>
              </a:spcAft>
              <a:buClr>
                <a:schemeClr val="accent4"/>
              </a:buClr>
              <a:buSzPts val="1800"/>
              <a:buNone/>
              <a:defRPr sz="1800">
                <a:solidFill>
                  <a:schemeClr val="accent4"/>
                </a:solidFill>
              </a:defRPr>
            </a:lvl4pPr>
            <a:lvl5pPr lvl="4" algn="ctr" rtl="0">
              <a:lnSpc>
                <a:spcPct val="125000"/>
              </a:lnSpc>
              <a:spcBef>
                <a:spcPts val="0"/>
              </a:spcBef>
              <a:spcAft>
                <a:spcPts val="0"/>
              </a:spcAft>
              <a:buClr>
                <a:schemeClr val="accent4"/>
              </a:buClr>
              <a:buSzPts val="1800"/>
              <a:buNone/>
              <a:defRPr sz="1800">
                <a:solidFill>
                  <a:schemeClr val="accent4"/>
                </a:solidFill>
              </a:defRPr>
            </a:lvl5pPr>
            <a:lvl6pPr lvl="5" algn="ctr" rtl="0">
              <a:lnSpc>
                <a:spcPct val="125000"/>
              </a:lnSpc>
              <a:spcBef>
                <a:spcPts val="0"/>
              </a:spcBef>
              <a:spcAft>
                <a:spcPts val="0"/>
              </a:spcAft>
              <a:buClr>
                <a:schemeClr val="accent4"/>
              </a:buClr>
              <a:buSzPts val="1800"/>
              <a:buNone/>
              <a:defRPr sz="1800">
                <a:solidFill>
                  <a:schemeClr val="accent4"/>
                </a:solidFill>
              </a:defRPr>
            </a:lvl6pPr>
            <a:lvl7pPr lvl="6" algn="ctr" rtl="0">
              <a:lnSpc>
                <a:spcPct val="125000"/>
              </a:lnSpc>
              <a:spcBef>
                <a:spcPts val="0"/>
              </a:spcBef>
              <a:spcAft>
                <a:spcPts val="0"/>
              </a:spcAft>
              <a:buClr>
                <a:schemeClr val="accent4"/>
              </a:buClr>
              <a:buSzPts val="1800"/>
              <a:buNone/>
              <a:defRPr sz="1800">
                <a:solidFill>
                  <a:schemeClr val="accent4"/>
                </a:solidFill>
              </a:defRPr>
            </a:lvl7pPr>
            <a:lvl8pPr lvl="7" algn="ctr" rtl="0">
              <a:lnSpc>
                <a:spcPct val="125000"/>
              </a:lnSpc>
              <a:spcBef>
                <a:spcPts val="0"/>
              </a:spcBef>
              <a:spcAft>
                <a:spcPts val="0"/>
              </a:spcAft>
              <a:buClr>
                <a:schemeClr val="accent4"/>
              </a:buClr>
              <a:buSzPts val="1800"/>
              <a:buNone/>
              <a:defRPr sz="1800">
                <a:solidFill>
                  <a:schemeClr val="accent4"/>
                </a:solidFill>
              </a:defRPr>
            </a:lvl8pPr>
            <a:lvl9pPr lvl="8" algn="ctr" rtl="0">
              <a:lnSpc>
                <a:spcPct val="125000"/>
              </a:lnSpc>
              <a:spcBef>
                <a:spcPts val="0"/>
              </a:spcBef>
              <a:spcAft>
                <a:spcPts val="0"/>
              </a:spcAft>
              <a:buClr>
                <a:schemeClr val="accent4"/>
              </a:buClr>
              <a:buSzPts val="1800"/>
              <a:buNone/>
              <a:defRPr sz="1800">
                <a:solidFill>
                  <a:schemeClr val="accent4"/>
                </a:solidFill>
              </a:defRPr>
            </a:lvl9pPr>
          </a:lstStyle>
          <a:p>
            <a:pPr rtl="0"/>
            <a:endParaRPr/>
          </a:p>
        </p:txBody>
      </p:sp>
      <p:sp>
        <p:nvSpPr>
          <p:cNvPr id="273" name="Google Shape;273;p48"/>
          <p:cNvSpPr txBox="1">
            <a:spLocks noGrp="1"/>
          </p:cNvSpPr>
          <p:nvPr>
            <p:ph type="subTitle" idx="1"/>
          </p:nvPr>
        </p:nvSpPr>
        <p:spPr>
          <a:xfrm>
            <a:off x="763524" y="3771900"/>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solidFill>
                  <a:schemeClr val="accent4"/>
                </a:solidFill>
              </a:defRPr>
            </a:lvl1pPr>
            <a:lvl2pPr lvl="1" rtl="0">
              <a:lnSpc>
                <a:spcPct val="125000"/>
              </a:lnSpc>
              <a:spcBef>
                <a:spcPts val="0"/>
              </a:spcBef>
              <a:spcAft>
                <a:spcPts val="0"/>
              </a:spcAft>
              <a:buNone/>
              <a:defRPr sz="900">
                <a:solidFill>
                  <a:schemeClr val="accent4"/>
                </a:solidFill>
              </a:defRPr>
            </a:lvl2pPr>
            <a:lvl3pPr lvl="2" rtl="0">
              <a:lnSpc>
                <a:spcPct val="125000"/>
              </a:lnSpc>
              <a:spcBef>
                <a:spcPts val="0"/>
              </a:spcBef>
              <a:spcAft>
                <a:spcPts val="0"/>
              </a:spcAft>
              <a:buNone/>
              <a:defRPr sz="900">
                <a:solidFill>
                  <a:schemeClr val="accent4"/>
                </a:solidFill>
              </a:defRPr>
            </a:lvl3pPr>
            <a:lvl4pPr lvl="3" rtl="0">
              <a:lnSpc>
                <a:spcPct val="125000"/>
              </a:lnSpc>
              <a:spcBef>
                <a:spcPts val="0"/>
              </a:spcBef>
              <a:spcAft>
                <a:spcPts val="0"/>
              </a:spcAft>
              <a:buNone/>
              <a:defRPr sz="900">
                <a:solidFill>
                  <a:schemeClr val="accent4"/>
                </a:solidFill>
              </a:defRPr>
            </a:lvl4pPr>
            <a:lvl5pPr lvl="4" rtl="0">
              <a:lnSpc>
                <a:spcPct val="125000"/>
              </a:lnSpc>
              <a:spcBef>
                <a:spcPts val="0"/>
              </a:spcBef>
              <a:spcAft>
                <a:spcPts val="0"/>
              </a:spcAft>
              <a:buNone/>
              <a:defRPr sz="900">
                <a:solidFill>
                  <a:schemeClr val="accent4"/>
                </a:solidFill>
              </a:defRPr>
            </a:lvl5pPr>
            <a:lvl6pPr lvl="5" rtl="0">
              <a:lnSpc>
                <a:spcPct val="125000"/>
              </a:lnSpc>
              <a:spcBef>
                <a:spcPts val="0"/>
              </a:spcBef>
              <a:spcAft>
                <a:spcPts val="0"/>
              </a:spcAft>
              <a:buNone/>
              <a:defRPr sz="900">
                <a:solidFill>
                  <a:schemeClr val="accent4"/>
                </a:solidFill>
              </a:defRPr>
            </a:lvl6pPr>
            <a:lvl7pPr lvl="6" rtl="0">
              <a:lnSpc>
                <a:spcPct val="125000"/>
              </a:lnSpc>
              <a:spcBef>
                <a:spcPts val="0"/>
              </a:spcBef>
              <a:spcAft>
                <a:spcPts val="0"/>
              </a:spcAft>
              <a:buNone/>
              <a:defRPr sz="900">
                <a:solidFill>
                  <a:schemeClr val="accent4"/>
                </a:solidFill>
              </a:defRPr>
            </a:lvl7pPr>
            <a:lvl8pPr lvl="7" rtl="0">
              <a:lnSpc>
                <a:spcPct val="125000"/>
              </a:lnSpc>
              <a:spcBef>
                <a:spcPts val="0"/>
              </a:spcBef>
              <a:spcAft>
                <a:spcPts val="0"/>
              </a:spcAft>
              <a:buNone/>
              <a:defRPr sz="900">
                <a:solidFill>
                  <a:schemeClr val="accent4"/>
                </a:solidFill>
              </a:defRPr>
            </a:lvl8pPr>
            <a:lvl9pPr lvl="8" rtl="0">
              <a:lnSpc>
                <a:spcPct val="125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23_Section">
  <p:cSld name="SECTION_HEADER_2_3_1">
    <p:bg>
      <p:bgPr>
        <a:solidFill>
          <a:schemeClr val="dk1"/>
        </a:solidFill>
        <a:effectLst/>
      </p:bgPr>
    </p:bg>
    <p:spTree>
      <p:nvGrpSpPr>
        <p:cNvPr id="1" name="Shape 274"/>
        <p:cNvGrpSpPr/>
        <p:nvPr/>
      </p:nvGrpSpPr>
      <p:grpSpPr>
        <a:xfrm>
          <a:off x="0" y="0"/>
          <a:ext cx="0" cy="0"/>
          <a:chOff x="0" y="0"/>
          <a:chExt cx="0" cy="0"/>
        </a:xfrm>
      </p:grpSpPr>
      <p:sp>
        <p:nvSpPr>
          <p:cNvPr id="275" name="Google Shape;275;p49"/>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26_Section (Gradient)">
  <p:cSld name="SECTION_HEADER_2_3_1_1">
    <p:bg>
      <p:bgPr>
        <a:blipFill>
          <a:blip r:embed="rId2">
            <a:alphaModFix/>
          </a:blip>
          <a:stretch>
            <a:fillRect/>
          </a:stretch>
        </a:blipFill>
        <a:effectLst/>
      </p:bgPr>
    </p:bg>
    <p:spTree>
      <p:nvGrpSpPr>
        <p:cNvPr id="1" name="Shape 276"/>
        <p:cNvGrpSpPr/>
        <p:nvPr/>
      </p:nvGrpSpPr>
      <p:grpSpPr>
        <a:xfrm>
          <a:off x="0" y="0"/>
          <a:ext cx="0" cy="0"/>
          <a:chOff x="0" y="0"/>
          <a:chExt cx="0" cy="0"/>
        </a:xfrm>
      </p:grpSpPr>
      <p:sp>
        <p:nvSpPr>
          <p:cNvPr id="277" name="Google Shape;277;p50"/>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29_Text">
  <p:cSld name="TITLE_AND_BODY_1_2">
    <p:bg>
      <p:bgPr>
        <a:solidFill>
          <a:schemeClr val="dk1"/>
        </a:solidFill>
        <a:effectLst/>
      </p:bgPr>
    </p:bg>
    <p:spTree>
      <p:nvGrpSpPr>
        <p:cNvPr id="1" name="Shape 278"/>
        <p:cNvGrpSpPr/>
        <p:nvPr/>
      </p:nvGrpSpPr>
      <p:grpSpPr>
        <a:xfrm>
          <a:off x="0" y="0"/>
          <a:ext cx="0" cy="0"/>
          <a:chOff x="0" y="0"/>
          <a:chExt cx="0" cy="0"/>
        </a:xfrm>
      </p:grpSpPr>
      <p:sp>
        <p:nvSpPr>
          <p:cNvPr id="279" name="Google Shape;279;p51"/>
          <p:cNvSpPr txBox="1">
            <a:spLocks noGrp="1"/>
          </p:cNvSpPr>
          <p:nvPr>
            <p:ph type="title"/>
          </p:nvPr>
        </p:nvSpPr>
        <p:spPr>
          <a:xfrm>
            <a:off x="763524" y="1266444"/>
            <a:ext cx="7392900" cy="4251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80" name="Google Shape;280;p51"/>
          <p:cNvSpPr txBox="1">
            <a:spLocks noGrp="1"/>
          </p:cNvSpPr>
          <p:nvPr>
            <p:ph type="body" idx="1"/>
          </p:nvPr>
        </p:nvSpPr>
        <p:spPr>
          <a:xfrm>
            <a:off x="763524" y="2007108"/>
            <a:ext cx="739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281" name="Google Shape;281;p51"/>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rtlCol="0"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rtl="0"/>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32_Text (Two-Thirds)">
  <p:cSld name="TITLE_AND_BODY_1_1_2">
    <p:bg>
      <p:bgPr>
        <a:solidFill>
          <a:schemeClr val="dk1"/>
        </a:solidFill>
        <a:effectLst/>
      </p:bgPr>
    </p:bg>
    <p:spTree>
      <p:nvGrpSpPr>
        <p:cNvPr id="1" name="Shape 282"/>
        <p:cNvGrpSpPr/>
        <p:nvPr/>
      </p:nvGrpSpPr>
      <p:grpSpPr>
        <a:xfrm>
          <a:off x="0" y="0"/>
          <a:ext cx="0" cy="0"/>
          <a:chOff x="0" y="0"/>
          <a:chExt cx="0" cy="0"/>
        </a:xfrm>
      </p:grpSpPr>
      <p:sp>
        <p:nvSpPr>
          <p:cNvPr id="283" name="Google Shape;283;p52"/>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284" name="Google Shape;284;p52"/>
          <p:cNvSpPr txBox="1">
            <a:spLocks noGrp="1"/>
          </p:cNvSpPr>
          <p:nvPr>
            <p:ph type="title"/>
          </p:nvPr>
        </p:nvSpPr>
        <p:spPr>
          <a:xfrm>
            <a:off x="763525" y="1266444"/>
            <a:ext cx="44562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85" name="Google Shape;285;p52"/>
          <p:cNvSpPr txBox="1">
            <a:spLocks noGrp="1"/>
          </p:cNvSpPr>
          <p:nvPr>
            <p:ph type="body" idx="2"/>
          </p:nvPr>
        </p:nvSpPr>
        <p:spPr>
          <a:xfrm>
            <a:off x="763525" y="2432303"/>
            <a:ext cx="44562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35_Text (Half)">
  <p:cSld name="TITLE_AND_BODY_2_4">
    <p:bg>
      <p:bgPr>
        <a:solidFill>
          <a:schemeClr val="dk1"/>
        </a:solidFill>
        <a:effectLst/>
      </p:bgPr>
    </p:bg>
    <p:spTree>
      <p:nvGrpSpPr>
        <p:cNvPr id="1" name="Shape 286"/>
        <p:cNvGrpSpPr/>
        <p:nvPr/>
      </p:nvGrpSpPr>
      <p:grpSpPr>
        <a:xfrm>
          <a:off x="0" y="0"/>
          <a:ext cx="0" cy="0"/>
          <a:chOff x="0" y="0"/>
          <a:chExt cx="0" cy="0"/>
        </a:xfrm>
      </p:grpSpPr>
      <p:sp>
        <p:nvSpPr>
          <p:cNvPr id="287" name="Google Shape;287;p53"/>
          <p:cNvSpPr txBox="1">
            <a:spLocks noGrp="1"/>
          </p:cNvSpPr>
          <p:nvPr>
            <p:ph type="title"/>
          </p:nvPr>
        </p:nvSpPr>
        <p:spPr>
          <a:xfrm>
            <a:off x="388620" y="1266444"/>
            <a:ext cx="38727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88" name="Google Shape;288;p53"/>
          <p:cNvSpPr txBox="1">
            <a:spLocks noGrp="1"/>
          </p:cNvSpPr>
          <p:nvPr>
            <p:ph type="body" idx="1"/>
          </p:nvPr>
        </p:nvSpPr>
        <p:spPr>
          <a:xfrm>
            <a:off x="388620" y="2432304"/>
            <a:ext cx="38727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289" name="Google Shape;289;p53"/>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8_Text (Third)">
  <p:cSld name="TITLE_AND_BODY_2_1_2">
    <p:bg>
      <p:bgPr>
        <a:solidFill>
          <a:schemeClr val="dk1"/>
        </a:solidFill>
        <a:effectLst/>
      </p:bgPr>
    </p:bg>
    <p:spTree>
      <p:nvGrpSpPr>
        <p:cNvPr id="1" name="Shape 290"/>
        <p:cNvGrpSpPr/>
        <p:nvPr/>
      </p:nvGrpSpPr>
      <p:grpSpPr>
        <a:xfrm>
          <a:off x="0" y="0"/>
          <a:ext cx="0" cy="0"/>
          <a:chOff x="0" y="0"/>
          <a:chExt cx="0" cy="0"/>
        </a:xfrm>
      </p:grpSpPr>
      <p:sp>
        <p:nvSpPr>
          <p:cNvPr id="291" name="Google Shape;291;p54"/>
          <p:cNvSpPr txBox="1">
            <a:spLocks noGrp="1"/>
          </p:cNvSpPr>
          <p:nvPr>
            <p:ph type="title"/>
          </p:nvPr>
        </p:nvSpPr>
        <p:spPr>
          <a:xfrm>
            <a:off x="388620" y="1266444"/>
            <a:ext cx="2464500" cy="1284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92" name="Google Shape;292;p54"/>
          <p:cNvSpPr txBox="1">
            <a:spLocks noGrp="1"/>
          </p:cNvSpPr>
          <p:nvPr>
            <p:ph type="body" idx="1"/>
          </p:nvPr>
        </p:nvSpPr>
        <p:spPr>
          <a:xfrm>
            <a:off x="388620" y="2871216"/>
            <a:ext cx="24645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293" name="Google Shape;293;p54"/>
          <p:cNvSpPr txBox="1">
            <a:spLocks noGrp="1"/>
          </p:cNvSpPr>
          <p:nvPr>
            <p:ph type="subTitle" idx="2"/>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41_Columns (Two)">
  <p:cSld name="TITLE_AND_BODY_2_2_2">
    <p:bg>
      <p:bgPr>
        <a:solidFill>
          <a:schemeClr val="dk1"/>
        </a:solidFill>
        <a:effectLst/>
      </p:bgPr>
    </p:bg>
    <p:spTree>
      <p:nvGrpSpPr>
        <p:cNvPr id="1" name="Shape 294"/>
        <p:cNvGrpSpPr/>
        <p:nvPr/>
      </p:nvGrpSpPr>
      <p:grpSpPr>
        <a:xfrm>
          <a:off x="0" y="0"/>
          <a:ext cx="0" cy="0"/>
          <a:chOff x="0" y="0"/>
          <a:chExt cx="0" cy="0"/>
        </a:xfrm>
      </p:grpSpPr>
      <p:sp>
        <p:nvSpPr>
          <p:cNvPr id="295" name="Google Shape;295;p55"/>
          <p:cNvSpPr txBox="1">
            <a:spLocks noGrp="1"/>
          </p:cNvSpPr>
          <p:nvPr>
            <p:ph type="title"/>
          </p:nvPr>
        </p:nvSpPr>
        <p:spPr>
          <a:xfrm>
            <a:off x="763524"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96" name="Google Shape;296;p55"/>
          <p:cNvSpPr txBox="1">
            <a:spLocks noGrp="1"/>
          </p:cNvSpPr>
          <p:nvPr>
            <p:ph type="body" idx="1"/>
          </p:nvPr>
        </p:nvSpPr>
        <p:spPr>
          <a:xfrm>
            <a:off x="763524"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297" name="Google Shape;297;p55"/>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298" name="Google Shape;298;p55"/>
          <p:cNvSpPr txBox="1">
            <a:spLocks noGrp="1"/>
          </p:cNvSpPr>
          <p:nvPr>
            <p:ph type="title" idx="3"/>
          </p:nvPr>
        </p:nvSpPr>
        <p:spPr>
          <a:xfrm>
            <a:off x="5216652"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a:solidFill>
                  <a:schemeClr val="accent4"/>
                </a:solidFill>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pPr rtl="0"/>
            <a:endParaRPr/>
          </a:p>
        </p:txBody>
      </p:sp>
      <p:sp>
        <p:nvSpPr>
          <p:cNvPr id="299" name="Google Shape;299;p55"/>
          <p:cNvSpPr txBox="1">
            <a:spLocks noGrp="1"/>
          </p:cNvSpPr>
          <p:nvPr>
            <p:ph type="body" idx="4"/>
          </p:nvPr>
        </p:nvSpPr>
        <p:spPr>
          <a:xfrm>
            <a:off x="5216652"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4_Columns (Three)">
  <p:cSld name="TITLE_AND_BODY_2_2_1_3">
    <p:bg>
      <p:bgPr>
        <a:solidFill>
          <a:schemeClr val="dk1"/>
        </a:solidFill>
        <a:effectLst/>
      </p:bgPr>
    </p:bg>
    <p:spTree>
      <p:nvGrpSpPr>
        <p:cNvPr id="1" name="Shape 300"/>
        <p:cNvGrpSpPr/>
        <p:nvPr/>
      </p:nvGrpSpPr>
      <p:grpSpPr>
        <a:xfrm>
          <a:off x="0" y="0"/>
          <a:ext cx="0" cy="0"/>
          <a:chOff x="0" y="0"/>
          <a:chExt cx="0" cy="0"/>
        </a:xfrm>
      </p:grpSpPr>
      <p:sp>
        <p:nvSpPr>
          <p:cNvPr id="301" name="Google Shape;301;p56"/>
          <p:cNvSpPr txBox="1">
            <a:spLocks noGrp="1"/>
          </p:cNvSpPr>
          <p:nvPr>
            <p:ph type="title"/>
          </p:nvPr>
        </p:nvSpPr>
        <p:spPr>
          <a:xfrm>
            <a:off x="580644"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02" name="Google Shape;302;p56"/>
          <p:cNvSpPr txBox="1">
            <a:spLocks noGrp="1"/>
          </p:cNvSpPr>
          <p:nvPr>
            <p:ph type="body" idx="1"/>
          </p:nvPr>
        </p:nvSpPr>
        <p:spPr>
          <a:xfrm>
            <a:off x="580644"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03" name="Google Shape;303;p56"/>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04" name="Google Shape;304;p56"/>
          <p:cNvSpPr txBox="1">
            <a:spLocks noGrp="1"/>
          </p:cNvSpPr>
          <p:nvPr>
            <p:ph type="title" idx="3"/>
          </p:nvPr>
        </p:nvSpPr>
        <p:spPr>
          <a:xfrm>
            <a:off x="35478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05" name="Google Shape;305;p56"/>
          <p:cNvSpPr txBox="1">
            <a:spLocks noGrp="1"/>
          </p:cNvSpPr>
          <p:nvPr>
            <p:ph type="body" idx="4"/>
          </p:nvPr>
        </p:nvSpPr>
        <p:spPr>
          <a:xfrm>
            <a:off x="35478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06" name="Google Shape;306;p56"/>
          <p:cNvSpPr txBox="1">
            <a:spLocks noGrp="1"/>
          </p:cNvSpPr>
          <p:nvPr>
            <p:ph type="title" idx="5"/>
          </p:nvPr>
        </p:nvSpPr>
        <p:spPr>
          <a:xfrm>
            <a:off x="65196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07" name="Google Shape;307;p56"/>
          <p:cNvSpPr txBox="1">
            <a:spLocks noGrp="1"/>
          </p:cNvSpPr>
          <p:nvPr>
            <p:ph type="body" idx="6"/>
          </p:nvPr>
        </p:nvSpPr>
        <p:spPr>
          <a:xfrm>
            <a:off x="65196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7_Columns (Four)">
  <p:cSld name="TITLE_AND_BODY_2_2_1_1_1">
    <p:bg>
      <p:bgPr>
        <a:solidFill>
          <a:schemeClr val="dk1"/>
        </a:solidFill>
        <a:effectLst/>
      </p:bgPr>
    </p:bg>
    <p:spTree>
      <p:nvGrpSpPr>
        <p:cNvPr id="1" name="Shape 308"/>
        <p:cNvGrpSpPr/>
        <p:nvPr/>
      </p:nvGrpSpPr>
      <p:grpSpPr>
        <a:xfrm>
          <a:off x="0" y="0"/>
          <a:ext cx="0" cy="0"/>
          <a:chOff x="0" y="0"/>
          <a:chExt cx="0" cy="0"/>
        </a:xfrm>
      </p:grpSpPr>
      <p:sp>
        <p:nvSpPr>
          <p:cNvPr id="309" name="Google Shape;309;p57"/>
          <p:cNvSpPr txBox="1">
            <a:spLocks noGrp="1"/>
          </p:cNvSpPr>
          <p:nvPr>
            <p:ph type="title"/>
          </p:nvPr>
        </p:nvSpPr>
        <p:spPr>
          <a:xfrm>
            <a:off x="58064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10" name="Google Shape;310;p57"/>
          <p:cNvSpPr txBox="1">
            <a:spLocks noGrp="1"/>
          </p:cNvSpPr>
          <p:nvPr>
            <p:ph type="body" idx="1"/>
          </p:nvPr>
        </p:nvSpPr>
        <p:spPr>
          <a:xfrm>
            <a:off x="58064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11" name="Google Shape;311;p57"/>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12" name="Google Shape;312;p57"/>
          <p:cNvSpPr txBox="1">
            <a:spLocks noGrp="1"/>
          </p:cNvSpPr>
          <p:nvPr>
            <p:ph type="title" idx="3"/>
          </p:nvPr>
        </p:nvSpPr>
        <p:spPr>
          <a:xfrm>
            <a:off x="268376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13" name="Google Shape;313;p57"/>
          <p:cNvSpPr txBox="1">
            <a:spLocks noGrp="1"/>
          </p:cNvSpPr>
          <p:nvPr>
            <p:ph type="body" idx="4"/>
          </p:nvPr>
        </p:nvSpPr>
        <p:spPr>
          <a:xfrm>
            <a:off x="268376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14" name="Google Shape;314;p57"/>
          <p:cNvSpPr txBox="1">
            <a:spLocks noGrp="1"/>
          </p:cNvSpPr>
          <p:nvPr>
            <p:ph type="title" idx="5"/>
          </p:nvPr>
        </p:nvSpPr>
        <p:spPr>
          <a:xfrm>
            <a:off x="478688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15" name="Google Shape;315;p57"/>
          <p:cNvSpPr txBox="1">
            <a:spLocks noGrp="1"/>
          </p:cNvSpPr>
          <p:nvPr>
            <p:ph type="body" idx="6"/>
          </p:nvPr>
        </p:nvSpPr>
        <p:spPr>
          <a:xfrm>
            <a:off x="478688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16" name="Google Shape;316;p57"/>
          <p:cNvSpPr txBox="1">
            <a:spLocks noGrp="1"/>
          </p:cNvSpPr>
          <p:nvPr>
            <p:ph type="title" idx="7"/>
          </p:nvPr>
        </p:nvSpPr>
        <p:spPr>
          <a:xfrm>
            <a:off x="689000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17" name="Google Shape;317;p57"/>
          <p:cNvSpPr txBox="1">
            <a:spLocks noGrp="1"/>
          </p:cNvSpPr>
          <p:nvPr>
            <p:ph type="body" idx="8"/>
          </p:nvPr>
        </p:nvSpPr>
        <p:spPr>
          <a:xfrm>
            <a:off x="689000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50_Points (Two)">
  <p:cSld name="TITLE_AND_BODY_2_2_1_2_2_1">
    <p:bg>
      <p:bgPr>
        <a:solidFill>
          <a:schemeClr val="dk1"/>
        </a:solidFill>
        <a:effectLst/>
      </p:bgPr>
    </p:bg>
    <p:spTree>
      <p:nvGrpSpPr>
        <p:cNvPr id="1" name="Shape 318"/>
        <p:cNvGrpSpPr/>
        <p:nvPr/>
      </p:nvGrpSpPr>
      <p:grpSpPr>
        <a:xfrm>
          <a:off x="0" y="0"/>
          <a:ext cx="0" cy="0"/>
          <a:chOff x="0" y="0"/>
          <a:chExt cx="0" cy="0"/>
        </a:xfrm>
      </p:grpSpPr>
      <p:sp>
        <p:nvSpPr>
          <p:cNvPr id="319" name="Google Shape;319;p58"/>
          <p:cNvSpPr txBox="1">
            <a:spLocks noGrp="1"/>
          </p:cNvSpPr>
          <p:nvPr>
            <p:ph type="title"/>
          </p:nvPr>
        </p:nvSpPr>
        <p:spPr>
          <a:xfrm>
            <a:off x="7589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20" name="Google Shape;320;p58"/>
          <p:cNvSpPr txBox="1">
            <a:spLocks noGrp="1"/>
          </p:cNvSpPr>
          <p:nvPr>
            <p:ph type="body" idx="1"/>
          </p:nvPr>
        </p:nvSpPr>
        <p:spPr>
          <a:xfrm>
            <a:off x="7589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21" name="Google Shape;321;p58"/>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22" name="Google Shape;322;p58"/>
          <p:cNvSpPr txBox="1">
            <a:spLocks noGrp="1"/>
          </p:cNvSpPr>
          <p:nvPr>
            <p:ph type="title" idx="3"/>
          </p:nvPr>
        </p:nvSpPr>
        <p:spPr>
          <a:xfrm>
            <a:off x="52166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sz="1800">
                <a:solidFill>
                  <a:schemeClr val="accent4"/>
                </a:solidFill>
              </a:defRPr>
            </a:lvl1pPr>
            <a:lvl2pPr lvl="1" rtl="0">
              <a:lnSpc>
                <a:spcPct val="115000"/>
              </a:lnSpc>
              <a:spcBef>
                <a:spcPts val="0"/>
              </a:spcBef>
              <a:spcAft>
                <a:spcPts val="0"/>
              </a:spcAft>
              <a:buClr>
                <a:schemeClr val="accent4"/>
              </a:buClr>
              <a:buSzPts val="1800"/>
              <a:buNone/>
              <a:defRPr sz="1800">
                <a:solidFill>
                  <a:schemeClr val="accent4"/>
                </a:solidFill>
              </a:defRPr>
            </a:lvl2pPr>
            <a:lvl3pPr lvl="2" rtl="0">
              <a:lnSpc>
                <a:spcPct val="115000"/>
              </a:lnSpc>
              <a:spcBef>
                <a:spcPts val="0"/>
              </a:spcBef>
              <a:spcAft>
                <a:spcPts val="0"/>
              </a:spcAft>
              <a:buClr>
                <a:schemeClr val="accent4"/>
              </a:buClr>
              <a:buSzPts val="1800"/>
              <a:buNone/>
              <a:defRPr sz="1800">
                <a:solidFill>
                  <a:schemeClr val="accent4"/>
                </a:solidFill>
              </a:defRPr>
            </a:lvl3pPr>
            <a:lvl4pPr lvl="3" rtl="0">
              <a:lnSpc>
                <a:spcPct val="115000"/>
              </a:lnSpc>
              <a:spcBef>
                <a:spcPts val="0"/>
              </a:spcBef>
              <a:spcAft>
                <a:spcPts val="0"/>
              </a:spcAft>
              <a:buClr>
                <a:schemeClr val="accent4"/>
              </a:buClr>
              <a:buSzPts val="1800"/>
              <a:buNone/>
              <a:defRPr sz="1800">
                <a:solidFill>
                  <a:schemeClr val="accent4"/>
                </a:solidFill>
              </a:defRPr>
            </a:lvl4pPr>
            <a:lvl5pPr lvl="4" rtl="0">
              <a:lnSpc>
                <a:spcPct val="115000"/>
              </a:lnSpc>
              <a:spcBef>
                <a:spcPts val="0"/>
              </a:spcBef>
              <a:spcAft>
                <a:spcPts val="0"/>
              </a:spcAft>
              <a:buClr>
                <a:schemeClr val="accent4"/>
              </a:buClr>
              <a:buSzPts val="1800"/>
              <a:buNone/>
              <a:defRPr sz="1800">
                <a:solidFill>
                  <a:schemeClr val="accent4"/>
                </a:solidFill>
              </a:defRPr>
            </a:lvl5pPr>
            <a:lvl6pPr lvl="5" rtl="0">
              <a:lnSpc>
                <a:spcPct val="115000"/>
              </a:lnSpc>
              <a:spcBef>
                <a:spcPts val="0"/>
              </a:spcBef>
              <a:spcAft>
                <a:spcPts val="0"/>
              </a:spcAft>
              <a:buClr>
                <a:schemeClr val="accent4"/>
              </a:buClr>
              <a:buSzPts val="1800"/>
              <a:buNone/>
              <a:defRPr sz="1800">
                <a:solidFill>
                  <a:schemeClr val="accent4"/>
                </a:solidFill>
              </a:defRPr>
            </a:lvl6pPr>
            <a:lvl7pPr lvl="6" rtl="0">
              <a:lnSpc>
                <a:spcPct val="115000"/>
              </a:lnSpc>
              <a:spcBef>
                <a:spcPts val="0"/>
              </a:spcBef>
              <a:spcAft>
                <a:spcPts val="0"/>
              </a:spcAft>
              <a:buClr>
                <a:schemeClr val="accent4"/>
              </a:buClr>
              <a:buSzPts val="1800"/>
              <a:buNone/>
              <a:defRPr sz="1800">
                <a:solidFill>
                  <a:schemeClr val="accent4"/>
                </a:solidFill>
              </a:defRPr>
            </a:lvl7pPr>
            <a:lvl8pPr lvl="7" rtl="0">
              <a:lnSpc>
                <a:spcPct val="115000"/>
              </a:lnSpc>
              <a:spcBef>
                <a:spcPts val="0"/>
              </a:spcBef>
              <a:spcAft>
                <a:spcPts val="0"/>
              </a:spcAft>
              <a:buClr>
                <a:schemeClr val="accent4"/>
              </a:buClr>
              <a:buSzPts val="1800"/>
              <a:buNone/>
              <a:defRPr sz="1800">
                <a:solidFill>
                  <a:schemeClr val="accent4"/>
                </a:solidFill>
              </a:defRPr>
            </a:lvl8pPr>
            <a:lvl9pPr lvl="8" rtl="0">
              <a:lnSpc>
                <a:spcPct val="115000"/>
              </a:lnSpc>
              <a:spcBef>
                <a:spcPts val="0"/>
              </a:spcBef>
              <a:spcAft>
                <a:spcPts val="0"/>
              </a:spcAft>
              <a:buClr>
                <a:schemeClr val="accent4"/>
              </a:buClr>
              <a:buSzPts val="1800"/>
              <a:buNone/>
              <a:defRPr sz="1800">
                <a:solidFill>
                  <a:schemeClr val="accent4"/>
                </a:solidFill>
              </a:defRPr>
            </a:lvl9pPr>
          </a:lstStyle>
          <a:p>
            <a:pPr rtl="0"/>
            <a:endParaRPr/>
          </a:p>
        </p:txBody>
      </p:sp>
      <p:sp>
        <p:nvSpPr>
          <p:cNvPr id="323" name="Google Shape;323;p58"/>
          <p:cNvSpPr txBox="1">
            <a:spLocks noGrp="1"/>
          </p:cNvSpPr>
          <p:nvPr>
            <p:ph type="body" idx="4"/>
          </p:nvPr>
        </p:nvSpPr>
        <p:spPr>
          <a:xfrm>
            <a:off x="52166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53_Points (Three)">
  <p:cSld name="TITLE_AND_BODY_2_2_1_2_3">
    <p:bg>
      <p:bgPr>
        <a:solidFill>
          <a:schemeClr val="dk1"/>
        </a:solidFill>
        <a:effectLst/>
      </p:bgPr>
    </p:bg>
    <p:spTree>
      <p:nvGrpSpPr>
        <p:cNvPr id="1" name="Shape 324"/>
        <p:cNvGrpSpPr/>
        <p:nvPr/>
      </p:nvGrpSpPr>
      <p:grpSpPr>
        <a:xfrm>
          <a:off x="0" y="0"/>
          <a:ext cx="0" cy="0"/>
          <a:chOff x="0" y="0"/>
          <a:chExt cx="0" cy="0"/>
        </a:xfrm>
      </p:grpSpPr>
      <p:sp>
        <p:nvSpPr>
          <p:cNvPr id="325" name="Google Shape;325;p59"/>
          <p:cNvSpPr txBox="1">
            <a:spLocks noGrp="1"/>
          </p:cNvSpPr>
          <p:nvPr>
            <p:ph type="title"/>
          </p:nvPr>
        </p:nvSpPr>
        <p:spPr>
          <a:xfrm>
            <a:off x="580644"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26" name="Google Shape;326;p59"/>
          <p:cNvSpPr txBox="1">
            <a:spLocks noGrp="1"/>
          </p:cNvSpPr>
          <p:nvPr>
            <p:ph type="body" idx="1"/>
          </p:nvPr>
        </p:nvSpPr>
        <p:spPr>
          <a:xfrm>
            <a:off x="580644"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27" name="Google Shape;327;p59"/>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28" name="Google Shape;328;p59"/>
          <p:cNvSpPr txBox="1">
            <a:spLocks noGrp="1"/>
          </p:cNvSpPr>
          <p:nvPr>
            <p:ph type="title" idx="3"/>
          </p:nvPr>
        </p:nvSpPr>
        <p:spPr>
          <a:xfrm>
            <a:off x="3364992"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29" name="Google Shape;329;p59"/>
          <p:cNvSpPr txBox="1">
            <a:spLocks noGrp="1"/>
          </p:cNvSpPr>
          <p:nvPr>
            <p:ph type="body" idx="4"/>
          </p:nvPr>
        </p:nvSpPr>
        <p:spPr>
          <a:xfrm>
            <a:off x="3364992" y="3543300"/>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30" name="Google Shape;330;p59"/>
          <p:cNvSpPr txBox="1">
            <a:spLocks noGrp="1"/>
          </p:cNvSpPr>
          <p:nvPr>
            <p:ph type="title" idx="5"/>
          </p:nvPr>
        </p:nvSpPr>
        <p:spPr>
          <a:xfrm>
            <a:off x="6149340"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31" name="Google Shape;331;p59"/>
          <p:cNvSpPr txBox="1">
            <a:spLocks noGrp="1"/>
          </p:cNvSpPr>
          <p:nvPr>
            <p:ph type="body" idx="6"/>
          </p:nvPr>
        </p:nvSpPr>
        <p:spPr>
          <a:xfrm>
            <a:off x="6149340"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56_Points (Four)">
  <p:cSld name="TITLE_AND_BODY_2_2_1_2_1_2">
    <p:bg>
      <p:bgPr>
        <a:solidFill>
          <a:schemeClr val="dk1"/>
        </a:solidFill>
        <a:effectLst/>
      </p:bgPr>
    </p:bg>
    <p:spTree>
      <p:nvGrpSpPr>
        <p:cNvPr id="1" name="Shape 332"/>
        <p:cNvGrpSpPr/>
        <p:nvPr/>
      </p:nvGrpSpPr>
      <p:grpSpPr>
        <a:xfrm>
          <a:off x="0" y="0"/>
          <a:ext cx="0" cy="0"/>
          <a:chOff x="0" y="0"/>
          <a:chExt cx="0" cy="0"/>
        </a:xfrm>
      </p:grpSpPr>
      <p:sp>
        <p:nvSpPr>
          <p:cNvPr id="333" name="Google Shape;333;p60"/>
          <p:cNvSpPr txBox="1">
            <a:spLocks noGrp="1"/>
          </p:cNvSpPr>
          <p:nvPr>
            <p:ph type="title"/>
          </p:nvPr>
        </p:nvSpPr>
        <p:spPr>
          <a:xfrm>
            <a:off x="58064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34" name="Google Shape;334;p60"/>
          <p:cNvSpPr txBox="1">
            <a:spLocks noGrp="1"/>
          </p:cNvSpPr>
          <p:nvPr>
            <p:ph type="body" idx="1"/>
          </p:nvPr>
        </p:nvSpPr>
        <p:spPr>
          <a:xfrm>
            <a:off x="58064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35" name="Google Shape;335;p60"/>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36" name="Google Shape;336;p60"/>
          <p:cNvSpPr txBox="1">
            <a:spLocks noGrp="1"/>
          </p:cNvSpPr>
          <p:nvPr>
            <p:ph type="title" idx="3"/>
          </p:nvPr>
        </p:nvSpPr>
        <p:spPr>
          <a:xfrm>
            <a:off x="268376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37" name="Google Shape;337;p60"/>
          <p:cNvSpPr txBox="1">
            <a:spLocks noGrp="1"/>
          </p:cNvSpPr>
          <p:nvPr>
            <p:ph type="body" idx="4"/>
          </p:nvPr>
        </p:nvSpPr>
        <p:spPr>
          <a:xfrm>
            <a:off x="268376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38" name="Google Shape;338;p60"/>
          <p:cNvSpPr txBox="1">
            <a:spLocks noGrp="1"/>
          </p:cNvSpPr>
          <p:nvPr>
            <p:ph type="title" idx="5"/>
          </p:nvPr>
        </p:nvSpPr>
        <p:spPr>
          <a:xfrm>
            <a:off x="478688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39" name="Google Shape;339;p60"/>
          <p:cNvSpPr txBox="1">
            <a:spLocks noGrp="1"/>
          </p:cNvSpPr>
          <p:nvPr>
            <p:ph type="body" idx="6"/>
          </p:nvPr>
        </p:nvSpPr>
        <p:spPr>
          <a:xfrm>
            <a:off x="478688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
        <p:nvSpPr>
          <p:cNvPr id="340" name="Google Shape;340;p60"/>
          <p:cNvSpPr txBox="1">
            <a:spLocks noGrp="1"/>
          </p:cNvSpPr>
          <p:nvPr>
            <p:ph type="title" idx="7"/>
          </p:nvPr>
        </p:nvSpPr>
        <p:spPr>
          <a:xfrm>
            <a:off x="689000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sz="1400">
                <a:solidFill>
                  <a:schemeClr val="accent4"/>
                </a:solidFill>
              </a:defRPr>
            </a:lvl1pPr>
            <a:lvl2pPr lvl="1" rtl="0">
              <a:lnSpc>
                <a:spcPct val="115000"/>
              </a:lnSpc>
              <a:spcBef>
                <a:spcPts val="0"/>
              </a:spcBef>
              <a:spcAft>
                <a:spcPts val="0"/>
              </a:spcAft>
              <a:buClr>
                <a:schemeClr val="accent4"/>
              </a:buClr>
              <a:buSzPts val="1400"/>
              <a:buNone/>
              <a:defRPr sz="1400">
                <a:solidFill>
                  <a:schemeClr val="accent4"/>
                </a:solidFill>
              </a:defRPr>
            </a:lvl2pPr>
            <a:lvl3pPr lvl="2" rtl="0">
              <a:lnSpc>
                <a:spcPct val="115000"/>
              </a:lnSpc>
              <a:spcBef>
                <a:spcPts val="0"/>
              </a:spcBef>
              <a:spcAft>
                <a:spcPts val="0"/>
              </a:spcAft>
              <a:buClr>
                <a:schemeClr val="accent4"/>
              </a:buClr>
              <a:buSzPts val="1400"/>
              <a:buNone/>
              <a:defRPr sz="1400">
                <a:solidFill>
                  <a:schemeClr val="accent4"/>
                </a:solidFill>
              </a:defRPr>
            </a:lvl3pPr>
            <a:lvl4pPr lvl="3" rtl="0">
              <a:lnSpc>
                <a:spcPct val="115000"/>
              </a:lnSpc>
              <a:spcBef>
                <a:spcPts val="0"/>
              </a:spcBef>
              <a:spcAft>
                <a:spcPts val="0"/>
              </a:spcAft>
              <a:buClr>
                <a:schemeClr val="accent4"/>
              </a:buClr>
              <a:buSzPts val="1400"/>
              <a:buNone/>
              <a:defRPr sz="1400">
                <a:solidFill>
                  <a:schemeClr val="accent4"/>
                </a:solidFill>
              </a:defRPr>
            </a:lvl4pPr>
            <a:lvl5pPr lvl="4" rtl="0">
              <a:lnSpc>
                <a:spcPct val="115000"/>
              </a:lnSpc>
              <a:spcBef>
                <a:spcPts val="0"/>
              </a:spcBef>
              <a:spcAft>
                <a:spcPts val="0"/>
              </a:spcAft>
              <a:buClr>
                <a:schemeClr val="accent4"/>
              </a:buClr>
              <a:buSzPts val="1400"/>
              <a:buNone/>
              <a:defRPr sz="1400">
                <a:solidFill>
                  <a:schemeClr val="accent4"/>
                </a:solidFill>
              </a:defRPr>
            </a:lvl5pPr>
            <a:lvl6pPr lvl="5" rtl="0">
              <a:lnSpc>
                <a:spcPct val="115000"/>
              </a:lnSpc>
              <a:spcBef>
                <a:spcPts val="0"/>
              </a:spcBef>
              <a:spcAft>
                <a:spcPts val="0"/>
              </a:spcAft>
              <a:buClr>
                <a:schemeClr val="accent4"/>
              </a:buClr>
              <a:buSzPts val="1400"/>
              <a:buNone/>
              <a:defRPr sz="1400">
                <a:solidFill>
                  <a:schemeClr val="accent4"/>
                </a:solidFill>
              </a:defRPr>
            </a:lvl6pPr>
            <a:lvl7pPr lvl="6" rtl="0">
              <a:lnSpc>
                <a:spcPct val="115000"/>
              </a:lnSpc>
              <a:spcBef>
                <a:spcPts val="0"/>
              </a:spcBef>
              <a:spcAft>
                <a:spcPts val="0"/>
              </a:spcAft>
              <a:buClr>
                <a:schemeClr val="accent4"/>
              </a:buClr>
              <a:buSzPts val="1400"/>
              <a:buNone/>
              <a:defRPr sz="1400">
                <a:solidFill>
                  <a:schemeClr val="accent4"/>
                </a:solidFill>
              </a:defRPr>
            </a:lvl7pPr>
            <a:lvl8pPr lvl="7" rtl="0">
              <a:lnSpc>
                <a:spcPct val="115000"/>
              </a:lnSpc>
              <a:spcBef>
                <a:spcPts val="0"/>
              </a:spcBef>
              <a:spcAft>
                <a:spcPts val="0"/>
              </a:spcAft>
              <a:buClr>
                <a:schemeClr val="accent4"/>
              </a:buClr>
              <a:buSzPts val="1400"/>
              <a:buNone/>
              <a:defRPr sz="1400">
                <a:solidFill>
                  <a:schemeClr val="accent4"/>
                </a:solidFill>
              </a:defRPr>
            </a:lvl8pPr>
            <a:lvl9pPr lvl="8" rtl="0">
              <a:lnSpc>
                <a:spcPct val="115000"/>
              </a:lnSpc>
              <a:spcBef>
                <a:spcPts val="0"/>
              </a:spcBef>
              <a:spcAft>
                <a:spcPts val="0"/>
              </a:spcAft>
              <a:buClr>
                <a:schemeClr val="accent4"/>
              </a:buClr>
              <a:buSzPts val="1400"/>
              <a:buNone/>
              <a:defRPr sz="1400">
                <a:solidFill>
                  <a:schemeClr val="accent4"/>
                </a:solidFill>
              </a:defRPr>
            </a:lvl9pPr>
          </a:lstStyle>
          <a:p>
            <a:pPr rtl="0"/>
            <a:endParaRPr/>
          </a:p>
        </p:txBody>
      </p:sp>
      <p:sp>
        <p:nvSpPr>
          <p:cNvPr id="341" name="Google Shape;341;p60"/>
          <p:cNvSpPr txBox="1">
            <a:spLocks noGrp="1"/>
          </p:cNvSpPr>
          <p:nvPr>
            <p:ph type="body" idx="8"/>
          </p:nvPr>
        </p:nvSpPr>
        <p:spPr>
          <a:xfrm>
            <a:off x="689000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a:solidFill>
                  <a:schemeClr val="accent4"/>
                </a:solidFill>
              </a:defRPr>
            </a:lvl1pPr>
            <a:lvl2pPr marL="914400" lvl="1" indent="-285750" rtl="0">
              <a:spcBef>
                <a:spcPts val="500"/>
              </a:spcBef>
              <a:spcAft>
                <a:spcPts val="0"/>
              </a:spcAft>
              <a:buClr>
                <a:schemeClr val="accent4"/>
              </a:buClr>
              <a:buSzPts val="900"/>
              <a:buChar char="﹘"/>
              <a:defRPr>
                <a:solidFill>
                  <a:schemeClr val="accent4"/>
                </a:solidFill>
              </a:defRPr>
            </a:lvl2pPr>
            <a:lvl3pPr marL="1371600" lvl="2" indent="-285750" rtl="0">
              <a:spcBef>
                <a:spcPts val="500"/>
              </a:spcBef>
              <a:spcAft>
                <a:spcPts val="0"/>
              </a:spcAft>
              <a:buClr>
                <a:schemeClr val="accent4"/>
              </a:buClr>
              <a:buSzPts val="900"/>
              <a:buChar char="﹘"/>
              <a:defRPr>
                <a:solidFill>
                  <a:schemeClr val="accent4"/>
                </a:solidFill>
              </a:defRPr>
            </a:lvl3pPr>
            <a:lvl4pPr marL="1828800" lvl="3" indent="-285750" rtl="0">
              <a:spcBef>
                <a:spcPts val="500"/>
              </a:spcBef>
              <a:spcAft>
                <a:spcPts val="0"/>
              </a:spcAft>
              <a:buClr>
                <a:schemeClr val="accent4"/>
              </a:buClr>
              <a:buSzPts val="900"/>
              <a:buChar char="﹘"/>
              <a:defRPr>
                <a:solidFill>
                  <a:schemeClr val="accent4"/>
                </a:solidFill>
              </a:defRPr>
            </a:lvl4pPr>
            <a:lvl5pPr marL="2286000" lvl="4" indent="-285750" rtl="0">
              <a:spcBef>
                <a:spcPts val="500"/>
              </a:spcBef>
              <a:spcAft>
                <a:spcPts val="0"/>
              </a:spcAft>
              <a:buClr>
                <a:schemeClr val="accent4"/>
              </a:buClr>
              <a:buSzPts val="900"/>
              <a:buChar char="﹘"/>
              <a:defRPr>
                <a:solidFill>
                  <a:schemeClr val="accent4"/>
                </a:solidFill>
              </a:defRPr>
            </a:lvl5pPr>
            <a:lvl6pPr marL="2743200" lvl="5" indent="-285750" rtl="0">
              <a:spcBef>
                <a:spcPts val="500"/>
              </a:spcBef>
              <a:spcAft>
                <a:spcPts val="0"/>
              </a:spcAft>
              <a:buClr>
                <a:schemeClr val="accent4"/>
              </a:buClr>
              <a:buSzPts val="900"/>
              <a:buChar char="﹘"/>
              <a:defRPr>
                <a:solidFill>
                  <a:schemeClr val="accent4"/>
                </a:solidFill>
              </a:defRPr>
            </a:lvl6pPr>
            <a:lvl7pPr marL="3200400" lvl="6" indent="-285750" rtl="0">
              <a:spcBef>
                <a:spcPts val="500"/>
              </a:spcBef>
              <a:spcAft>
                <a:spcPts val="0"/>
              </a:spcAft>
              <a:buClr>
                <a:schemeClr val="accent4"/>
              </a:buClr>
              <a:buSzPts val="900"/>
              <a:buChar char="﹘"/>
              <a:defRPr>
                <a:solidFill>
                  <a:schemeClr val="accent4"/>
                </a:solidFill>
              </a:defRPr>
            </a:lvl7pPr>
            <a:lvl8pPr marL="3657600" lvl="7" indent="-285750" rtl="0">
              <a:spcBef>
                <a:spcPts val="500"/>
              </a:spcBef>
              <a:spcAft>
                <a:spcPts val="0"/>
              </a:spcAft>
              <a:buClr>
                <a:schemeClr val="accent4"/>
              </a:buClr>
              <a:buSzPts val="900"/>
              <a:buChar char="﹘"/>
              <a:defRPr>
                <a:solidFill>
                  <a:schemeClr val="accent4"/>
                </a:solidFill>
              </a:defRPr>
            </a:lvl8pPr>
            <a:lvl9pPr marL="4114800" lvl="8" indent="-285750" rtl="0">
              <a:spcBef>
                <a:spcPts val="500"/>
              </a:spcBef>
              <a:spcAft>
                <a:spcPts val="500"/>
              </a:spcAft>
              <a:buClr>
                <a:schemeClr val="accent4"/>
              </a:buClr>
              <a:buSzPts val="900"/>
              <a:buChar char="﹘"/>
              <a:defRPr>
                <a:solidFill>
                  <a:schemeClr val="accent4"/>
                </a:solidFill>
              </a:defRPr>
            </a:lvl9pPr>
          </a:lstStyle>
          <a:p>
            <a:pPr rtl="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59_Big Stat">
  <p:cSld name="TITLE_1_3">
    <p:bg>
      <p:bgPr>
        <a:solidFill>
          <a:schemeClr val="dk1"/>
        </a:solidFill>
        <a:effectLst/>
      </p:bgPr>
    </p:bg>
    <p:spTree>
      <p:nvGrpSpPr>
        <p:cNvPr id="1" name="Shape 342"/>
        <p:cNvGrpSpPr/>
        <p:nvPr/>
      </p:nvGrpSpPr>
      <p:grpSpPr>
        <a:xfrm>
          <a:off x="0" y="0"/>
          <a:ext cx="0" cy="0"/>
          <a:chOff x="0" y="0"/>
          <a:chExt cx="0" cy="0"/>
        </a:xfrm>
      </p:grpSpPr>
      <p:sp>
        <p:nvSpPr>
          <p:cNvPr id="343" name="Google Shape;343;p61"/>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44" name="Google Shape;344;p61"/>
          <p:cNvSpPr txBox="1">
            <a:spLocks noGrp="1"/>
          </p:cNvSpPr>
          <p:nvPr>
            <p:ph type="ctrTitle"/>
          </p:nvPr>
        </p:nvSpPr>
        <p:spPr>
          <a:xfrm>
            <a:off x="763525" y="1691638"/>
            <a:ext cx="7611300" cy="1101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1pPr>
            <a:lvl2pPr lvl="1" algn="ctr" rtl="0">
              <a:spcBef>
                <a:spcPts val="0"/>
              </a:spcBef>
              <a:spcAft>
                <a:spcPts val="0"/>
              </a:spcAft>
              <a:buClr>
                <a:schemeClr val="accent4"/>
              </a:buClr>
              <a:buSzPts val="7300"/>
              <a:buNone/>
              <a:defRPr sz="7300">
                <a:solidFill>
                  <a:schemeClr val="accent4"/>
                </a:solidFill>
              </a:defRPr>
            </a:lvl2pPr>
            <a:lvl3pPr lvl="2" algn="ctr" rtl="0">
              <a:spcBef>
                <a:spcPts val="0"/>
              </a:spcBef>
              <a:spcAft>
                <a:spcPts val="0"/>
              </a:spcAft>
              <a:buClr>
                <a:schemeClr val="accent4"/>
              </a:buClr>
              <a:buSzPts val="7300"/>
              <a:buNone/>
              <a:defRPr sz="7300">
                <a:solidFill>
                  <a:schemeClr val="accent4"/>
                </a:solidFill>
              </a:defRPr>
            </a:lvl3pPr>
            <a:lvl4pPr lvl="3" algn="ctr" rtl="0">
              <a:spcBef>
                <a:spcPts val="0"/>
              </a:spcBef>
              <a:spcAft>
                <a:spcPts val="0"/>
              </a:spcAft>
              <a:buClr>
                <a:schemeClr val="accent4"/>
              </a:buClr>
              <a:buSzPts val="7300"/>
              <a:buNone/>
              <a:defRPr sz="7300">
                <a:solidFill>
                  <a:schemeClr val="accent4"/>
                </a:solidFill>
              </a:defRPr>
            </a:lvl4pPr>
            <a:lvl5pPr lvl="4" algn="ctr" rtl="0">
              <a:spcBef>
                <a:spcPts val="0"/>
              </a:spcBef>
              <a:spcAft>
                <a:spcPts val="0"/>
              </a:spcAft>
              <a:buClr>
                <a:schemeClr val="accent4"/>
              </a:buClr>
              <a:buSzPts val="7300"/>
              <a:buNone/>
              <a:defRPr sz="7300">
                <a:solidFill>
                  <a:schemeClr val="accent4"/>
                </a:solidFill>
              </a:defRPr>
            </a:lvl5pPr>
            <a:lvl6pPr lvl="5" algn="ctr" rtl="0">
              <a:spcBef>
                <a:spcPts val="0"/>
              </a:spcBef>
              <a:spcAft>
                <a:spcPts val="0"/>
              </a:spcAft>
              <a:buClr>
                <a:schemeClr val="accent4"/>
              </a:buClr>
              <a:buSzPts val="7300"/>
              <a:buNone/>
              <a:defRPr sz="7300">
                <a:solidFill>
                  <a:schemeClr val="accent4"/>
                </a:solidFill>
              </a:defRPr>
            </a:lvl6pPr>
            <a:lvl7pPr lvl="6" algn="ctr" rtl="0">
              <a:spcBef>
                <a:spcPts val="0"/>
              </a:spcBef>
              <a:spcAft>
                <a:spcPts val="0"/>
              </a:spcAft>
              <a:buClr>
                <a:schemeClr val="accent4"/>
              </a:buClr>
              <a:buSzPts val="7300"/>
              <a:buNone/>
              <a:defRPr sz="7300">
                <a:solidFill>
                  <a:schemeClr val="accent4"/>
                </a:solidFill>
              </a:defRPr>
            </a:lvl7pPr>
            <a:lvl8pPr lvl="7" algn="ctr" rtl="0">
              <a:spcBef>
                <a:spcPts val="0"/>
              </a:spcBef>
              <a:spcAft>
                <a:spcPts val="0"/>
              </a:spcAft>
              <a:buClr>
                <a:schemeClr val="accent4"/>
              </a:buClr>
              <a:buSzPts val="7300"/>
              <a:buNone/>
              <a:defRPr sz="7300">
                <a:solidFill>
                  <a:schemeClr val="accent4"/>
                </a:solidFill>
              </a:defRPr>
            </a:lvl8pPr>
            <a:lvl9pPr lvl="8" algn="ctr" rtl="0">
              <a:spcBef>
                <a:spcPts val="0"/>
              </a:spcBef>
              <a:spcAft>
                <a:spcPts val="0"/>
              </a:spcAft>
              <a:buClr>
                <a:schemeClr val="accent4"/>
              </a:buClr>
              <a:buSzPts val="7300"/>
              <a:buNone/>
              <a:defRPr sz="7300">
                <a:solidFill>
                  <a:schemeClr val="accent4"/>
                </a:solidFill>
              </a:defRPr>
            </a:lvl9pPr>
          </a:lstStyle>
          <a:p>
            <a:pPr rtl="0"/>
            <a:endParaRPr/>
          </a:p>
        </p:txBody>
      </p:sp>
      <p:sp>
        <p:nvSpPr>
          <p:cNvPr id="345" name="Google Shape;345;p61"/>
          <p:cNvSpPr txBox="1">
            <a:spLocks noGrp="1"/>
          </p:cNvSpPr>
          <p:nvPr>
            <p:ph type="subTitle" idx="2"/>
          </p:nvPr>
        </p:nvSpPr>
        <p:spPr>
          <a:xfrm>
            <a:off x="763579" y="2729487"/>
            <a:ext cx="7611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solidFill>
                  <a:schemeClr val="accent4"/>
                </a:solidFill>
              </a:defRPr>
            </a:lvl1pPr>
            <a:lvl2pPr lvl="1" algn="ctr" rtl="0">
              <a:lnSpc>
                <a:spcPct val="125000"/>
              </a:lnSpc>
              <a:spcBef>
                <a:spcPts val="0"/>
              </a:spcBef>
              <a:spcAft>
                <a:spcPts val="0"/>
              </a:spcAft>
              <a:buNone/>
              <a:defRPr sz="900" b="0">
                <a:solidFill>
                  <a:schemeClr val="accent4"/>
                </a:solidFill>
              </a:defRPr>
            </a:lvl2pPr>
            <a:lvl3pPr lvl="2" algn="ctr" rtl="0">
              <a:lnSpc>
                <a:spcPct val="125000"/>
              </a:lnSpc>
              <a:spcBef>
                <a:spcPts val="0"/>
              </a:spcBef>
              <a:spcAft>
                <a:spcPts val="0"/>
              </a:spcAft>
              <a:buNone/>
              <a:defRPr sz="900" b="0">
                <a:solidFill>
                  <a:schemeClr val="accent4"/>
                </a:solidFill>
              </a:defRPr>
            </a:lvl3pPr>
            <a:lvl4pPr lvl="3" algn="ctr" rtl="0">
              <a:lnSpc>
                <a:spcPct val="125000"/>
              </a:lnSpc>
              <a:spcBef>
                <a:spcPts val="0"/>
              </a:spcBef>
              <a:spcAft>
                <a:spcPts val="0"/>
              </a:spcAft>
              <a:buNone/>
              <a:defRPr sz="900" b="0">
                <a:solidFill>
                  <a:schemeClr val="accent4"/>
                </a:solidFill>
              </a:defRPr>
            </a:lvl4pPr>
            <a:lvl5pPr lvl="4" algn="ctr" rtl="0">
              <a:lnSpc>
                <a:spcPct val="125000"/>
              </a:lnSpc>
              <a:spcBef>
                <a:spcPts val="0"/>
              </a:spcBef>
              <a:spcAft>
                <a:spcPts val="0"/>
              </a:spcAft>
              <a:buNone/>
              <a:defRPr sz="900" b="0">
                <a:solidFill>
                  <a:schemeClr val="accent4"/>
                </a:solidFill>
              </a:defRPr>
            </a:lvl5pPr>
            <a:lvl6pPr lvl="5" algn="ctr" rtl="0">
              <a:lnSpc>
                <a:spcPct val="125000"/>
              </a:lnSpc>
              <a:spcBef>
                <a:spcPts val="0"/>
              </a:spcBef>
              <a:spcAft>
                <a:spcPts val="0"/>
              </a:spcAft>
              <a:buNone/>
              <a:defRPr sz="900" b="0">
                <a:solidFill>
                  <a:schemeClr val="accent4"/>
                </a:solidFill>
              </a:defRPr>
            </a:lvl6pPr>
            <a:lvl7pPr lvl="6" algn="ctr" rtl="0">
              <a:lnSpc>
                <a:spcPct val="125000"/>
              </a:lnSpc>
              <a:spcBef>
                <a:spcPts val="0"/>
              </a:spcBef>
              <a:spcAft>
                <a:spcPts val="0"/>
              </a:spcAft>
              <a:buNone/>
              <a:defRPr sz="900" b="0">
                <a:solidFill>
                  <a:schemeClr val="accent4"/>
                </a:solidFill>
              </a:defRPr>
            </a:lvl7pPr>
            <a:lvl8pPr lvl="7" algn="ctr" rtl="0">
              <a:lnSpc>
                <a:spcPct val="125000"/>
              </a:lnSpc>
              <a:spcBef>
                <a:spcPts val="0"/>
              </a:spcBef>
              <a:spcAft>
                <a:spcPts val="0"/>
              </a:spcAft>
              <a:buNone/>
              <a:defRPr sz="900" b="0">
                <a:solidFill>
                  <a:schemeClr val="accent4"/>
                </a:solidFill>
              </a:defRPr>
            </a:lvl8pPr>
            <a:lvl9pPr lvl="8" algn="ctr" rtl="0">
              <a:lnSpc>
                <a:spcPct val="125000"/>
              </a:lnSpc>
              <a:spcBef>
                <a:spcPts val="0"/>
              </a:spcBef>
              <a:spcAft>
                <a:spcPts val="0"/>
              </a:spcAft>
              <a:buNone/>
              <a:defRPr sz="900" b="0">
                <a:solidFill>
                  <a:schemeClr val="accent4"/>
                </a:solidFill>
              </a:defRPr>
            </a:lvl9pPr>
          </a:lstStyle>
          <a:p>
            <a:pPr rtl="0"/>
            <a:endParaRPr/>
          </a:p>
        </p:txBody>
      </p:sp>
      <p:sp>
        <p:nvSpPr>
          <p:cNvPr id="346" name="Google Shape;346;p61"/>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rtlCol="0"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pPr rtl="0"/>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rtlCol="0"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rtl="0"/>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62_Stats (Two)">
  <p:cSld name="TITLE_1_1_2">
    <p:bg>
      <p:bgPr>
        <a:solidFill>
          <a:schemeClr val="dk1"/>
        </a:solidFill>
        <a:effectLst/>
      </p:bgPr>
    </p:bg>
    <p:spTree>
      <p:nvGrpSpPr>
        <p:cNvPr id="1" name="Shape 347"/>
        <p:cNvGrpSpPr/>
        <p:nvPr/>
      </p:nvGrpSpPr>
      <p:grpSpPr>
        <a:xfrm>
          <a:off x="0" y="0"/>
          <a:ext cx="0" cy="0"/>
          <a:chOff x="0" y="0"/>
          <a:chExt cx="0" cy="0"/>
        </a:xfrm>
      </p:grpSpPr>
      <p:sp>
        <p:nvSpPr>
          <p:cNvPr id="348" name="Google Shape;348;p62"/>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49" name="Google Shape;349;p62"/>
          <p:cNvSpPr txBox="1">
            <a:spLocks noGrp="1"/>
          </p:cNvSpPr>
          <p:nvPr>
            <p:ph type="ctrTitle"/>
          </p:nvPr>
        </p:nvSpPr>
        <p:spPr>
          <a:xfrm>
            <a:off x="701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1pPr>
            <a:lvl2pPr lvl="1"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2pPr>
            <a:lvl3pPr lvl="2"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3pPr>
            <a:lvl4pPr lvl="3"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4pPr>
            <a:lvl5pPr lvl="4"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5pPr>
            <a:lvl6pPr lvl="5"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6pPr>
            <a:lvl7pPr lvl="6"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7pPr>
            <a:lvl8pPr lvl="7"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8pPr>
            <a:lvl9pPr lvl="8"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9pPr>
          </a:lstStyle>
          <a:p>
            <a:pPr rtl="0"/>
            <a:endParaRPr/>
          </a:p>
        </p:txBody>
      </p:sp>
      <p:sp>
        <p:nvSpPr>
          <p:cNvPr id="350" name="Google Shape;350;p62"/>
          <p:cNvSpPr txBox="1">
            <a:spLocks noGrp="1"/>
          </p:cNvSpPr>
          <p:nvPr>
            <p:ph type="subTitle" idx="2"/>
          </p:nvPr>
        </p:nvSpPr>
        <p:spPr>
          <a:xfrm>
            <a:off x="701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solidFill>
                  <a:schemeClr val="accent4"/>
                </a:solidFill>
              </a:defRPr>
            </a:lvl1pPr>
            <a:lvl2pPr lvl="1" algn="ctr" rtl="0">
              <a:lnSpc>
                <a:spcPct val="125000"/>
              </a:lnSpc>
              <a:spcBef>
                <a:spcPts val="0"/>
              </a:spcBef>
              <a:spcAft>
                <a:spcPts val="0"/>
              </a:spcAft>
              <a:buNone/>
              <a:defRPr sz="900" b="0">
                <a:solidFill>
                  <a:schemeClr val="accent4"/>
                </a:solidFill>
              </a:defRPr>
            </a:lvl2pPr>
            <a:lvl3pPr lvl="2" algn="ctr" rtl="0">
              <a:lnSpc>
                <a:spcPct val="125000"/>
              </a:lnSpc>
              <a:spcBef>
                <a:spcPts val="0"/>
              </a:spcBef>
              <a:spcAft>
                <a:spcPts val="0"/>
              </a:spcAft>
              <a:buNone/>
              <a:defRPr sz="900" b="0">
                <a:solidFill>
                  <a:schemeClr val="accent4"/>
                </a:solidFill>
              </a:defRPr>
            </a:lvl3pPr>
            <a:lvl4pPr lvl="3" algn="ctr" rtl="0">
              <a:lnSpc>
                <a:spcPct val="125000"/>
              </a:lnSpc>
              <a:spcBef>
                <a:spcPts val="0"/>
              </a:spcBef>
              <a:spcAft>
                <a:spcPts val="0"/>
              </a:spcAft>
              <a:buNone/>
              <a:defRPr sz="900" b="0">
                <a:solidFill>
                  <a:schemeClr val="accent4"/>
                </a:solidFill>
              </a:defRPr>
            </a:lvl4pPr>
            <a:lvl5pPr lvl="4" algn="ctr" rtl="0">
              <a:lnSpc>
                <a:spcPct val="125000"/>
              </a:lnSpc>
              <a:spcBef>
                <a:spcPts val="0"/>
              </a:spcBef>
              <a:spcAft>
                <a:spcPts val="0"/>
              </a:spcAft>
              <a:buNone/>
              <a:defRPr sz="900" b="0">
                <a:solidFill>
                  <a:schemeClr val="accent4"/>
                </a:solidFill>
              </a:defRPr>
            </a:lvl5pPr>
            <a:lvl6pPr lvl="5" algn="ctr" rtl="0">
              <a:lnSpc>
                <a:spcPct val="125000"/>
              </a:lnSpc>
              <a:spcBef>
                <a:spcPts val="0"/>
              </a:spcBef>
              <a:spcAft>
                <a:spcPts val="0"/>
              </a:spcAft>
              <a:buNone/>
              <a:defRPr sz="900" b="0">
                <a:solidFill>
                  <a:schemeClr val="accent4"/>
                </a:solidFill>
              </a:defRPr>
            </a:lvl6pPr>
            <a:lvl7pPr lvl="6" algn="ctr" rtl="0">
              <a:lnSpc>
                <a:spcPct val="125000"/>
              </a:lnSpc>
              <a:spcBef>
                <a:spcPts val="0"/>
              </a:spcBef>
              <a:spcAft>
                <a:spcPts val="0"/>
              </a:spcAft>
              <a:buNone/>
              <a:defRPr sz="900" b="0">
                <a:solidFill>
                  <a:schemeClr val="accent4"/>
                </a:solidFill>
              </a:defRPr>
            </a:lvl7pPr>
            <a:lvl8pPr lvl="7" algn="ctr" rtl="0">
              <a:lnSpc>
                <a:spcPct val="125000"/>
              </a:lnSpc>
              <a:spcBef>
                <a:spcPts val="0"/>
              </a:spcBef>
              <a:spcAft>
                <a:spcPts val="0"/>
              </a:spcAft>
              <a:buNone/>
              <a:defRPr sz="900" b="0">
                <a:solidFill>
                  <a:schemeClr val="accent4"/>
                </a:solidFill>
              </a:defRPr>
            </a:lvl8pPr>
            <a:lvl9pPr lvl="8" algn="ctr" rtl="0">
              <a:lnSpc>
                <a:spcPct val="125000"/>
              </a:lnSpc>
              <a:spcBef>
                <a:spcPts val="0"/>
              </a:spcBef>
              <a:spcAft>
                <a:spcPts val="0"/>
              </a:spcAft>
              <a:buNone/>
              <a:defRPr sz="900" b="0">
                <a:solidFill>
                  <a:schemeClr val="accent4"/>
                </a:solidFill>
              </a:defRPr>
            </a:lvl9pPr>
          </a:lstStyle>
          <a:p>
            <a:pPr rtl="0"/>
            <a:endParaRPr/>
          </a:p>
        </p:txBody>
      </p:sp>
      <p:sp>
        <p:nvSpPr>
          <p:cNvPr id="351" name="Google Shape;351;p62"/>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
        <p:nvSpPr>
          <p:cNvPr id="352" name="Google Shape;352;p62"/>
          <p:cNvSpPr txBox="1">
            <a:spLocks noGrp="1"/>
          </p:cNvSpPr>
          <p:nvPr>
            <p:ph type="ctrTitle" idx="4"/>
          </p:nvPr>
        </p:nvSpPr>
        <p:spPr>
          <a:xfrm>
            <a:off x="5273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1pPr>
            <a:lvl2pPr lvl="1"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2pPr>
            <a:lvl3pPr lvl="2"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3pPr>
            <a:lvl4pPr lvl="3"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4pPr>
            <a:lvl5pPr lvl="4"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5pPr>
            <a:lvl6pPr lvl="5"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6pPr>
            <a:lvl7pPr lvl="6"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7pPr>
            <a:lvl8pPr lvl="7"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8pPr>
            <a:lvl9pPr lvl="8" algn="ctr"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9pPr>
          </a:lstStyle>
          <a:p>
            <a:pPr rtl="0"/>
            <a:endParaRPr/>
          </a:p>
        </p:txBody>
      </p:sp>
      <p:sp>
        <p:nvSpPr>
          <p:cNvPr id="353" name="Google Shape;353;p62"/>
          <p:cNvSpPr txBox="1">
            <a:spLocks noGrp="1"/>
          </p:cNvSpPr>
          <p:nvPr>
            <p:ph type="subTitle" idx="5"/>
          </p:nvPr>
        </p:nvSpPr>
        <p:spPr>
          <a:xfrm>
            <a:off x="5273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solidFill>
                  <a:schemeClr val="accent4"/>
                </a:solidFill>
              </a:defRPr>
            </a:lvl1pPr>
            <a:lvl2pPr lvl="1" algn="ctr" rtl="0">
              <a:lnSpc>
                <a:spcPct val="125000"/>
              </a:lnSpc>
              <a:spcBef>
                <a:spcPts val="0"/>
              </a:spcBef>
              <a:spcAft>
                <a:spcPts val="0"/>
              </a:spcAft>
              <a:buNone/>
              <a:defRPr sz="900" b="0">
                <a:solidFill>
                  <a:schemeClr val="accent4"/>
                </a:solidFill>
              </a:defRPr>
            </a:lvl2pPr>
            <a:lvl3pPr lvl="2" algn="ctr" rtl="0">
              <a:lnSpc>
                <a:spcPct val="125000"/>
              </a:lnSpc>
              <a:spcBef>
                <a:spcPts val="0"/>
              </a:spcBef>
              <a:spcAft>
                <a:spcPts val="0"/>
              </a:spcAft>
              <a:buNone/>
              <a:defRPr sz="900" b="0">
                <a:solidFill>
                  <a:schemeClr val="accent4"/>
                </a:solidFill>
              </a:defRPr>
            </a:lvl3pPr>
            <a:lvl4pPr lvl="3" algn="ctr" rtl="0">
              <a:lnSpc>
                <a:spcPct val="125000"/>
              </a:lnSpc>
              <a:spcBef>
                <a:spcPts val="0"/>
              </a:spcBef>
              <a:spcAft>
                <a:spcPts val="0"/>
              </a:spcAft>
              <a:buNone/>
              <a:defRPr sz="900" b="0">
                <a:solidFill>
                  <a:schemeClr val="accent4"/>
                </a:solidFill>
              </a:defRPr>
            </a:lvl4pPr>
            <a:lvl5pPr lvl="4" algn="ctr" rtl="0">
              <a:lnSpc>
                <a:spcPct val="125000"/>
              </a:lnSpc>
              <a:spcBef>
                <a:spcPts val="0"/>
              </a:spcBef>
              <a:spcAft>
                <a:spcPts val="0"/>
              </a:spcAft>
              <a:buNone/>
              <a:defRPr sz="900" b="0">
                <a:solidFill>
                  <a:schemeClr val="accent4"/>
                </a:solidFill>
              </a:defRPr>
            </a:lvl5pPr>
            <a:lvl6pPr lvl="5" algn="ctr" rtl="0">
              <a:lnSpc>
                <a:spcPct val="125000"/>
              </a:lnSpc>
              <a:spcBef>
                <a:spcPts val="0"/>
              </a:spcBef>
              <a:spcAft>
                <a:spcPts val="0"/>
              </a:spcAft>
              <a:buNone/>
              <a:defRPr sz="900" b="0">
                <a:solidFill>
                  <a:schemeClr val="accent4"/>
                </a:solidFill>
              </a:defRPr>
            </a:lvl6pPr>
            <a:lvl7pPr lvl="6" algn="ctr" rtl="0">
              <a:lnSpc>
                <a:spcPct val="125000"/>
              </a:lnSpc>
              <a:spcBef>
                <a:spcPts val="0"/>
              </a:spcBef>
              <a:spcAft>
                <a:spcPts val="0"/>
              </a:spcAft>
              <a:buNone/>
              <a:defRPr sz="900" b="0">
                <a:solidFill>
                  <a:schemeClr val="accent4"/>
                </a:solidFill>
              </a:defRPr>
            </a:lvl7pPr>
            <a:lvl8pPr lvl="7" algn="ctr" rtl="0">
              <a:lnSpc>
                <a:spcPct val="125000"/>
              </a:lnSpc>
              <a:spcBef>
                <a:spcPts val="0"/>
              </a:spcBef>
              <a:spcAft>
                <a:spcPts val="0"/>
              </a:spcAft>
              <a:buNone/>
              <a:defRPr sz="900" b="0">
                <a:solidFill>
                  <a:schemeClr val="accent4"/>
                </a:solidFill>
              </a:defRPr>
            </a:lvl8pPr>
            <a:lvl9pPr lvl="8" algn="ctr" rtl="0">
              <a:lnSpc>
                <a:spcPct val="125000"/>
              </a:lnSpc>
              <a:spcBef>
                <a:spcPts val="0"/>
              </a:spcBef>
              <a:spcAft>
                <a:spcPts val="0"/>
              </a:spcAft>
              <a:buNone/>
              <a:defRPr sz="900" b="0">
                <a:solidFill>
                  <a:schemeClr val="accent4"/>
                </a:solidFill>
              </a:defRPr>
            </a:lvl9pPr>
          </a:lstStyle>
          <a:p>
            <a:pPr rtl="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65_Stats (Three)">
  <p:cSld name="TITLE_1_1_1_1">
    <p:bg>
      <p:bgPr>
        <a:solidFill>
          <a:schemeClr val="dk1"/>
        </a:solidFill>
        <a:effectLst/>
      </p:bgPr>
    </p:bg>
    <p:spTree>
      <p:nvGrpSpPr>
        <p:cNvPr id="1" name="Shape 354"/>
        <p:cNvGrpSpPr/>
        <p:nvPr/>
      </p:nvGrpSpPr>
      <p:grpSpPr>
        <a:xfrm>
          <a:off x="0" y="0"/>
          <a:ext cx="0" cy="0"/>
          <a:chOff x="0" y="0"/>
          <a:chExt cx="0" cy="0"/>
        </a:xfrm>
      </p:grpSpPr>
      <p:sp>
        <p:nvSpPr>
          <p:cNvPr id="355" name="Google Shape;355;p63"/>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56" name="Google Shape;356;p63"/>
          <p:cNvSpPr txBox="1">
            <a:spLocks noGrp="1"/>
          </p:cNvSpPr>
          <p:nvPr>
            <p:ph type="ctrTitle"/>
          </p:nvPr>
        </p:nvSpPr>
        <p:spPr>
          <a:xfrm>
            <a:off x="763524" y="197523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57" name="Google Shape;357;p63"/>
          <p:cNvSpPr txBox="1">
            <a:spLocks noGrp="1"/>
          </p:cNvSpPr>
          <p:nvPr>
            <p:ph type="subTitle" idx="2"/>
          </p:nvPr>
        </p:nvSpPr>
        <p:spPr>
          <a:xfrm>
            <a:off x="763574"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solidFill>
                  <a:schemeClr val="accent4"/>
                </a:solidFill>
              </a:defRPr>
            </a:lvl1pPr>
            <a:lvl2pPr lvl="1" algn="ctr" rtl="0">
              <a:lnSpc>
                <a:spcPct val="125000"/>
              </a:lnSpc>
              <a:spcBef>
                <a:spcPts val="0"/>
              </a:spcBef>
              <a:spcAft>
                <a:spcPts val="0"/>
              </a:spcAft>
              <a:buNone/>
              <a:defRPr sz="900" b="0">
                <a:solidFill>
                  <a:schemeClr val="accent4"/>
                </a:solidFill>
              </a:defRPr>
            </a:lvl2pPr>
            <a:lvl3pPr lvl="2" algn="ctr" rtl="0">
              <a:lnSpc>
                <a:spcPct val="125000"/>
              </a:lnSpc>
              <a:spcBef>
                <a:spcPts val="0"/>
              </a:spcBef>
              <a:spcAft>
                <a:spcPts val="0"/>
              </a:spcAft>
              <a:buNone/>
              <a:defRPr sz="900" b="0">
                <a:solidFill>
                  <a:schemeClr val="accent4"/>
                </a:solidFill>
              </a:defRPr>
            </a:lvl3pPr>
            <a:lvl4pPr lvl="3" algn="ctr" rtl="0">
              <a:lnSpc>
                <a:spcPct val="125000"/>
              </a:lnSpc>
              <a:spcBef>
                <a:spcPts val="0"/>
              </a:spcBef>
              <a:spcAft>
                <a:spcPts val="0"/>
              </a:spcAft>
              <a:buNone/>
              <a:defRPr sz="900" b="0">
                <a:solidFill>
                  <a:schemeClr val="accent4"/>
                </a:solidFill>
              </a:defRPr>
            </a:lvl4pPr>
            <a:lvl5pPr lvl="4" algn="ctr" rtl="0">
              <a:lnSpc>
                <a:spcPct val="125000"/>
              </a:lnSpc>
              <a:spcBef>
                <a:spcPts val="0"/>
              </a:spcBef>
              <a:spcAft>
                <a:spcPts val="0"/>
              </a:spcAft>
              <a:buNone/>
              <a:defRPr sz="900" b="0">
                <a:solidFill>
                  <a:schemeClr val="accent4"/>
                </a:solidFill>
              </a:defRPr>
            </a:lvl5pPr>
            <a:lvl6pPr lvl="5" algn="ctr" rtl="0">
              <a:lnSpc>
                <a:spcPct val="125000"/>
              </a:lnSpc>
              <a:spcBef>
                <a:spcPts val="0"/>
              </a:spcBef>
              <a:spcAft>
                <a:spcPts val="0"/>
              </a:spcAft>
              <a:buNone/>
              <a:defRPr sz="900" b="0">
                <a:solidFill>
                  <a:schemeClr val="accent4"/>
                </a:solidFill>
              </a:defRPr>
            </a:lvl6pPr>
            <a:lvl7pPr lvl="6" algn="ctr" rtl="0">
              <a:lnSpc>
                <a:spcPct val="125000"/>
              </a:lnSpc>
              <a:spcBef>
                <a:spcPts val="0"/>
              </a:spcBef>
              <a:spcAft>
                <a:spcPts val="0"/>
              </a:spcAft>
              <a:buNone/>
              <a:defRPr sz="900" b="0">
                <a:solidFill>
                  <a:schemeClr val="accent4"/>
                </a:solidFill>
              </a:defRPr>
            </a:lvl7pPr>
            <a:lvl8pPr lvl="7" algn="ctr" rtl="0">
              <a:lnSpc>
                <a:spcPct val="125000"/>
              </a:lnSpc>
              <a:spcBef>
                <a:spcPts val="0"/>
              </a:spcBef>
              <a:spcAft>
                <a:spcPts val="0"/>
              </a:spcAft>
              <a:buNone/>
              <a:defRPr sz="900" b="0">
                <a:solidFill>
                  <a:schemeClr val="accent4"/>
                </a:solidFill>
              </a:defRPr>
            </a:lvl8pPr>
            <a:lvl9pPr lvl="8" algn="ctr" rtl="0">
              <a:lnSpc>
                <a:spcPct val="125000"/>
              </a:lnSpc>
              <a:spcBef>
                <a:spcPts val="0"/>
              </a:spcBef>
              <a:spcAft>
                <a:spcPts val="0"/>
              </a:spcAft>
              <a:buNone/>
              <a:defRPr sz="900" b="0">
                <a:solidFill>
                  <a:schemeClr val="accent4"/>
                </a:solidFill>
              </a:defRPr>
            </a:lvl9pPr>
          </a:lstStyle>
          <a:p>
            <a:pPr rtl="0"/>
            <a:endParaRPr/>
          </a:p>
        </p:txBody>
      </p:sp>
      <p:sp>
        <p:nvSpPr>
          <p:cNvPr id="358" name="Google Shape;358;p63"/>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
        <p:nvSpPr>
          <p:cNvPr id="359" name="Google Shape;359;p63"/>
          <p:cNvSpPr txBox="1">
            <a:spLocks noGrp="1"/>
          </p:cNvSpPr>
          <p:nvPr>
            <p:ph type="ctrTitle" idx="4"/>
          </p:nvPr>
        </p:nvSpPr>
        <p:spPr>
          <a:xfrm>
            <a:off x="3515825"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60" name="Google Shape;360;p63"/>
          <p:cNvSpPr txBox="1">
            <a:spLocks noGrp="1"/>
          </p:cNvSpPr>
          <p:nvPr>
            <p:ph type="subTitle" idx="5"/>
          </p:nvPr>
        </p:nvSpPr>
        <p:spPr>
          <a:xfrm>
            <a:off x="3515875"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solidFill>
                  <a:schemeClr val="accent4"/>
                </a:solidFill>
              </a:defRPr>
            </a:lvl1pPr>
            <a:lvl2pPr lvl="1" algn="ctr" rtl="0">
              <a:lnSpc>
                <a:spcPct val="125000"/>
              </a:lnSpc>
              <a:spcBef>
                <a:spcPts val="0"/>
              </a:spcBef>
              <a:spcAft>
                <a:spcPts val="0"/>
              </a:spcAft>
              <a:buNone/>
              <a:defRPr sz="900" b="0">
                <a:solidFill>
                  <a:schemeClr val="accent4"/>
                </a:solidFill>
              </a:defRPr>
            </a:lvl2pPr>
            <a:lvl3pPr lvl="2" algn="ctr" rtl="0">
              <a:lnSpc>
                <a:spcPct val="125000"/>
              </a:lnSpc>
              <a:spcBef>
                <a:spcPts val="0"/>
              </a:spcBef>
              <a:spcAft>
                <a:spcPts val="0"/>
              </a:spcAft>
              <a:buNone/>
              <a:defRPr sz="900" b="0">
                <a:solidFill>
                  <a:schemeClr val="accent4"/>
                </a:solidFill>
              </a:defRPr>
            </a:lvl3pPr>
            <a:lvl4pPr lvl="3" algn="ctr" rtl="0">
              <a:lnSpc>
                <a:spcPct val="125000"/>
              </a:lnSpc>
              <a:spcBef>
                <a:spcPts val="0"/>
              </a:spcBef>
              <a:spcAft>
                <a:spcPts val="0"/>
              </a:spcAft>
              <a:buNone/>
              <a:defRPr sz="900" b="0">
                <a:solidFill>
                  <a:schemeClr val="accent4"/>
                </a:solidFill>
              </a:defRPr>
            </a:lvl4pPr>
            <a:lvl5pPr lvl="4" algn="ctr" rtl="0">
              <a:lnSpc>
                <a:spcPct val="125000"/>
              </a:lnSpc>
              <a:spcBef>
                <a:spcPts val="0"/>
              </a:spcBef>
              <a:spcAft>
                <a:spcPts val="0"/>
              </a:spcAft>
              <a:buNone/>
              <a:defRPr sz="900" b="0">
                <a:solidFill>
                  <a:schemeClr val="accent4"/>
                </a:solidFill>
              </a:defRPr>
            </a:lvl5pPr>
            <a:lvl6pPr lvl="5" algn="ctr" rtl="0">
              <a:lnSpc>
                <a:spcPct val="125000"/>
              </a:lnSpc>
              <a:spcBef>
                <a:spcPts val="0"/>
              </a:spcBef>
              <a:spcAft>
                <a:spcPts val="0"/>
              </a:spcAft>
              <a:buNone/>
              <a:defRPr sz="900" b="0">
                <a:solidFill>
                  <a:schemeClr val="accent4"/>
                </a:solidFill>
              </a:defRPr>
            </a:lvl6pPr>
            <a:lvl7pPr lvl="6" algn="ctr" rtl="0">
              <a:lnSpc>
                <a:spcPct val="125000"/>
              </a:lnSpc>
              <a:spcBef>
                <a:spcPts val="0"/>
              </a:spcBef>
              <a:spcAft>
                <a:spcPts val="0"/>
              </a:spcAft>
              <a:buNone/>
              <a:defRPr sz="900" b="0">
                <a:solidFill>
                  <a:schemeClr val="accent4"/>
                </a:solidFill>
              </a:defRPr>
            </a:lvl7pPr>
            <a:lvl8pPr lvl="7" algn="ctr" rtl="0">
              <a:lnSpc>
                <a:spcPct val="125000"/>
              </a:lnSpc>
              <a:spcBef>
                <a:spcPts val="0"/>
              </a:spcBef>
              <a:spcAft>
                <a:spcPts val="0"/>
              </a:spcAft>
              <a:buNone/>
              <a:defRPr sz="900" b="0">
                <a:solidFill>
                  <a:schemeClr val="accent4"/>
                </a:solidFill>
              </a:defRPr>
            </a:lvl8pPr>
            <a:lvl9pPr lvl="8" algn="ctr" rtl="0">
              <a:lnSpc>
                <a:spcPct val="125000"/>
              </a:lnSpc>
              <a:spcBef>
                <a:spcPts val="0"/>
              </a:spcBef>
              <a:spcAft>
                <a:spcPts val="0"/>
              </a:spcAft>
              <a:buNone/>
              <a:defRPr sz="900" b="0">
                <a:solidFill>
                  <a:schemeClr val="accent4"/>
                </a:solidFill>
              </a:defRPr>
            </a:lvl9pPr>
          </a:lstStyle>
          <a:p>
            <a:pPr rtl="0"/>
            <a:endParaRPr/>
          </a:p>
        </p:txBody>
      </p:sp>
      <p:sp>
        <p:nvSpPr>
          <p:cNvPr id="361" name="Google Shape;361;p63"/>
          <p:cNvSpPr txBox="1">
            <a:spLocks noGrp="1"/>
          </p:cNvSpPr>
          <p:nvPr>
            <p:ph type="ctrTitle" idx="6"/>
          </p:nvPr>
        </p:nvSpPr>
        <p:spPr>
          <a:xfrm>
            <a:off x="6268212"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algn="ctr"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62" name="Google Shape;362;p63"/>
          <p:cNvSpPr txBox="1">
            <a:spLocks noGrp="1"/>
          </p:cNvSpPr>
          <p:nvPr>
            <p:ph type="subTitle" idx="7"/>
          </p:nvPr>
        </p:nvSpPr>
        <p:spPr>
          <a:xfrm>
            <a:off x="6268262"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solidFill>
                  <a:schemeClr val="accent4"/>
                </a:solidFill>
              </a:defRPr>
            </a:lvl1pPr>
            <a:lvl2pPr lvl="1" algn="ctr" rtl="0">
              <a:lnSpc>
                <a:spcPct val="125000"/>
              </a:lnSpc>
              <a:spcBef>
                <a:spcPts val="0"/>
              </a:spcBef>
              <a:spcAft>
                <a:spcPts val="0"/>
              </a:spcAft>
              <a:buNone/>
              <a:defRPr sz="900" b="0">
                <a:solidFill>
                  <a:schemeClr val="accent4"/>
                </a:solidFill>
              </a:defRPr>
            </a:lvl2pPr>
            <a:lvl3pPr lvl="2" algn="ctr" rtl="0">
              <a:lnSpc>
                <a:spcPct val="125000"/>
              </a:lnSpc>
              <a:spcBef>
                <a:spcPts val="0"/>
              </a:spcBef>
              <a:spcAft>
                <a:spcPts val="0"/>
              </a:spcAft>
              <a:buNone/>
              <a:defRPr sz="900" b="0">
                <a:solidFill>
                  <a:schemeClr val="accent4"/>
                </a:solidFill>
              </a:defRPr>
            </a:lvl3pPr>
            <a:lvl4pPr lvl="3" algn="ctr" rtl="0">
              <a:lnSpc>
                <a:spcPct val="125000"/>
              </a:lnSpc>
              <a:spcBef>
                <a:spcPts val="0"/>
              </a:spcBef>
              <a:spcAft>
                <a:spcPts val="0"/>
              </a:spcAft>
              <a:buNone/>
              <a:defRPr sz="900" b="0">
                <a:solidFill>
                  <a:schemeClr val="accent4"/>
                </a:solidFill>
              </a:defRPr>
            </a:lvl4pPr>
            <a:lvl5pPr lvl="4" algn="ctr" rtl="0">
              <a:lnSpc>
                <a:spcPct val="125000"/>
              </a:lnSpc>
              <a:spcBef>
                <a:spcPts val="0"/>
              </a:spcBef>
              <a:spcAft>
                <a:spcPts val="0"/>
              </a:spcAft>
              <a:buNone/>
              <a:defRPr sz="900" b="0">
                <a:solidFill>
                  <a:schemeClr val="accent4"/>
                </a:solidFill>
              </a:defRPr>
            </a:lvl5pPr>
            <a:lvl6pPr lvl="5" algn="ctr" rtl="0">
              <a:lnSpc>
                <a:spcPct val="125000"/>
              </a:lnSpc>
              <a:spcBef>
                <a:spcPts val="0"/>
              </a:spcBef>
              <a:spcAft>
                <a:spcPts val="0"/>
              </a:spcAft>
              <a:buNone/>
              <a:defRPr sz="900" b="0">
                <a:solidFill>
                  <a:schemeClr val="accent4"/>
                </a:solidFill>
              </a:defRPr>
            </a:lvl6pPr>
            <a:lvl7pPr lvl="6" algn="ctr" rtl="0">
              <a:lnSpc>
                <a:spcPct val="125000"/>
              </a:lnSpc>
              <a:spcBef>
                <a:spcPts val="0"/>
              </a:spcBef>
              <a:spcAft>
                <a:spcPts val="0"/>
              </a:spcAft>
              <a:buNone/>
              <a:defRPr sz="900" b="0">
                <a:solidFill>
                  <a:schemeClr val="accent4"/>
                </a:solidFill>
              </a:defRPr>
            </a:lvl7pPr>
            <a:lvl8pPr lvl="7" algn="ctr" rtl="0">
              <a:lnSpc>
                <a:spcPct val="125000"/>
              </a:lnSpc>
              <a:spcBef>
                <a:spcPts val="0"/>
              </a:spcBef>
              <a:spcAft>
                <a:spcPts val="0"/>
              </a:spcAft>
              <a:buNone/>
              <a:defRPr sz="900" b="0">
                <a:solidFill>
                  <a:schemeClr val="accent4"/>
                </a:solidFill>
              </a:defRPr>
            </a:lvl8pPr>
            <a:lvl9pPr lvl="8" algn="ctr" rtl="0">
              <a:lnSpc>
                <a:spcPct val="125000"/>
              </a:lnSpc>
              <a:spcBef>
                <a:spcPts val="0"/>
              </a:spcBef>
              <a:spcAft>
                <a:spcPts val="0"/>
              </a:spcAft>
              <a:buNone/>
              <a:defRPr sz="900" b="0">
                <a:solidFill>
                  <a:schemeClr val="accent4"/>
                </a:solidFill>
              </a:defRPr>
            </a:lvl9pPr>
          </a:lstStyle>
          <a:p>
            <a:pPr rtl="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68_Stat (Half)">
  <p:cSld name="TITLE_1_2_2_4">
    <p:bg>
      <p:bgPr>
        <a:solidFill>
          <a:schemeClr val="dk1"/>
        </a:solidFill>
        <a:effectLst/>
      </p:bgPr>
    </p:bg>
    <p:spTree>
      <p:nvGrpSpPr>
        <p:cNvPr id="1" name="Shape 363"/>
        <p:cNvGrpSpPr/>
        <p:nvPr/>
      </p:nvGrpSpPr>
      <p:grpSpPr>
        <a:xfrm>
          <a:off x="0" y="0"/>
          <a:ext cx="0" cy="0"/>
          <a:chOff x="0" y="0"/>
          <a:chExt cx="0" cy="0"/>
        </a:xfrm>
      </p:grpSpPr>
      <p:sp>
        <p:nvSpPr>
          <p:cNvPr id="364" name="Google Shape;364;p64"/>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65" name="Google Shape;365;p64"/>
          <p:cNvSpPr txBox="1">
            <a:spLocks noGrp="1"/>
          </p:cNvSpPr>
          <p:nvPr>
            <p:ph type="ctrTitle"/>
          </p:nvPr>
        </p:nvSpPr>
        <p:spPr>
          <a:xfrm>
            <a:off x="763524" y="1691640"/>
            <a:ext cx="3872700" cy="1101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1pPr>
            <a:lvl2pPr lvl="1"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2pPr>
            <a:lvl3pPr lvl="2"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3pPr>
            <a:lvl4pPr lvl="3"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4pPr>
            <a:lvl5pPr lvl="4"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5pPr>
            <a:lvl6pPr lvl="5"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6pPr>
            <a:lvl7pPr lvl="6"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7pPr>
            <a:lvl8pPr lvl="7"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8pPr>
            <a:lvl9pPr lvl="8"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9pPr>
          </a:lstStyle>
          <a:p>
            <a:pPr rtl="0"/>
            <a:endParaRPr/>
          </a:p>
        </p:txBody>
      </p:sp>
      <p:sp>
        <p:nvSpPr>
          <p:cNvPr id="366" name="Google Shape;366;p64"/>
          <p:cNvSpPr txBox="1">
            <a:spLocks noGrp="1"/>
          </p:cNvSpPr>
          <p:nvPr>
            <p:ph type="subTitle" idx="2"/>
          </p:nvPr>
        </p:nvSpPr>
        <p:spPr>
          <a:xfrm>
            <a:off x="763551" y="2729484"/>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367" name="Google Shape;367;p64"/>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71_Stats (Half)">
  <p:cSld name="TITLE_1_2_6">
    <p:bg>
      <p:bgPr>
        <a:solidFill>
          <a:schemeClr val="dk1"/>
        </a:solidFill>
        <a:effectLst/>
      </p:bgPr>
    </p:bg>
    <p:spTree>
      <p:nvGrpSpPr>
        <p:cNvPr id="1" name="Shape 368"/>
        <p:cNvGrpSpPr/>
        <p:nvPr/>
      </p:nvGrpSpPr>
      <p:grpSpPr>
        <a:xfrm>
          <a:off x="0" y="0"/>
          <a:ext cx="0" cy="0"/>
          <a:chOff x="0" y="0"/>
          <a:chExt cx="0" cy="0"/>
        </a:xfrm>
      </p:grpSpPr>
      <p:sp>
        <p:nvSpPr>
          <p:cNvPr id="369" name="Google Shape;369;p65"/>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70" name="Google Shape;370;p65"/>
          <p:cNvSpPr txBox="1">
            <a:spLocks noGrp="1"/>
          </p:cNvSpPr>
          <p:nvPr>
            <p:ph type="ctrTitle"/>
          </p:nvPr>
        </p:nvSpPr>
        <p:spPr>
          <a:xfrm>
            <a:off x="763524" y="1234438"/>
            <a:ext cx="38727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71" name="Google Shape;371;p65"/>
          <p:cNvSpPr txBox="1">
            <a:spLocks noGrp="1"/>
          </p:cNvSpPr>
          <p:nvPr>
            <p:ph type="subTitle" idx="2"/>
          </p:nvPr>
        </p:nvSpPr>
        <p:spPr>
          <a:xfrm>
            <a:off x="763551" y="1985486"/>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372" name="Google Shape;372;p65"/>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
        <p:nvSpPr>
          <p:cNvPr id="373" name="Google Shape;373;p65"/>
          <p:cNvSpPr txBox="1">
            <a:spLocks noGrp="1"/>
          </p:cNvSpPr>
          <p:nvPr>
            <p:ph type="ctrTitle" idx="4"/>
          </p:nvPr>
        </p:nvSpPr>
        <p:spPr>
          <a:xfrm>
            <a:off x="763524" y="2680850"/>
            <a:ext cx="38727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74" name="Google Shape;374;p65"/>
          <p:cNvSpPr txBox="1">
            <a:spLocks noGrp="1"/>
          </p:cNvSpPr>
          <p:nvPr>
            <p:ph type="subTitle" idx="5"/>
          </p:nvPr>
        </p:nvSpPr>
        <p:spPr>
          <a:xfrm>
            <a:off x="763551" y="3432050"/>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74_Stat (Third)">
  <p:cSld name="TITLE_1_2_2_1_2">
    <p:bg>
      <p:bgPr>
        <a:solidFill>
          <a:schemeClr val="dk1"/>
        </a:solidFill>
        <a:effectLst/>
      </p:bgPr>
    </p:bg>
    <p:spTree>
      <p:nvGrpSpPr>
        <p:cNvPr id="1" name="Shape 375"/>
        <p:cNvGrpSpPr/>
        <p:nvPr/>
      </p:nvGrpSpPr>
      <p:grpSpPr>
        <a:xfrm>
          <a:off x="0" y="0"/>
          <a:ext cx="0" cy="0"/>
          <a:chOff x="0" y="0"/>
          <a:chExt cx="0" cy="0"/>
        </a:xfrm>
      </p:grpSpPr>
      <p:sp>
        <p:nvSpPr>
          <p:cNvPr id="376" name="Google Shape;376;p66"/>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77" name="Google Shape;377;p66"/>
          <p:cNvSpPr txBox="1">
            <a:spLocks noGrp="1"/>
          </p:cNvSpPr>
          <p:nvPr>
            <p:ph type="ctrTitle"/>
          </p:nvPr>
        </p:nvSpPr>
        <p:spPr>
          <a:xfrm>
            <a:off x="388620" y="1691640"/>
            <a:ext cx="2464500" cy="1101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7300"/>
              <a:buFont typeface="Optimistic Display"/>
              <a:buNone/>
              <a:defRPr sz="7300" b="1">
                <a:solidFill>
                  <a:schemeClr val="accent4"/>
                </a:solidFill>
                <a:latin typeface="Optimistic Display"/>
                <a:ea typeface="Optimistic Display"/>
                <a:cs typeface="Optimistic Display"/>
                <a:sym typeface="Optimistic Display"/>
              </a:defRPr>
            </a:lvl1pPr>
            <a:lvl2pPr lvl="1"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78" name="Google Shape;378;p66"/>
          <p:cNvSpPr txBox="1">
            <a:spLocks noGrp="1"/>
          </p:cNvSpPr>
          <p:nvPr>
            <p:ph type="subTitle" idx="2"/>
          </p:nvPr>
        </p:nvSpPr>
        <p:spPr>
          <a:xfrm>
            <a:off x="388638" y="2729484"/>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379" name="Google Shape;379;p66"/>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77_Stats (Third)">
  <p:cSld name="TITLE_1_2_3_2">
    <p:bg>
      <p:bgPr>
        <a:solidFill>
          <a:schemeClr val="dk1"/>
        </a:solidFill>
        <a:effectLst/>
      </p:bgPr>
    </p:bg>
    <p:spTree>
      <p:nvGrpSpPr>
        <p:cNvPr id="1" name="Shape 380"/>
        <p:cNvGrpSpPr/>
        <p:nvPr/>
      </p:nvGrpSpPr>
      <p:grpSpPr>
        <a:xfrm>
          <a:off x="0" y="0"/>
          <a:ext cx="0" cy="0"/>
          <a:chOff x="0" y="0"/>
          <a:chExt cx="0" cy="0"/>
        </a:xfrm>
      </p:grpSpPr>
      <p:sp>
        <p:nvSpPr>
          <p:cNvPr id="381" name="Google Shape;381;p67"/>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solidFill>
                  <a:schemeClr val="accent4"/>
                </a:solidFill>
              </a:defRPr>
            </a:lvl1pPr>
            <a:lvl2pPr lvl="1" rtl="0">
              <a:lnSpc>
                <a:spcPct val="120000"/>
              </a:lnSpc>
              <a:spcBef>
                <a:spcPts val="0"/>
              </a:spcBef>
              <a:spcAft>
                <a:spcPts val="0"/>
              </a:spcAft>
              <a:buNone/>
              <a:defRPr sz="900">
                <a:solidFill>
                  <a:schemeClr val="accent4"/>
                </a:solidFill>
              </a:defRPr>
            </a:lvl2pPr>
            <a:lvl3pPr lvl="2" rtl="0">
              <a:lnSpc>
                <a:spcPct val="120000"/>
              </a:lnSpc>
              <a:spcBef>
                <a:spcPts val="0"/>
              </a:spcBef>
              <a:spcAft>
                <a:spcPts val="0"/>
              </a:spcAft>
              <a:buNone/>
              <a:defRPr sz="900">
                <a:solidFill>
                  <a:schemeClr val="accent4"/>
                </a:solidFill>
              </a:defRPr>
            </a:lvl3pPr>
            <a:lvl4pPr lvl="3" rtl="0">
              <a:lnSpc>
                <a:spcPct val="120000"/>
              </a:lnSpc>
              <a:spcBef>
                <a:spcPts val="0"/>
              </a:spcBef>
              <a:spcAft>
                <a:spcPts val="0"/>
              </a:spcAft>
              <a:buNone/>
              <a:defRPr sz="900">
                <a:solidFill>
                  <a:schemeClr val="accent4"/>
                </a:solidFill>
              </a:defRPr>
            </a:lvl4pPr>
            <a:lvl5pPr lvl="4" rtl="0">
              <a:lnSpc>
                <a:spcPct val="120000"/>
              </a:lnSpc>
              <a:spcBef>
                <a:spcPts val="0"/>
              </a:spcBef>
              <a:spcAft>
                <a:spcPts val="0"/>
              </a:spcAft>
              <a:buNone/>
              <a:defRPr sz="900">
                <a:solidFill>
                  <a:schemeClr val="accent4"/>
                </a:solidFill>
              </a:defRPr>
            </a:lvl5pPr>
            <a:lvl6pPr lvl="5" rtl="0">
              <a:lnSpc>
                <a:spcPct val="120000"/>
              </a:lnSpc>
              <a:spcBef>
                <a:spcPts val="0"/>
              </a:spcBef>
              <a:spcAft>
                <a:spcPts val="0"/>
              </a:spcAft>
              <a:buNone/>
              <a:defRPr sz="900">
                <a:solidFill>
                  <a:schemeClr val="accent4"/>
                </a:solidFill>
              </a:defRPr>
            </a:lvl6pPr>
            <a:lvl7pPr lvl="6" rtl="0">
              <a:lnSpc>
                <a:spcPct val="120000"/>
              </a:lnSpc>
              <a:spcBef>
                <a:spcPts val="0"/>
              </a:spcBef>
              <a:spcAft>
                <a:spcPts val="0"/>
              </a:spcAft>
              <a:buNone/>
              <a:defRPr sz="900">
                <a:solidFill>
                  <a:schemeClr val="accent4"/>
                </a:solidFill>
              </a:defRPr>
            </a:lvl7pPr>
            <a:lvl8pPr lvl="7" rtl="0">
              <a:lnSpc>
                <a:spcPct val="120000"/>
              </a:lnSpc>
              <a:spcBef>
                <a:spcPts val="0"/>
              </a:spcBef>
              <a:spcAft>
                <a:spcPts val="0"/>
              </a:spcAft>
              <a:buNone/>
              <a:defRPr sz="900">
                <a:solidFill>
                  <a:schemeClr val="accent4"/>
                </a:solidFill>
              </a:defRPr>
            </a:lvl8pPr>
            <a:lvl9pPr lvl="8" rtl="0">
              <a:lnSpc>
                <a:spcPct val="120000"/>
              </a:lnSpc>
              <a:spcBef>
                <a:spcPts val="0"/>
              </a:spcBef>
              <a:spcAft>
                <a:spcPts val="0"/>
              </a:spcAft>
              <a:buNone/>
              <a:defRPr sz="900">
                <a:solidFill>
                  <a:schemeClr val="accent4"/>
                </a:solidFill>
              </a:defRPr>
            </a:lvl9pPr>
          </a:lstStyle>
          <a:p>
            <a:pPr rtl="0"/>
            <a:endParaRPr/>
          </a:p>
        </p:txBody>
      </p:sp>
      <p:sp>
        <p:nvSpPr>
          <p:cNvPr id="382" name="Google Shape;382;p67"/>
          <p:cNvSpPr txBox="1">
            <a:spLocks noGrp="1"/>
          </p:cNvSpPr>
          <p:nvPr>
            <p:ph type="ctrTitle"/>
          </p:nvPr>
        </p:nvSpPr>
        <p:spPr>
          <a:xfrm>
            <a:off x="388620" y="1234438"/>
            <a:ext cx="24645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83" name="Google Shape;383;p67"/>
          <p:cNvSpPr txBox="1">
            <a:spLocks noGrp="1"/>
          </p:cNvSpPr>
          <p:nvPr>
            <p:ph type="subTitle" idx="2"/>
          </p:nvPr>
        </p:nvSpPr>
        <p:spPr>
          <a:xfrm>
            <a:off x="388638" y="1985486"/>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
        <p:nvSpPr>
          <p:cNvPr id="384" name="Google Shape;384;p67"/>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solidFill>
                  <a:schemeClr val="accent4"/>
                </a:solidFill>
              </a:defRPr>
            </a:lvl1pPr>
            <a:lvl2pPr lvl="1" rtl="0">
              <a:lnSpc>
                <a:spcPct val="100000"/>
              </a:lnSpc>
              <a:spcBef>
                <a:spcPts val="0"/>
              </a:spcBef>
              <a:spcAft>
                <a:spcPts val="0"/>
              </a:spcAft>
              <a:buNone/>
              <a:defRPr sz="700" b="0">
                <a:solidFill>
                  <a:schemeClr val="accent4"/>
                </a:solidFill>
              </a:defRPr>
            </a:lvl2pPr>
            <a:lvl3pPr lvl="2" rtl="0">
              <a:lnSpc>
                <a:spcPct val="100000"/>
              </a:lnSpc>
              <a:spcBef>
                <a:spcPts val="0"/>
              </a:spcBef>
              <a:spcAft>
                <a:spcPts val="0"/>
              </a:spcAft>
              <a:buNone/>
              <a:defRPr sz="700" b="0">
                <a:solidFill>
                  <a:schemeClr val="accent4"/>
                </a:solidFill>
              </a:defRPr>
            </a:lvl3pPr>
            <a:lvl4pPr lvl="3" rtl="0">
              <a:lnSpc>
                <a:spcPct val="100000"/>
              </a:lnSpc>
              <a:spcBef>
                <a:spcPts val="0"/>
              </a:spcBef>
              <a:spcAft>
                <a:spcPts val="0"/>
              </a:spcAft>
              <a:buNone/>
              <a:defRPr sz="700" b="0">
                <a:solidFill>
                  <a:schemeClr val="accent4"/>
                </a:solidFill>
              </a:defRPr>
            </a:lvl4pPr>
            <a:lvl5pPr lvl="4" rtl="0">
              <a:lnSpc>
                <a:spcPct val="100000"/>
              </a:lnSpc>
              <a:spcBef>
                <a:spcPts val="0"/>
              </a:spcBef>
              <a:spcAft>
                <a:spcPts val="0"/>
              </a:spcAft>
              <a:buNone/>
              <a:defRPr sz="700" b="0">
                <a:solidFill>
                  <a:schemeClr val="accent4"/>
                </a:solidFill>
              </a:defRPr>
            </a:lvl5pPr>
            <a:lvl6pPr lvl="5" rtl="0">
              <a:lnSpc>
                <a:spcPct val="100000"/>
              </a:lnSpc>
              <a:spcBef>
                <a:spcPts val="0"/>
              </a:spcBef>
              <a:spcAft>
                <a:spcPts val="0"/>
              </a:spcAft>
              <a:buNone/>
              <a:defRPr sz="700" b="0">
                <a:solidFill>
                  <a:schemeClr val="accent4"/>
                </a:solidFill>
              </a:defRPr>
            </a:lvl6pPr>
            <a:lvl7pPr lvl="6" rtl="0">
              <a:lnSpc>
                <a:spcPct val="100000"/>
              </a:lnSpc>
              <a:spcBef>
                <a:spcPts val="0"/>
              </a:spcBef>
              <a:spcAft>
                <a:spcPts val="0"/>
              </a:spcAft>
              <a:buNone/>
              <a:defRPr sz="700" b="0">
                <a:solidFill>
                  <a:schemeClr val="accent4"/>
                </a:solidFill>
              </a:defRPr>
            </a:lvl7pPr>
            <a:lvl8pPr lvl="7" rtl="0">
              <a:lnSpc>
                <a:spcPct val="100000"/>
              </a:lnSpc>
              <a:spcBef>
                <a:spcPts val="0"/>
              </a:spcBef>
              <a:spcAft>
                <a:spcPts val="0"/>
              </a:spcAft>
              <a:buNone/>
              <a:defRPr sz="700" b="0">
                <a:solidFill>
                  <a:schemeClr val="accent4"/>
                </a:solidFill>
              </a:defRPr>
            </a:lvl8pPr>
            <a:lvl9pPr lvl="8" rtl="0">
              <a:lnSpc>
                <a:spcPct val="100000"/>
              </a:lnSpc>
              <a:spcBef>
                <a:spcPts val="0"/>
              </a:spcBef>
              <a:spcAft>
                <a:spcPts val="0"/>
              </a:spcAft>
              <a:buNone/>
              <a:defRPr sz="700" b="0">
                <a:solidFill>
                  <a:schemeClr val="accent4"/>
                </a:solidFill>
              </a:defRPr>
            </a:lvl9pPr>
          </a:lstStyle>
          <a:p>
            <a:pPr rtl="0"/>
            <a:endParaRPr/>
          </a:p>
        </p:txBody>
      </p:sp>
      <p:sp>
        <p:nvSpPr>
          <p:cNvPr id="385" name="Google Shape;385;p67"/>
          <p:cNvSpPr txBox="1">
            <a:spLocks noGrp="1"/>
          </p:cNvSpPr>
          <p:nvPr>
            <p:ph type="ctrTitle" idx="4"/>
          </p:nvPr>
        </p:nvSpPr>
        <p:spPr>
          <a:xfrm>
            <a:off x="388620" y="2680850"/>
            <a:ext cx="24645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1pPr>
            <a:lvl2pPr lvl="1"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2pPr>
            <a:lvl3pPr lvl="2"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3pPr>
            <a:lvl4pPr lvl="3"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4pPr>
            <a:lvl5pPr lvl="4"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5pPr>
            <a:lvl6pPr lvl="5"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6pPr>
            <a:lvl7pPr lvl="6"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7pPr>
            <a:lvl8pPr lvl="7"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8pPr>
            <a:lvl9pPr lvl="8" rtl="0">
              <a:spcBef>
                <a:spcPts val="0"/>
              </a:spcBef>
              <a:spcAft>
                <a:spcPts val="0"/>
              </a:spcAft>
              <a:buClr>
                <a:schemeClr val="accent4"/>
              </a:buClr>
              <a:buSzPts val="4800"/>
              <a:buFont typeface="Optimistic Display"/>
              <a:buNone/>
              <a:defRPr sz="4800" b="1">
                <a:solidFill>
                  <a:schemeClr val="accent4"/>
                </a:solidFill>
                <a:latin typeface="Optimistic Display"/>
                <a:ea typeface="Optimistic Display"/>
                <a:cs typeface="Optimistic Display"/>
                <a:sym typeface="Optimistic Display"/>
              </a:defRPr>
            </a:lvl9pPr>
          </a:lstStyle>
          <a:p>
            <a:pPr rtl="0"/>
            <a:endParaRPr/>
          </a:p>
        </p:txBody>
      </p:sp>
      <p:sp>
        <p:nvSpPr>
          <p:cNvPr id="386" name="Google Shape;386;p67"/>
          <p:cNvSpPr txBox="1">
            <a:spLocks noGrp="1"/>
          </p:cNvSpPr>
          <p:nvPr>
            <p:ph type="subTitle" idx="5"/>
          </p:nvPr>
        </p:nvSpPr>
        <p:spPr>
          <a:xfrm>
            <a:off x="388638" y="3432050"/>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solidFill>
                  <a:schemeClr val="accent4"/>
                </a:solidFill>
              </a:defRPr>
            </a:lvl1pPr>
            <a:lvl2pPr lvl="1" rtl="0">
              <a:lnSpc>
                <a:spcPct val="125000"/>
              </a:lnSpc>
              <a:spcBef>
                <a:spcPts val="0"/>
              </a:spcBef>
              <a:spcAft>
                <a:spcPts val="0"/>
              </a:spcAft>
              <a:buNone/>
              <a:defRPr sz="900" b="0">
                <a:solidFill>
                  <a:schemeClr val="accent4"/>
                </a:solidFill>
              </a:defRPr>
            </a:lvl2pPr>
            <a:lvl3pPr lvl="2" rtl="0">
              <a:lnSpc>
                <a:spcPct val="125000"/>
              </a:lnSpc>
              <a:spcBef>
                <a:spcPts val="0"/>
              </a:spcBef>
              <a:spcAft>
                <a:spcPts val="0"/>
              </a:spcAft>
              <a:buNone/>
              <a:defRPr sz="900" b="0">
                <a:solidFill>
                  <a:schemeClr val="accent4"/>
                </a:solidFill>
              </a:defRPr>
            </a:lvl3pPr>
            <a:lvl4pPr lvl="3" rtl="0">
              <a:lnSpc>
                <a:spcPct val="125000"/>
              </a:lnSpc>
              <a:spcBef>
                <a:spcPts val="0"/>
              </a:spcBef>
              <a:spcAft>
                <a:spcPts val="0"/>
              </a:spcAft>
              <a:buNone/>
              <a:defRPr sz="900" b="0">
                <a:solidFill>
                  <a:schemeClr val="accent4"/>
                </a:solidFill>
              </a:defRPr>
            </a:lvl4pPr>
            <a:lvl5pPr lvl="4" rtl="0">
              <a:lnSpc>
                <a:spcPct val="125000"/>
              </a:lnSpc>
              <a:spcBef>
                <a:spcPts val="0"/>
              </a:spcBef>
              <a:spcAft>
                <a:spcPts val="0"/>
              </a:spcAft>
              <a:buNone/>
              <a:defRPr sz="900" b="0">
                <a:solidFill>
                  <a:schemeClr val="accent4"/>
                </a:solidFill>
              </a:defRPr>
            </a:lvl5pPr>
            <a:lvl6pPr lvl="5" rtl="0">
              <a:lnSpc>
                <a:spcPct val="125000"/>
              </a:lnSpc>
              <a:spcBef>
                <a:spcPts val="0"/>
              </a:spcBef>
              <a:spcAft>
                <a:spcPts val="0"/>
              </a:spcAft>
              <a:buNone/>
              <a:defRPr sz="900" b="0">
                <a:solidFill>
                  <a:schemeClr val="accent4"/>
                </a:solidFill>
              </a:defRPr>
            </a:lvl6pPr>
            <a:lvl7pPr lvl="6" rtl="0">
              <a:lnSpc>
                <a:spcPct val="125000"/>
              </a:lnSpc>
              <a:spcBef>
                <a:spcPts val="0"/>
              </a:spcBef>
              <a:spcAft>
                <a:spcPts val="0"/>
              </a:spcAft>
              <a:buNone/>
              <a:defRPr sz="900" b="0">
                <a:solidFill>
                  <a:schemeClr val="accent4"/>
                </a:solidFill>
              </a:defRPr>
            </a:lvl7pPr>
            <a:lvl8pPr lvl="7" rtl="0">
              <a:lnSpc>
                <a:spcPct val="125000"/>
              </a:lnSpc>
              <a:spcBef>
                <a:spcPts val="0"/>
              </a:spcBef>
              <a:spcAft>
                <a:spcPts val="0"/>
              </a:spcAft>
              <a:buNone/>
              <a:defRPr sz="900" b="0">
                <a:solidFill>
                  <a:schemeClr val="accent4"/>
                </a:solidFill>
              </a:defRPr>
            </a:lvl8pPr>
            <a:lvl9pPr lvl="8" rtl="0">
              <a:lnSpc>
                <a:spcPct val="125000"/>
              </a:lnSpc>
              <a:spcBef>
                <a:spcPts val="0"/>
              </a:spcBef>
              <a:spcAft>
                <a:spcPts val="0"/>
              </a:spcAft>
              <a:buNone/>
              <a:defRPr sz="900" b="0">
                <a:solidFill>
                  <a:schemeClr val="accent4"/>
                </a:solidFill>
              </a:defRPr>
            </a:lvl9pPr>
          </a:lstStyle>
          <a:p>
            <a:pPr rtl="0"/>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80_End Card">
  <p:cSld name="SECTION_HEADER_2_1_2_3_1_1">
    <p:bg>
      <p:bgPr>
        <a:solidFill>
          <a:schemeClr val="dk1"/>
        </a:solidFill>
        <a:effectLst/>
      </p:bgPr>
    </p:bg>
    <p:spTree>
      <p:nvGrpSpPr>
        <p:cNvPr id="1" name="Shape 387"/>
        <p:cNvGrpSpPr/>
        <p:nvPr/>
      </p:nvGrpSpPr>
      <p:grpSpPr>
        <a:xfrm>
          <a:off x="0" y="0"/>
          <a:ext cx="0" cy="0"/>
          <a:chOff x="0" y="0"/>
          <a:chExt cx="0" cy="0"/>
        </a:xfrm>
      </p:grpSpPr>
      <p:pic>
        <p:nvPicPr>
          <p:cNvPr id="388" name="Google Shape;388;p68"/>
          <p:cNvPicPr preferRelativeResize="0"/>
          <p:nvPr/>
        </p:nvPicPr>
        <p:blipFill>
          <a:blip r:embed="rId2">
            <a:alphaModFix/>
          </a:blip>
          <a:stretch>
            <a:fillRect/>
          </a:stretch>
        </p:blipFill>
        <p:spPr>
          <a:xfrm>
            <a:off x="2770631" y="1793463"/>
            <a:ext cx="3602739" cy="1556567"/>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83_End Card (Gradient)">
  <p:cSld name="SECTION_HEADER_2_1_2_3_1_1_1">
    <p:bg>
      <p:bgPr>
        <a:blipFill>
          <a:blip r:embed="rId2">
            <a:alphaModFix/>
          </a:blip>
          <a:stretch>
            <a:fillRect/>
          </a:stretch>
        </a:blipFill>
        <a:effectLst/>
      </p:bgPr>
    </p:bg>
    <p:spTree>
      <p:nvGrpSpPr>
        <p:cNvPr id="1" name="Shape 389"/>
        <p:cNvGrpSpPr/>
        <p:nvPr/>
      </p:nvGrpSpPr>
      <p:grpSpPr>
        <a:xfrm>
          <a:off x="0" y="0"/>
          <a:ext cx="0" cy="0"/>
          <a:chOff x="0" y="0"/>
          <a:chExt cx="0" cy="0"/>
        </a:xfrm>
      </p:grpSpPr>
      <p:pic>
        <p:nvPicPr>
          <p:cNvPr id="390" name="Google Shape;390;p69"/>
          <p:cNvPicPr preferRelativeResize="0"/>
          <p:nvPr/>
        </p:nvPicPr>
        <p:blipFill>
          <a:blip r:embed="rId3">
            <a:alphaModFix/>
          </a:blip>
          <a:stretch>
            <a:fillRect/>
          </a:stretch>
        </p:blipFill>
        <p:spPr>
          <a:xfrm>
            <a:off x="2770631" y="1793463"/>
            <a:ext cx="3602739" cy="1556567"/>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03_Title">
  <p:cSld name="TITLE_3">
    <p:bg>
      <p:bgPr>
        <a:solidFill>
          <a:schemeClr val="accent3"/>
        </a:solidFill>
        <a:effectLst/>
      </p:bgPr>
    </p:bg>
    <p:spTree>
      <p:nvGrpSpPr>
        <p:cNvPr id="1" name="Shape 391"/>
        <p:cNvGrpSpPr/>
        <p:nvPr/>
      </p:nvGrpSpPr>
      <p:grpSpPr>
        <a:xfrm>
          <a:off x="0" y="0"/>
          <a:ext cx="0" cy="0"/>
          <a:chOff x="0" y="0"/>
          <a:chExt cx="0" cy="0"/>
        </a:xfrm>
      </p:grpSpPr>
      <p:sp>
        <p:nvSpPr>
          <p:cNvPr id="392" name="Google Shape;392;p70"/>
          <p:cNvSpPr txBox="1">
            <a:spLocks noGrp="1"/>
          </p:cNvSpPr>
          <p:nvPr>
            <p:ph type="subTitle" idx="1"/>
          </p:nvPr>
        </p:nvSpPr>
        <p:spPr>
          <a:xfrm>
            <a:off x="393192"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393" name="Google Shape;393;p70"/>
          <p:cNvSpPr txBox="1">
            <a:spLocks noGrp="1"/>
          </p:cNvSpPr>
          <p:nvPr>
            <p:ph type="subTitle" idx="2"/>
          </p:nvPr>
        </p:nvSpPr>
        <p:spPr>
          <a:xfrm>
            <a:off x="2157984"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394" name="Google Shape;394;p70"/>
          <p:cNvSpPr txBox="1">
            <a:spLocks noGrp="1"/>
          </p:cNvSpPr>
          <p:nvPr>
            <p:ph type="subTitle" idx="3"/>
          </p:nvPr>
        </p:nvSpPr>
        <p:spPr>
          <a:xfrm>
            <a:off x="3922776"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395" name="Google Shape;395;p70"/>
          <p:cNvSpPr txBox="1">
            <a:spLocks noGrp="1"/>
          </p:cNvSpPr>
          <p:nvPr>
            <p:ph type="ctrTitle"/>
          </p:nvPr>
        </p:nvSpPr>
        <p:spPr>
          <a:xfrm>
            <a:off x="39319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396" name="Google Shape;396;p70"/>
          <p:cNvSpPr txBox="1">
            <a:spLocks noGrp="1"/>
          </p:cNvSpPr>
          <p:nvPr>
            <p:ph type="subTitle" idx="4"/>
          </p:nvPr>
        </p:nvSpPr>
        <p:spPr>
          <a:xfrm>
            <a:off x="39319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pic>
        <p:nvPicPr>
          <p:cNvPr id="397" name="Google Shape;397;p70"/>
          <p:cNvPicPr preferRelativeResize="0"/>
          <p:nvPr/>
        </p:nvPicPr>
        <p:blipFill>
          <a:blip r:embed="rId2">
            <a:alphaModFix/>
          </a:blip>
          <a:stretch>
            <a:fillRect/>
          </a:stretch>
        </p:blipFill>
        <p:spPr>
          <a:xfrm>
            <a:off x="7714831" y="4407700"/>
            <a:ext cx="1219625" cy="525251"/>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06_Title (Gradient)">
  <p:cSld name="TITLE_3_1">
    <p:bg>
      <p:bgPr>
        <a:blipFill>
          <a:blip r:embed="rId2">
            <a:alphaModFix/>
          </a:blip>
          <a:stretch>
            <a:fillRect/>
          </a:stretch>
        </a:blipFill>
        <a:effectLst/>
      </p:bgPr>
    </p:bg>
    <p:spTree>
      <p:nvGrpSpPr>
        <p:cNvPr id="1" name="Shape 398"/>
        <p:cNvGrpSpPr/>
        <p:nvPr/>
      </p:nvGrpSpPr>
      <p:grpSpPr>
        <a:xfrm>
          <a:off x="0" y="0"/>
          <a:ext cx="0" cy="0"/>
          <a:chOff x="0" y="0"/>
          <a:chExt cx="0" cy="0"/>
        </a:xfrm>
      </p:grpSpPr>
      <p:sp>
        <p:nvSpPr>
          <p:cNvPr id="399" name="Google Shape;399;p71"/>
          <p:cNvSpPr txBox="1">
            <a:spLocks noGrp="1"/>
          </p:cNvSpPr>
          <p:nvPr>
            <p:ph type="subTitle" idx="1"/>
          </p:nvPr>
        </p:nvSpPr>
        <p:spPr>
          <a:xfrm>
            <a:off x="393192"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400" name="Google Shape;400;p71"/>
          <p:cNvSpPr txBox="1">
            <a:spLocks noGrp="1"/>
          </p:cNvSpPr>
          <p:nvPr>
            <p:ph type="subTitle" idx="2"/>
          </p:nvPr>
        </p:nvSpPr>
        <p:spPr>
          <a:xfrm>
            <a:off x="2157984"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401" name="Google Shape;401;p71"/>
          <p:cNvSpPr txBox="1">
            <a:spLocks noGrp="1"/>
          </p:cNvSpPr>
          <p:nvPr>
            <p:ph type="subTitle" idx="3"/>
          </p:nvPr>
        </p:nvSpPr>
        <p:spPr>
          <a:xfrm>
            <a:off x="3922776"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402" name="Google Shape;402;p71"/>
          <p:cNvSpPr txBox="1">
            <a:spLocks noGrp="1"/>
          </p:cNvSpPr>
          <p:nvPr>
            <p:ph type="ctrTitle"/>
          </p:nvPr>
        </p:nvSpPr>
        <p:spPr>
          <a:xfrm>
            <a:off x="39319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03" name="Google Shape;403;p71"/>
          <p:cNvSpPr txBox="1">
            <a:spLocks noGrp="1"/>
          </p:cNvSpPr>
          <p:nvPr>
            <p:ph type="subTitle" idx="4"/>
          </p:nvPr>
        </p:nvSpPr>
        <p:spPr>
          <a:xfrm>
            <a:off x="39319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pic>
        <p:nvPicPr>
          <p:cNvPr id="404" name="Google Shape;404;p71"/>
          <p:cNvPicPr preferRelativeResize="0"/>
          <p:nvPr/>
        </p:nvPicPr>
        <p:blipFill>
          <a:blip r:embed="rId3">
            <a:alphaModFix/>
          </a:blip>
          <a:stretch>
            <a:fillRect/>
          </a:stretch>
        </p:blipFill>
        <p:spPr>
          <a:xfrm>
            <a:off x="7714831" y="4407700"/>
            <a:ext cx="1219625" cy="5252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rtlCol="0"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pPr rtl="0"/>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09_Agenda">
  <p:cSld name="SECTION_HEADER_2_2_3">
    <p:bg>
      <p:bgPr>
        <a:solidFill>
          <a:schemeClr val="accent3"/>
        </a:solidFill>
        <a:effectLst/>
      </p:bgPr>
    </p:bg>
    <p:spTree>
      <p:nvGrpSpPr>
        <p:cNvPr id="1" name="Shape 405"/>
        <p:cNvGrpSpPr/>
        <p:nvPr/>
      </p:nvGrpSpPr>
      <p:grpSpPr>
        <a:xfrm>
          <a:off x="0" y="0"/>
          <a:ext cx="0" cy="0"/>
          <a:chOff x="0" y="0"/>
          <a:chExt cx="0" cy="0"/>
        </a:xfrm>
      </p:grpSpPr>
      <p:sp>
        <p:nvSpPr>
          <p:cNvPr id="406" name="Google Shape;406;p72"/>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sz="1400"/>
            </a:lvl1pPr>
            <a:lvl2pPr marL="914400" lvl="1" indent="-317500" rtl="0">
              <a:lnSpc>
                <a:spcPct val="115000"/>
              </a:lnSpc>
              <a:spcBef>
                <a:spcPts val="900"/>
              </a:spcBef>
              <a:spcAft>
                <a:spcPts val="0"/>
              </a:spcAft>
              <a:buSzPts val="1400"/>
              <a:buAutoNum type="alphaLcPeriod"/>
              <a:defRPr sz="1400"/>
            </a:lvl2pPr>
            <a:lvl3pPr marL="1371600" lvl="2" indent="-317500" rtl="0">
              <a:lnSpc>
                <a:spcPct val="115000"/>
              </a:lnSpc>
              <a:spcBef>
                <a:spcPts val="900"/>
              </a:spcBef>
              <a:spcAft>
                <a:spcPts val="0"/>
              </a:spcAft>
              <a:buSzPts val="1400"/>
              <a:buAutoNum type="romanLcPeriod"/>
              <a:defRPr sz="1400"/>
            </a:lvl3pPr>
            <a:lvl4pPr marL="1828800" lvl="3" indent="-317500" rtl="0">
              <a:lnSpc>
                <a:spcPct val="115000"/>
              </a:lnSpc>
              <a:spcBef>
                <a:spcPts val="900"/>
              </a:spcBef>
              <a:spcAft>
                <a:spcPts val="0"/>
              </a:spcAft>
              <a:buSzPts val="1400"/>
              <a:buAutoNum type="arabicPeriod"/>
              <a:defRPr sz="1400"/>
            </a:lvl4pPr>
            <a:lvl5pPr marL="2286000" lvl="4" indent="-317500" rtl="0">
              <a:lnSpc>
                <a:spcPct val="115000"/>
              </a:lnSpc>
              <a:spcBef>
                <a:spcPts val="900"/>
              </a:spcBef>
              <a:spcAft>
                <a:spcPts val="0"/>
              </a:spcAft>
              <a:buSzPts val="1400"/>
              <a:buAutoNum type="alphaLcPeriod"/>
              <a:defRPr sz="1400"/>
            </a:lvl5pPr>
            <a:lvl6pPr marL="2743200" lvl="5" indent="-317500" rtl="0">
              <a:lnSpc>
                <a:spcPct val="115000"/>
              </a:lnSpc>
              <a:spcBef>
                <a:spcPts val="900"/>
              </a:spcBef>
              <a:spcAft>
                <a:spcPts val="0"/>
              </a:spcAft>
              <a:buSzPts val="1400"/>
              <a:buAutoNum type="romanLcPeriod"/>
              <a:defRPr sz="1400"/>
            </a:lvl6pPr>
            <a:lvl7pPr marL="3200400" lvl="6" indent="-317500" rtl="0">
              <a:lnSpc>
                <a:spcPct val="115000"/>
              </a:lnSpc>
              <a:spcBef>
                <a:spcPts val="900"/>
              </a:spcBef>
              <a:spcAft>
                <a:spcPts val="0"/>
              </a:spcAft>
              <a:buSzPts val="1400"/>
              <a:buAutoNum type="arabicPeriod"/>
              <a:defRPr sz="1400"/>
            </a:lvl7pPr>
            <a:lvl8pPr marL="3657600" lvl="7" indent="-317500" rtl="0">
              <a:lnSpc>
                <a:spcPct val="115000"/>
              </a:lnSpc>
              <a:spcBef>
                <a:spcPts val="900"/>
              </a:spcBef>
              <a:spcAft>
                <a:spcPts val="0"/>
              </a:spcAft>
              <a:buSzPts val="1400"/>
              <a:buAutoNum type="alphaLcPeriod"/>
              <a:defRPr sz="1400"/>
            </a:lvl8pPr>
            <a:lvl9pPr marL="4114800" lvl="8" indent="-317500" rtl="0">
              <a:lnSpc>
                <a:spcPct val="115000"/>
              </a:lnSpc>
              <a:spcBef>
                <a:spcPts val="900"/>
              </a:spcBef>
              <a:spcAft>
                <a:spcPts val="900"/>
              </a:spcAft>
              <a:buSzPts val="1400"/>
              <a:buAutoNum type="romanLcPeriod"/>
              <a:defRPr sz="1400"/>
            </a:lvl9pPr>
          </a:lstStyle>
          <a:p>
            <a:pPr rtl="0"/>
            <a:endParaRPr/>
          </a:p>
        </p:txBody>
      </p:sp>
      <p:sp>
        <p:nvSpPr>
          <p:cNvPr id="407" name="Google Shape;407;p72"/>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pPr rtl="0"/>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2_Agenda (Gradient)">
  <p:cSld name="SECTION_HEADER_2_2_3_1">
    <p:bg>
      <p:bgPr>
        <a:blipFill>
          <a:blip r:embed="rId2">
            <a:alphaModFix/>
          </a:blip>
          <a:stretch>
            <a:fillRect/>
          </a:stretch>
        </a:blipFill>
        <a:effectLst/>
      </p:bgPr>
    </p:bg>
    <p:spTree>
      <p:nvGrpSpPr>
        <p:cNvPr id="1" name="Shape 408"/>
        <p:cNvGrpSpPr/>
        <p:nvPr/>
      </p:nvGrpSpPr>
      <p:grpSpPr>
        <a:xfrm>
          <a:off x="0" y="0"/>
          <a:ext cx="0" cy="0"/>
          <a:chOff x="0" y="0"/>
          <a:chExt cx="0" cy="0"/>
        </a:xfrm>
      </p:grpSpPr>
      <p:sp>
        <p:nvSpPr>
          <p:cNvPr id="409" name="Google Shape;409;p73"/>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sz="1400"/>
            </a:lvl1pPr>
            <a:lvl2pPr marL="914400" lvl="1" indent="-317500" rtl="0">
              <a:lnSpc>
                <a:spcPct val="115000"/>
              </a:lnSpc>
              <a:spcBef>
                <a:spcPts val="900"/>
              </a:spcBef>
              <a:spcAft>
                <a:spcPts val="0"/>
              </a:spcAft>
              <a:buSzPts val="1400"/>
              <a:buAutoNum type="alphaLcPeriod"/>
              <a:defRPr sz="1400"/>
            </a:lvl2pPr>
            <a:lvl3pPr marL="1371600" lvl="2" indent="-317500" rtl="0">
              <a:lnSpc>
                <a:spcPct val="115000"/>
              </a:lnSpc>
              <a:spcBef>
                <a:spcPts val="900"/>
              </a:spcBef>
              <a:spcAft>
                <a:spcPts val="0"/>
              </a:spcAft>
              <a:buSzPts val="1400"/>
              <a:buAutoNum type="romanLcPeriod"/>
              <a:defRPr sz="1400"/>
            </a:lvl3pPr>
            <a:lvl4pPr marL="1828800" lvl="3" indent="-317500" rtl="0">
              <a:lnSpc>
                <a:spcPct val="115000"/>
              </a:lnSpc>
              <a:spcBef>
                <a:spcPts val="900"/>
              </a:spcBef>
              <a:spcAft>
                <a:spcPts val="0"/>
              </a:spcAft>
              <a:buSzPts val="1400"/>
              <a:buAutoNum type="arabicPeriod"/>
              <a:defRPr sz="1400"/>
            </a:lvl4pPr>
            <a:lvl5pPr marL="2286000" lvl="4" indent="-317500" rtl="0">
              <a:lnSpc>
                <a:spcPct val="115000"/>
              </a:lnSpc>
              <a:spcBef>
                <a:spcPts val="900"/>
              </a:spcBef>
              <a:spcAft>
                <a:spcPts val="0"/>
              </a:spcAft>
              <a:buSzPts val="1400"/>
              <a:buAutoNum type="alphaLcPeriod"/>
              <a:defRPr sz="1400"/>
            </a:lvl5pPr>
            <a:lvl6pPr marL="2743200" lvl="5" indent="-317500" rtl="0">
              <a:lnSpc>
                <a:spcPct val="115000"/>
              </a:lnSpc>
              <a:spcBef>
                <a:spcPts val="900"/>
              </a:spcBef>
              <a:spcAft>
                <a:spcPts val="0"/>
              </a:spcAft>
              <a:buSzPts val="1400"/>
              <a:buAutoNum type="romanLcPeriod"/>
              <a:defRPr sz="1400"/>
            </a:lvl6pPr>
            <a:lvl7pPr marL="3200400" lvl="6" indent="-317500" rtl="0">
              <a:lnSpc>
                <a:spcPct val="115000"/>
              </a:lnSpc>
              <a:spcBef>
                <a:spcPts val="900"/>
              </a:spcBef>
              <a:spcAft>
                <a:spcPts val="0"/>
              </a:spcAft>
              <a:buSzPts val="1400"/>
              <a:buAutoNum type="arabicPeriod"/>
              <a:defRPr sz="1400"/>
            </a:lvl7pPr>
            <a:lvl8pPr marL="3657600" lvl="7" indent="-317500" rtl="0">
              <a:lnSpc>
                <a:spcPct val="115000"/>
              </a:lnSpc>
              <a:spcBef>
                <a:spcPts val="900"/>
              </a:spcBef>
              <a:spcAft>
                <a:spcPts val="0"/>
              </a:spcAft>
              <a:buSzPts val="1400"/>
              <a:buAutoNum type="alphaLcPeriod"/>
              <a:defRPr sz="1400"/>
            </a:lvl8pPr>
            <a:lvl9pPr marL="4114800" lvl="8" indent="-317500" rtl="0">
              <a:lnSpc>
                <a:spcPct val="115000"/>
              </a:lnSpc>
              <a:spcBef>
                <a:spcPts val="900"/>
              </a:spcBef>
              <a:spcAft>
                <a:spcPts val="900"/>
              </a:spcAft>
              <a:buSzPts val="1400"/>
              <a:buAutoNum type="romanLcPeriod"/>
              <a:defRPr sz="1400"/>
            </a:lvl9pPr>
          </a:lstStyle>
          <a:p>
            <a:pPr rtl="0"/>
            <a:endParaRPr/>
          </a:p>
        </p:txBody>
      </p:sp>
      <p:sp>
        <p:nvSpPr>
          <p:cNvPr id="410" name="Google Shape;410;p73"/>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pPr rtl="0"/>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5_Schedule">
  <p:cSld name="SECTION_HEADER_2_2_1_2">
    <p:bg>
      <p:bgPr>
        <a:solidFill>
          <a:schemeClr val="accent3"/>
        </a:solidFill>
        <a:effectLst/>
      </p:bgPr>
    </p:bg>
    <p:spTree>
      <p:nvGrpSpPr>
        <p:cNvPr id="1" name="Shape 411"/>
        <p:cNvGrpSpPr/>
        <p:nvPr/>
      </p:nvGrpSpPr>
      <p:grpSpPr>
        <a:xfrm>
          <a:off x="0" y="0"/>
          <a:ext cx="0" cy="0"/>
          <a:chOff x="0" y="0"/>
          <a:chExt cx="0" cy="0"/>
        </a:xfrm>
      </p:grpSpPr>
      <p:sp>
        <p:nvSpPr>
          <p:cNvPr id="412" name="Google Shape;412;p74"/>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pPr rtl="0"/>
            <a:endParaRPr/>
          </a:p>
        </p:txBody>
      </p:sp>
      <p:sp>
        <p:nvSpPr>
          <p:cNvPr id="413" name="Google Shape;413;p74"/>
          <p:cNvSpPr txBox="1">
            <a:spLocks noGrp="1"/>
          </p:cNvSpPr>
          <p:nvPr>
            <p:ph type="subTitle" idx="1"/>
          </p:nvPr>
        </p:nvSpPr>
        <p:spPr>
          <a:xfrm>
            <a:off x="4293108"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14" name="Google Shape;414;p74"/>
          <p:cNvSpPr txBox="1">
            <a:spLocks noGrp="1"/>
          </p:cNvSpPr>
          <p:nvPr>
            <p:ph type="subTitle" idx="2"/>
          </p:nvPr>
        </p:nvSpPr>
        <p:spPr>
          <a:xfrm>
            <a:off x="6702552"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15" name="Google Shape;415;p74"/>
          <p:cNvSpPr txBox="1">
            <a:spLocks noGrp="1"/>
          </p:cNvSpPr>
          <p:nvPr>
            <p:ph type="subTitle" idx="3"/>
          </p:nvPr>
        </p:nvSpPr>
        <p:spPr>
          <a:xfrm>
            <a:off x="4293108"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16" name="Google Shape;416;p74"/>
          <p:cNvSpPr txBox="1">
            <a:spLocks noGrp="1"/>
          </p:cNvSpPr>
          <p:nvPr>
            <p:ph type="subTitle" idx="4"/>
          </p:nvPr>
        </p:nvSpPr>
        <p:spPr>
          <a:xfrm>
            <a:off x="6702552"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17" name="Google Shape;417;p74"/>
          <p:cNvSpPr txBox="1">
            <a:spLocks noGrp="1"/>
          </p:cNvSpPr>
          <p:nvPr>
            <p:ph type="subTitle" idx="5"/>
          </p:nvPr>
        </p:nvSpPr>
        <p:spPr>
          <a:xfrm>
            <a:off x="4293108"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18" name="Google Shape;418;p74"/>
          <p:cNvSpPr txBox="1">
            <a:spLocks noGrp="1"/>
          </p:cNvSpPr>
          <p:nvPr>
            <p:ph type="subTitle" idx="6"/>
          </p:nvPr>
        </p:nvSpPr>
        <p:spPr>
          <a:xfrm>
            <a:off x="6702552"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19" name="Google Shape;419;p74"/>
          <p:cNvSpPr txBox="1">
            <a:spLocks noGrp="1"/>
          </p:cNvSpPr>
          <p:nvPr>
            <p:ph type="subTitle" idx="7"/>
          </p:nvPr>
        </p:nvSpPr>
        <p:spPr>
          <a:xfrm>
            <a:off x="4293108"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20" name="Google Shape;420;p74"/>
          <p:cNvSpPr txBox="1">
            <a:spLocks noGrp="1"/>
          </p:cNvSpPr>
          <p:nvPr>
            <p:ph type="subTitle" idx="8"/>
          </p:nvPr>
        </p:nvSpPr>
        <p:spPr>
          <a:xfrm>
            <a:off x="6702552"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21" name="Google Shape;421;p74"/>
          <p:cNvSpPr txBox="1">
            <a:spLocks noGrp="1"/>
          </p:cNvSpPr>
          <p:nvPr>
            <p:ph type="subTitle" idx="9"/>
          </p:nvPr>
        </p:nvSpPr>
        <p:spPr>
          <a:xfrm>
            <a:off x="4293108"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22" name="Google Shape;422;p74"/>
          <p:cNvSpPr txBox="1">
            <a:spLocks noGrp="1"/>
          </p:cNvSpPr>
          <p:nvPr>
            <p:ph type="subTitle" idx="13"/>
          </p:nvPr>
        </p:nvSpPr>
        <p:spPr>
          <a:xfrm>
            <a:off x="6702552"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23" name="Google Shape;423;p74"/>
          <p:cNvSpPr txBox="1">
            <a:spLocks noGrp="1"/>
          </p:cNvSpPr>
          <p:nvPr>
            <p:ph type="subTitle" idx="14"/>
          </p:nvPr>
        </p:nvSpPr>
        <p:spPr>
          <a:xfrm>
            <a:off x="4293108"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24" name="Google Shape;424;p74"/>
          <p:cNvSpPr txBox="1">
            <a:spLocks noGrp="1"/>
          </p:cNvSpPr>
          <p:nvPr>
            <p:ph type="subTitle" idx="15"/>
          </p:nvPr>
        </p:nvSpPr>
        <p:spPr>
          <a:xfrm>
            <a:off x="6702552"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25" name="Google Shape;425;p74"/>
          <p:cNvSpPr txBox="1">
            <a:spLocks noGrp="1"/>
          </p:cNvSpPr>
          <p:nvPr>
            <p:ph type="subTitle" idx="16"/>
          </p:nvPr>
        </p:nvSpPr>
        <p:spPr>
          <a:xfrm>
            <a:off x="4293108"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26" name="Google Shape;426;p74"/>
          <p:cNvSpPr txBox="1">
            <a:spLocks noGrp="1"/>
          </p:cNvSpPr>
          <p:nvPr>
            <p:ph type="subTitle" idx="17"/>
          </p:nvPr>
        </p:nvSpPr>
        <p:spPr>
          <a:xfrm>
            <a:off x="6702552"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sz="1400"/>
            </a:lvl1pPr>
            <a:lvl2pPr lvl="1" rtl="0">
              <a:lnSpc>
                <a:spcPct val="110000"/>
              </a:lnSpc>
              <a:spcBef>
                <a:spcPts val="0"/>
              </a:spcBef>
              <a:spcAft>
                <a:spcPts val="0"/>
              </a:spcAft>
              <a:buNone/>
              <a:defRPr sz="1400"/>
            </a:lvl2pPr>
            <a:lvl3pPr lvl="2" rtl="0">
              <a:lnSpc>
                <a:spcPct val="110000"/>
              </a:lnSpc>
              <a:spcBef>
                <a:spcPts val="0"/>
              </a:spcBef>
              <a:spcAft>
                <a:spcPts val="0"/>
              </a:spcAft>
              <a:buNone/>
              <a:defRPr sz="1400"/>
            </a:lvl3pPr>
            <a:lvl4pPr lvl="3" rtl="0">
              <a:lnSpc>
                <a:spcPct val="110000"/>
              </a:lnSpc>
              <a:spcBef>
                <a:spcPts val="0"/>
              </a:spcBef>
              <a:spcAft>
                <a:spcPts val="0"/>
              </a:spcAft>
              <a:buNone/>
              <a:defRPr sz="1400"/>
            </a:lvl4pPr>
            <a:lvl5pPr lvl="4" rtl="0">
              <a:lnSpc>
                <a:spcPct val="110000"/>
              </a:lnSpc>
              <a:spcBef>
                <a:spcPts val="0"/>
              </a:spcBef>
              <a:spcAft>
                <a:spcPts val="0"/>
              </a:spcAft>
              <a:buNone/>
              <a:defRPr sz="1400"/>
            </a:lvl5pPr>
            <a:lvl6pPr lvl="5" rtl="0">
              <a:lnSpc>
                <a:spcPct val="110000"/>
              </a:lnSpc>
              <a:spcBef>
                <a:spcPts val="0"/>
              </a:spcBef>
              <a:spcAft>
                <a:spcPts val="0"/>
              </a:spcAft>
              <a:buNone/>
              <a:defRPr sz="1400"/>
            </a:lvl6pPr>
            <a:lvl7pPr lvl="6" rtl="0">
              <a:lnSpc>
                <a:spcPct val="110000"/>
              </a:lnSpc>
              <a:spcBef>
                <a:spcPts val="0"/>
              </a:spcBef>
              <a:spcAft>
                <a:spcPts val="0"/>
              </a:spcAft>
              <a:buNone/>
              <a:defRPr sz="1400"/>
            </a:lvl7pPr>
            <a:lvl8pPr lvl="7" rtl="0">
              <a:lnSpc>
                <a:spcPct val="110000"/>
              </a:lnSpc>
              <a:spcBef>
                <a:spcPts val="0"/>
              </a:spcBef>
              <a:spcAft>
                <a:spcPts val="0"/>
              </a:spcAft>
              <a:buNone/>
              <a:defRPr sz="1400"/>
            </a:lvl8pPr>
            <a:lvl9pPr lvl="8" rtl="0">
              <a:lnSpc>
                <a:spcPct val="110000"/>
              </a:lnSpc>
              <a:spcBef>
                <a:spcPts val="0"/>
              </a:spcBef>
              <a:spcAft>
                <a:spcPts val="0"/>
              </a:spcAft>
              <a:buNone/>
              <a:defRPr sz="1400"/>
            </a:lvl9pPr>
          </a:lstStyle>
          <a:p>
            <a:pPr rtl="0"/>
            <a:endParaRPr/>
          </a:p>
        </p:txBody>
      </p:sp>
      <p:sp>
        <p:nvSpPr>
          <p:cNvPr id="427" name="Google Shape;427;p74"/>
          <p:cNvSpPr txBox="1">
            <a:spLocks noGrp="1"/>
          </p:cNvSpPr>
          <p:nvPr>
            <p:ph type="subTitle" idx="18"/>
          </p:nvPr>
        </p:nvSpPr>
        <p:spPr>
          <a:xfrm>
            <a:off x="4293108"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28" name="Google Shape;428;p74"/>
          <p:cNvSpPr txBox="1">
            <a:spLocks noGrp="1"/>
          </p:cNvSpPr>
          <p:nvPr>
            <p:ph type="subTitle" idx="19"/>
          </p:nvPr>
        </p:nvSpPr>
        <p:spPr>
          <a:xfrm>
            <a:off x="6702552"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29" name="Google Shape;429;p74"/>
          <p:cNvSpPr txBox="1">
            <a:spLocks noGrp="1"/>
          </p:cNvSpPr>
          <p:nvPr>
            <p:ph type="subTitle" idx="20"/>
          </p:nvPr>
        </p:nvSpPr>
        <p:spPr>
          <a:xfrm>
            <a:off x="4293108"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0" name="Google Shape;430;p74"/>
          <p:cNvSpPr txBox="1">
            <a:spLocks noGrp="1"/>
          </p:cNvSpPr>
          <p:nvPr>
            <p:ph type="subTitle" idx="21"/>
          </p:nvPr>
        </p:nvSpPr>
        <p:spPr>
          <a:xfrm>
            <a:off x="6702552"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1" name="Google Shape;431;p74"/>
          <p:cNvSpPr txBox="1">
            <a:spLocks noGrp="1"/>
          </p:cNvSpPr>
          <p:nvPr>
            <p:ph type="subTitle" idx="22"/>
          </p:nvPr>
        </p:nvSpPr>
        <p:spPr>
          <a:xfrm>
            <a:off x="4293108"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2" name="Google Shape;432;p74"/>
          <p:cNvSpPr txBox="1">
            <a:spLocks noGrp="1"/>
          </p:cNvSpPr>
          <p:nvPr>
            <p:ph type="subTitle" idx="23"/>
          </p:nvPr>
        </p:nvSpPr>
        <p:spPr>
          <a:xfrm>
            <a:off x="6702552"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3" name="Google Shape;433;p74"/>
          <p:cNvSpPr txBox="1">
            <a:spLocks noGrp="1"/>
          </p:cNvSpPr>
          <p:nvPr>
            <p:ph type="subTitle" idx="24"/>
          </p:nvPr>
        </p:nvSpPr>
        <p:spPr>
          <a:xfrm>
            <a:off x="4293108"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4" name="Google Shape;434;p74"/>
          <p:cNvSpPr txBox="1">
            <a:spLocks noGrp="1"/>
          </p:cNvSpPr>
          <p:nvPr>
            <p:ph type="subTitle" idx="25"/>
          </p:nvPr>
        </p:nvSpPr>
        <p:spPr>
          <a:xfrm>
            <a:off x="6702552"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5" name="Google Shape;435;p74"/>
          <p:cNvSpPr txBox="1">
            <a:spLocks noGrp="1"/>
          </p:cNvSpPr>
          <p:nvPr>
            <p:ph type="subTitle" idx="26"/>
          </p:nvPr>
        </p:nvSpPr>
        <p:spPr>
          <a:xfrm>
            <a:off x="4293108"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
        <p:nvSpPr>
          <p:cNvPr id="436" name="Google Shape;436;p74"/>
          <p:cNvSpPr txBox="1">
            <a:spLocks noGrp="1"/>
          </p:cNvSpPr>
          <p:nvPr>
            <p:ph type="subTitle" idx="27"/>
          </p:nvPr>
        </p:nvSpPr>
        <p:spPr>
          <a:xfrm>
            <a:off x="6702552"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b="0"/>
            </a:lvl1pPr>
            <a:lvl2pPr lvl="1" rtl="0">
              <a:lnSpc>
                <a:spcPct val="125000"/>
              </a:lnSpc>
              <a:spcBef>
                <a:spcPts val="0"/>
              </a:spcBef>
              <a:spcAft>
                <a:spcPts val="0"/>
              </a:spcAft>
              <a:buNone/>
              <a:defRPr b="0"/>
            </a:lvl2pPr>
            <a:lvl3pPr lvl="2" rtl="0">
              <a:lnSpc>
                <a:spcPct val="125000"/>
              </a:lnSpc>
              <a:spcBef>
                <a:spcPts val="0"/>
              </a:spcBef>
              <a:spcAft>
                <a:spcPts val="0"/>
              </a:spcAft>
              <a:buNone/>
              <a:defRPr b="0"/>
            </a:lvl3pPr>
            <a:lvl4pPr lvl="3" rtl="0">
              <a:lnSpc>
                <a:spcPct val="125000"/>
              </a:lnSpc>
              <a:spcBef>
                <a:spcPts val="0"/>
              </a:spcBef>
              <a:spcAft>
                <a:spcPts val="0"/>
              </a:spcAft>
              <a:buNone/>
              <a:defRPr b="0"/>
            </a:lvl4pPr>
            <a:lvl5pPr lvl="4" rtl="0">
              <a:lnSpc>
                <a:spcPct val="125000"/>
              </a:lnSpc>
              <a:spcBef>
                <a:spcPts val="0"/>
              </a:spcBef>
              <a:spcAft>
                <a:spcPts val="0"/>
              </a:spcAft>
              <a:buNone/>
              <a:defRPr b="0"/>
            </a:lvl5pPr>
            <a:lvl6pPr lvl="5" rtl="0">
              <a:lnSpc>
                <a:spcPct val="125000"/>
              </a:lnSpc>
              <a:spcBef>
                <a:spcPts val="0"/>
              </a:spcBef>
              <a:spcAft>
                <a:spcPts val="0"/>
              </a:spcAft>
              <a:buNone/>
              <a:defRPr b="0"/>
            </a:lvl6pPr>
            <a:lvl7pPr lvl="6" rtl="0">
              <a:lnSpc>
                <a:spcPct val="125000"/>
              </a:lnSpc>
              <a:spcBef>
                <a:spcPts val="0"/>
              </a:spcBef>
              <a:spcAft>
                <a:spcPts val="0"/>
              </a:spcAft>
              <a:buNone/>
              <a:defRPr b="0"/>
            </a:lvl7pPr>
            <a:lvl8pPr lvl="7" rtl="0">
              <a:lnSpc>
                <a:spcPct val="125000"/>
              </a:lnSpc>
              <a:spcBef>
                <a:spcPts val="0"/>
              </a:spcBef>
              <a:spcAft>
                <a:spcPts val="0"/>
              </a:spcAft>
              <a:buNone/>
              <a:defRPr b="0"/>
            </a:lvl8pPr>
            <a:lvl9pPr lvl="8" rtl="0">
              <a:lnSpc>
                <a:spcPct val="125000"/>
              </a:lnSpc>
              <a:spcBef>
                <a:spcPts val="0"/>
              </a:spcBef>
              <a:spcAft>
                <a:spcPts val="0"/>
              </a:spcAft>
              <a:buNone/>
              <a:defRPr b="0"/>
            </a:lvl9pPr>
          </a:lstStyle>
          <a:p>
            <a:pPr rtl="0"/>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8_Mission">
  <p:cSld name="SECTION_HEADER_2_1_2_1_2">
    <p:bg>
      <p:bgPr>
        <a:solidFill>
          <a:schemeClr val="accent3"/>
        </a:solidFill>
        <a:effectLst/>
      </p:bgPr>
    </p:bg>
    <p:spTree>
      <p:nvGrpSpPr>
        <p:cNvPr id="1" name="Shape 437"/>
        <p:cNvGrpSpPr/>
        <p:nvPr/>
      </p:nvGrpSpPr>
      <p:grpSpPr>
        <a:xfrm>
          <a:off x="0" y="0"/>
          <a:ext cx="0" cy="0"/>
          <a:chOff x="0" y="0"/>
          <a:chExt cx="0" cy="0"/>
        </a:xfrm>
      </p:grpSpPr>
      <p:sp>
        <p:nvSpPr>
          <p:cNvPr id="438" name="Google Shape;438;p75"/>
          <p:cNvSpPr txBox="1">
            <a:spLocks noGrp="1"/>
          </p:cNvSpPr>
          <p:nvPr>
            <p:ph type="title"/>
          </p:nvPr>
        </p:nvSpPr>
        <p:spPr>
          <a:xfrm>
            <a:off x="763524" y="1911096"/>
            <a:ext cx="6688800" cy="2057400"/>
          </a:xfrm>
          <a:prstGeom prst="rect">
            <a:avLst/>
          </a:prstGeom>
        </p:spPr>
        <p:txBody>
          <a:bodyPr spcFirstLastPara="1" wrap="square" lIns="0" tIns="0" rIns="0" bIns="0" rtlCol="0" anchor="t" anchorCtr="0">
            <a:noAutofit/>
          </a:bodyPr>
          <a:lstStyle>
            <a:lvl1pPr lvl="0" rtl="0">
              <a:lnSpc>
                <a:spcPct val="125000"/>
              </a:lnSpc>
              <a:spcBef>
                <a:spcPts val="0"/>
              </a:spcBef>
              <a:spcAft>
                <a:spcPts val="0"/>
              </a:spcAft>
              <a:buSzPts val="1800"/>
              <a:buNone/>
              <a:defRPr sz="1800"/>
            </a:lvl1pPr>
            <a:lvl2pPr lvl="1" algn="ctr" rtl="0">
              <a:lnSpc>
                <a:spcPct val="125000"/>
              </a:lnSpc>
              <a:spcBef>
                <a:spcPts val="0"/>
              </a:spcBef>
              <a:spcAft>
                <a:spcPts val="0"/>
              </a:spcAft>
              <a:buSzPts val="1800"/>
              <a:buNone/>
              <a:defRPr sz="1800"/>
            </a:lvl2pPr>
            <a:lvl3pPr lvl="2" algn="ctr" rtl="0">
              <a:lnSpc>
                <a:spcPct val="125000"/>
              </a:lnSpc>
              <a:spcBef>
                <a:spcPts val="0"/>
              </a:spcBef>
              <a:spcAft>
                <a:spcPts val="0"/>
              </a:spcAft>
              <a:buSzPts val="1800"/>
              <a:buNone/>
              <a:defRPr sz="1800"/>
            </a:lvl3pPr>
            <a:lvl4pPr lvl="3" algn="ctr" rtl="0">
              <a:lnSpc>
                <a:spcPct val="125000"/>
              </a:lnSpc>
              <a:spcBef>
                <a:spcPts val="0"/>
              </a:spcBef>
              <a:spcAft>
                <a:spcPts val="0"/>
              </a:spcAft>
              <a:buSzPts val="1800"/>
              <a:buNone/>
              <a:defRPr sz="1800"/>
            </a:lvl4pPr>
            <a:lvl5pPr lvl="4" algn="ctr" rtl="0">
              <a:lnSpc>
                <a:spcPct val="125000"/>
              </a:lnSpc>
              <a:spcBef>
                <a:spcPts val="0"/>
              </a:spcBef>
              <a:spcAft>
                <a:spcPts val="0"/>
              </a:spcAft>
              <a:buSzPts val="1800"/>
              <a:buNone/>
              <a:defRPr sz="1800"/>
            </a:lvl5pPr>
            <a:lvl6pPr lvl="5" algn="ctr" rtl="0">
              <a:lnSpc>
                <a:spcPct val="125000"/>
              </a:lnSpc>
              <a:spcBef>
                <a:spcPts val="0"/>
              </a:spcBef>
              <a:spcAft>
                <a:spcPts val="0"/>
              </a:spcAft>
              <a:buSzPts val="1800"/>
              <a:buNone/>
              <a:defRPr sz="1800"/>
            </a:lvl6pPr>
            <a:lvl7pPr lvl="6" algn="ctr" rtl="0">
              <a:lnSpc>
                <a:spcPct val="125000"/>
              </a:lnSpc>
              <a:spcBef>
                <a:spcPts val="0"/>
              </a:spcBef>
              <a:spcAft>
                <a:spcPts val="0"/>
              </a:spcAft>
              <a:buSzPts val="1800"/>
              <a:buNone/>
              <a:defRPr sz="1800"/>
            </a:lvl7pPr>
            <a:lvl8pPr lvl="7" algn="ctr" rtl="0">
              <a:lnSpc>
                <a:spcPct val="125000"/>
              </a:lnSpc>
              <a:spcBef>
                <a:spcPts val="0"/>
              </a:spcBef>
              <a:spcAft>
                <a:spcPts val="0"/>
              </a:spcAft>
              <a:buSzPts val="1800"/>
              <a:buNone/>
              <a:defRPr sz="1800"/>
            </a:lvl8pPr>
            <a:lvl9pPr lvl="8" algn="ctr" rtl="0">
              <a:lnSpc>
                <a:spcPct val="125000"/>
              </a:lnSpc>
              <a:spcBef>
                <a:spcPts val="0"/>
              </a:spcBef>
              <a:spcAft>
                <a:spcPts val="0"/>
              </a:spcAft>
              <a:buSzPts val="1800"/>
              <a:buNone/>
              <a:defRPr sz="1800"/>
            </a:lvl9pPr>
          </a:lstStyle>
          <a:p>
            <a:pPr rtl="0"/>
            <a:endParaRPr/>
          </a:p>
        </p:txBody>
      </p:sp>
      <p:sp>
        <p:nvSpPr>
          <p:cNvPr id="439" name="Google Shape;439;p75"/>
          <p:cNvSpPr txBox="1">
            <a:spLocks noGrp="1"/>
          </p:cNvSpPr>
          <p:nvPr>
            <p:ph type="subTitle" idx="1"/>
          </p:nvPr>
        </p:nvSpPr>
        <p:spPr>
          <a:xfrm>
            <a:off x="763524" y="1499616"/>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1_Quote">
  <p:cSld name="SECTION_HEADER_2_1_2_2_2">
    <p:bg>
      <p:bgPr>
        <a:solidFill>
          <a:schemeClr val="accent3"/>
        </a:solidFill>
        <a:effectLst/>
      </p:bgPr>
    </p:bg>
    <p:spTree>
      <p:nvGrpSpPr>
        <p:cNvPr id="1" name="Shape 440"/>
        <p:cNvGrpSpPr/>
        <p:nvPr/>
      </p:nvGrpSpPr>
      <p:grpSpPr>
        <a:xfrm>
          <a:off x="0" y="0"/>
          <a:ext cx="0" cy="0"/>
          <a:chOff x="0" y="0"/>
          <a:chExt cx="0" cy="0"/>
        </a:xfrm>
      </p:grpSpPr>
      <p:sp>
        <p:nvSpPr>
          <p:cNvPr id="441" name="Google Shape;441;p76"/>
          <p:cNvSpPr txBox="1">
            <a:spLocks noGrp="1"/>
          </p:cNvSpPr>
          <p:nvPr>
            <p:ph type="title"/>
          </p:nvPr>
        </p:nvSpPr>
        <p:spPr>
          <a:xfrm>
            <a:off x="763524" y="1394460"/>
            <a:ext cx="6688800" cy="2057400"/>
          </a:xfrm>
          <a:prstGeom prst="rect">
            <a:avLst/>
          </a:prstGeom>
        </p:spPr>
        <p:txBody>
          <a:bodyPr spcFirstLastPara="1" wrap="square" lIns="0" tIns="0" rIns="0" bIns="0" rtlCol="0" anchor="b" anchorCtr="0">
            <a:noAutofit/>
          </a:bodyPr>
          <a:lstStyle>
            <a:lvl1pPr lvl="0" rtl="0">
              <a:lnSpc>
                <a:spcPct val="125000"/>
              </a:lnSpc>
              <a:spcBef>
                <a:spcPts val="0"/>
              </a:spcBef>
              <a:spcAft>
                <a:spcPts val="0"/>
              </a:spcAft>
              <a:buSzPts val="1800"/>
              <a:buNone/>
              <a:defRPr sz="1800"/>
            </a:lvl1pPr>
            <a:lvl2pPr lvl="1" algn="ctr" rtl="0">
              <a:lnSpc>
                <a:spcPct val="125000"/>
              </a:lnSpc>
              <a:spcBef>
                <a:spcPts val="0"/>
              </a:spcBef>
              <a:spcAft>
                <a:spcPts val="0"/>
              </a:spcAft>
              <a:buSzPts val="1800"/>
              <a:buNone/>
              <a:defRPr sz="1800"/>
            </a:lvl2pPr>
            <a:lvl3pPr lvl="2" algn="ctr" rtl="0">
              <a:lnSpc>
                <a:spcPct val="125000"/>
              </a:lnSpc>
              <a:spcBef>
                <a:spcPts val="0"/>
              </a:spcBef>
              <a:spcAft>
                <a:spcPts val="0"/>
              </a:spcAft>
              <a:buSzPts val="1800"/>
              <a:buNone/>
              <a:defRPr sz="1800"/>
            </a:lvl3pPr>
            <a:lvl4pPr lvl="3" algn="ctr" rtl="0">
              <a:lnSpc>
                <a:spcPct val="125000"/>
              </a:lnSpc>
              <a:spcBef>
                <a:spcPts val="0"/>
              </a:spcBef>
              <a:spcAft>
                <a:spcPts val="0"/>
              </a:spcAft>
              <a:buSzPts val="1800"/>
              <a:buNone/>
              <a:defRPr sz="1800"/>
            </a:lvl4pPr>
            <a:lvl5pPr lvl="4" algn="ctr" rtl="0">
              <a:lnSpc>
                <a:spcPct val="125000"/>
              </a:lnSpc>
              <a:spcBef>
                <a:spcPts val="0"/>
              </a:spcBef>
              <a:spcAft>
                <a:spcPts val="0"/>
              </a:spcAft>
              <a:buSzPts val="1800"/>
              <a:buNone/>
              <a:defRPr sz="1800"/>
            </a:lvl5pPr>
            <a:lvl6pPr lvl="5" algn="ctr" rtl="0">
              <a:lnSpc>
                <a:spcPct val="125000"/>
              </a:lnSpc>
              <a:spcBef>
                <a:spcPts val="0"/>
              </a:spcBef>
              <a:spcAft>
                <a:spcPts val="0"/>
              </a:spcAft>
              <a:buSzPts val="1800"/>
              <a:buNone/>
              <a:defRPr sz="1800"/>
            </a:lvl6pPr>
            <a:lvl7pPr lvl="6" algn="ctr" rtl="0">
              <a:lnSpc>
                <a:spcPct val="125000"/>
              </a:lnSpc>
              <a:spcBef>
                <a:spcPts val="0"/>
              </a:spcBef>
              <a:spcAft>
                <a:spcPts val="0"/>
              </a:spcAft>
              <a:buSzPts val="1800"/>
              <a:buNone/>
              <a:defRPr sz="1800"/>
            </a:lvl7pPr>
            <a:lvl8pPr lvl="7" algn="ctr" rtl="0">
              <a:lnSpc>
                <a:spcPct val="125000"/>
              </a:lnSpc>
              <a:spcBef>
                <a:spcPts val="0"/>
              </a:spcBef>
              <a:spcAft>
                <a:spcPts val="0"/>
              </a:spcAft>
              <a:buSzPts val="1800"/>
              <a:buNone/>
              <a:defRPr sz="1800"/>
            </a:lvl8pPr>
            <a:lvl9pPr lvl="8" algn="ctr" rtl="0">
              <a:lnSpc>
                <a:spcPct val="125000"/>
              </a:lnSpc>
              <a:spcBef>
                <a:spcPts val="0"/>
              </a:spcBef>
              <a:spcAft>
                <a:spcPts val="0"/>
              </a:spcAft>
              <a:buSzPts val="1800"/>
              <a:buNone/>
              <a:defRPr sz="1800"/>
            </a:lvl9pPr>
          </a:lstStyle>
          <a:p>
            <a:pPr rtl="0"/>
            <a:endParaRPr/>
          </a:p>
        </p:txBody>
      </p:sp>
      <p:sp>
        <p:nvSpPr>
          <p:cNvPr id="442" name="Google Shape;442;p76"/>
          <p:cNvSpPr txBox="1">
            <a:spLocks noGrp="1"/>
          </p:cNvSpPr>
          <p:nvPr>
            <p:ph type="subTitle" idx="1"/>
          </p:nvPr>
        </p:nvSpPr>
        <p:spPr>
          <a:xfrm>
            <a:off x="763524" y="3771900"/>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a:lvl1pPr>
            <a:lvl2pPr lvl="1" rtl="0">
              <a:lnSpc>
                <a:spcPct val="125000"/>
              </a:lnSpc>
              <a:spcBef>
                <a:spcPts val="0"/>
              </a:spcBef>
              <a:spcAft>
                <a:spcPts val="0"/>
              </a:spcAft>
              <a:buNone/>
              <a:defRPr sz="900"/>
            </a:lvl2pPr>
            <a:lvl3pPr lvl="2" rtl="0">
              <a:lnSpc>
                <a:spcPct val="125000"/>
              </a:lnSpc>
              <a:spcBef>
                <a:spcPts val="0"/>
              </a:spcBef>
              <a:spcAft>
                <a:spcPts val="0"/>
              </a:spcAft>
              <a:buNone/>
              <a:defRPr sz="900"/>
            </a:lvl3pPr>
            <a:lvl4pPr lvl="3" rtl="0">
              <a:lnSpc>
                <a:spcPct val="125000"/>
              </a:lnSpc>
              <a:spcBef>
                <a:spcPts val="0"/>
              </a:spcBef>
              <a:spcAft>
                <a:spcPts val="0"/>
              </a:spcAft>
              <a:buNone/>
              <a:defRPr sz="900"/>
            </a:lvl4pPr>
            <a:lvl5pPr lvl="4" rtl="0">
              <a:lnSpc>
                <a:spcPct val="125000"/>
              </a:lnSpc>
              <a:spcBef>
                <a:spcPts val="0"/>
              </a:spcBef>
              <a:spcAft>
                <a:spcPts val="0"/>
              </a:spcAft>
              <a:buNone/>
              <a:defRPr sz="900"/>
            </a:lvl5pPr>
            <a:lvl6pPr lvl="5" rtl="0">
              <a:lnSpc>
                <a:spcPct val="125000"/>
              </a:lnSpc>
              <a:spcBef>
                <a:spcPts val="0"/>
              </a:spcBef>
              <a:spcAft>
                <a:spcPts val="0"/>
              </a:spcAft>
              <a:buNone/>
              <a:defRPr sz="900"/>
            </a:lvl6pPr>
            <a:lvl7pPr lvl="6" rtl="0">
              <a:lnSpc>
                <a:spcPct val="125000"/>
              </a:lnSpc>
              <a:spcBef>
                <a:spcPts val="0"/>
              </a:spcBef>
              <a:spcAft>
                <a:spcPts val="0"/>
              </a:spcAft>
              <a:buNone/>
              <a:defRPr sz="900"/>
            </a:lvl7pPr>
            <a:lvl8pPr lvl="7" rtl="0">
              <a:lnSpc>
                <a:spcPct val="125000"/>
              </a:lnSpc>
              <a:spcBef>
                <a:spcPts val="0"/>
              </a:spcBef>
              <a:spcAft>
                <a:spcPts val="0"/>
              </a:spcAft>
              <a:buNone/>
              <a:defRPr sz="900"/>
            </a:lvl8pPr>
            <a:lvl9pPr lvl="8" rtl="0">
              <a:lnSpc>
                <a:spcPct val="125000"/>
              </a:lnSpc>
              <a:spcBef>
                <a:spcPts val="0"/>
              </a:spcBef>
              <a:spcAft>
                <a:spcPts val="0"/>
              </a:spcAft>
              <a:buNone/>
              <a:defRPr sz="900"/>
            </a:lvl9pPr>
          </a:lstStyle>
          <a:p>
            <a:pPr rtl="0"/>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24_Section">
  <p:cSld name="SECTION_HEADER_2_3_2">
    <p:bg>
      <p:bgPr>
        <a:solidFill>
          <a:schemeClr val="accent3"/>
        </a:solidFill>
        <a:effectLst/>
      </p:bgPr>
    </p:bg>
    <p:spTree>
      <p:nvGrpSpPr>
        <p:cNvPr id="1" name="Shape 443"/>
        <p:cNvGrpSpPr/>
        <p:nvPr/>
      </p:nvGrpSpPr>
      <p:grpSpPr>
        <a:xfrm>
          <a:off x="0" y="0"/>
          <a:ext cx="0" cy="0"/>
          <a:chOff x="0" y="0"/>
          <a:chExt cx="0" cy="0"/>
        </a:xfrm>
      </p:grpSpPr>
      <p:sp>
        <p:nvSpPr>
          <p:cNvPr id="444" name="Google Shape;444;p77"/>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27_Section (Gradient)">
  <p:cSld name="SECTION_HEADER_2_3_2_1">
    <p:bg>
      <p:bgPr>
        <a:blipFill>
          <a:blip r:embed="rId2">
            <a:alphaModFix/>
          </a:blip>
          <a:stretch>
            <a:fillRect/>
          </a:stretch>
        </a:blipFill>
        <a:effectLst/>
      </p:bgPr>
    </p:bg>
    <p:spTree>
      <p:nvGrpSpPr>
        <p:cNvPr id="1" name="Shape 445"/>
        <p:cNvGrpSpPr/>
        <p:nvPr/>
      </p:nvGrpSpPr>
      <p:grpSpPr>
        <a:xfrm>
          <a:off x="0" y="0"/>
          <a:ext cx="0" cy="0"/>
          <a:chOff x="0" y="0"/>
          <a:chExt cx="0" cy="0"/>
        </a:xfrm>
      </p:grpSpPr>
      <p:sp>
        <p:nvSpPr>
          <p:cNvPr id="446" name="Google Shape;446;p78"/>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30_Text">
  <p:cSld name="TITLE_AND_BODY_1_3">
    <p:bg>
      <p:bgPr>
        <a:solidFill>
          <a:schemeClr val="accent3"/>
        </a:solidFill>
        <a:effectLst/>
      </p:bgPr>
    </p:bg>
    <p:spTree>
      <p:nvGrpSpPr>
        <p:cNvPr id="1" name="Shape 447"/>
        <p:cNvGrpSpPr/>
        <p:nvPr/>
      </p:nvGrpSpPr>
      <p:grpSpPr>
        <a:xfrm>
          <a:off x="0" y="0"/>
          <a:ext cx="0" cy="0"/>
          <a:chOff x="0" y="0"/>
          <a:chExt cx="0" cy="0"/>
        </a:xfrm>
      </p:grpSpPr>
      <p:sp>
        <p:nvSpPr>
          <p:cNvPr id="448" name="Google Shape;448;p79"/>
          <p:cNvSpPr txBox="1">
            <a:spLocks noGrp="1"/>
          </p:cNvSpPr>
          <p:nvPr>
            <p:ph type="title"/>
          </p:nvPr>
        </p:nvSpPr>
        <p:spPr>
          <a:xfrm>
            <a:off x="763524" y="1266444"/>
            <a:ext cx="7392900" cy="4251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49" name="Google Shape;449;p79"/>
          <p:cNvSpPr txBox="1">
            <a:spLocks noGrp="1"/>
          </p:cNvSpPr>
          <p:nvPr>
            <p:ph type="body" idx="1"/>
          </p:nvPr>
        </p:nvSpPr>
        <p:spPr>
          <a:xfrm>
            <a:off x="763524" y="2007108"/>
            <a:ext cx="739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50" name="Google Shape;450;p79"/>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33_Text (Two-Thirds)">
  <p:cSld name="TITLE_AND_BODY_1_1_3">
    <p:bg>
      <p:bgPr>
        <a:solidFill>
          <a:schemeClr val="accent3"/>
        </a:solidFill>
        <a:effectLst/>
      </p:bgPr>
    </p:bg>
    <p:spTree>
      <p:nvGrpSpPr>
        <p:cNvPr id="1" name="Shape 451"/>
        <p:cNvGrpSpPr/>
        <p:nvPr/>
      </p:nvGrpSpPr>
      <p:grpSpPr>
        <a:xfrm>
          <a:off x="0" y="0"/>
          <a:ext cx="0" cy="0"/>
          <a:chOff x="0" y="0"/>
          <a:chExt cx="0" cy="0"/>
        </a:xfrm>
      </p:grpSpPr>
      <p:sp>
        <p:nvSpPr>
          <p:cNvPr id="452" name="Google Shape;452;p80"/>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453" name="Google Shape;453;p80"/>
          <p:cNvSpPr txBox="1">
            <a:spLocks noGrp="1"/>
          </p:cNvSpPr>
          <p:nvPr>
            <p:ph type="title"/>
          </p:nvPr>
        </p:nvSpPr>
        <p:spPr>
          <a:xfrm>
            <a:off x="763525" y="1266444"/>
            <a:ext cx="44562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54" name="Google Shape;454;p80"/>
          <p:cNvSpPr txBox="1">
            <a:spLocks noGrp="1"/>
          </p:cNvSpPr>
          <p:nvPr>
            <p:ph type="body" idx="2"/>
          </p:nvPr>
        </p:nvSpPr>
        <p:spPr>
          <a:xfrm>
            <a:off x="763525" y="2432303"/>
            <a:ext cx="44562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6_Text (Half)">
  <p:cSld name="TITLE_AND_BODY_2_5">
    <p:bg>
      <p:bgPr>
        <a:solidFill>
          <a:schemeClr val="accent3"/>
        </a:solidFill>
        <a:effectLst/>
      </p:bgPr>
    </p:bg>
    <p:spTree>
      <p:nvGrpSpPr>
        <p:cNvPr id="1" name="Shape 455"/>
        <p:cNvGrpSpPr/>
        <p:nvPr/>
      </p:nvGrpSpPr>
      <p:grpSpPr>
        <a:xfrm>
          <a:off x="0" y="0"/>
          <a:ext cx="0" cy="0"/>
          <a:chOff x="0" y="0"/>
          <a:chExt cx="0" cy="0"/>
        </a:xfrm>
      </p:grpSpPr>
      <p:sp>
        <p:nvSpPr>
          <p:cNvPr id="456" name="Google Shape;456;p81"/>
          <p:cNvSpPr txBox="1">
            <a:spLocks noGrp="1"/>
          </p:cNvSpPr>
          <p:nvPr>
            <p:ph type="title"/>
          </p:nvPr>
        </p:nvSpPr>
        <p:spPr>
          <a:xfrm>
            <a:off x="388620" y="1266444"/>
            <a:ext cx="38727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57" name="Google Shape;457;p81"/>
          <p:cNvSpPr txBox="1">
            <a:spLocks noGrp="1"/>
          </p:cNvSpPr>
          <p:nvPr>
            <p:ph type="body" idx="1"/>
          </p:nvPr>
        </p:nvSpPr>
        <p:spPr>
          <a:xfrm>
            <a:off x="388620" y="2432304"/>
            <a:ext cx="38727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58" name="Google Shape;458;p81"/>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rtlCol="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rtlCol="0"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pPr rtl="0"/>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rtlCol="0"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pPr rtl="0"/>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rtlCol="0"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rtl="0"/>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39_Text (Third)">
  <p:cSld name="TITLE_AND_BODY_2_1_3">
    <p:bg>
      <p:bgPr>
        <a:solidFill>
          <a:schemeClr val="accent3"/>
        </a:solidFill>
        <a:effectLst/>
      </p:bgPr>
    </p:bg>
    <p:spTree>
      <p:nvGrpSpPr>
        <p:cNvPr id="1" name="Shape 459"/>
        <p:cNvGrpSpPr/>
        <p:nvPr/>
      </p:nvGrpSpPr>
      <p:grpSpPr>
        <a:xfrm>
          <a:off x="0" y="0"/>
          <a:ext cx="0" cy="0"/>
          <a:chOff x="0" y="0"/>
          <a:chExt cx="0" cy="0"/>
        </a:xfrm>
      </p:grpSpPr>
      <p:sp>
        <p:nvSpPr>
          <p:cNvPr id="460" name="Google Shape;460;p82"/>
          <p:cNvSpPr txBox="1">
            <a:spLocks noGrp="1"/>
          </p:cNvSpPr>
          <p:nvPr>
            <p:ph type="title"/>
          </p:nvPr>
        </p:nvSpPr>
        <p:spPr>
          <a:xfrm>
            <a:off x="388620" y="1266444"/>
            <a:ext cx="24645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61" name="Google Shape;461;p82"/>
          <p:cNvSpPr txBox="1">
            <a:spLocks noGrp="1"/>
          </p:cNvSpPr>
          <p:nvPr>
            <p:ph type="body" idx="1"/>
          </p:nvPr>
        </p:nvSpPr>
        <p:spPr>
          <a:xfrm>
            <a:off x="388620" y="2871216"/>
            <a:ext cx="24645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62" name="Google Shape;462;p82"/>
          <p:cNvSpPr txBox="1">
            <a:spLocks noGrp="1"/>
          </p:cNvSpPr>
          <p:nvPr>
            <p:ph type="subTitle" idx="2"/>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42_Columns (Two)">
  <p:cSld name="TITLE_AND_BODY_2_2_3">
    <p:bg>
      <p:bgPr>
        <a:solidFill>
          <a:schemeClr val="accent3"/>
        </a:solidFill>
        <a:effectLst/>
      </p:bgPr>
    </p:bg>
    <p:spTree>
      <p:nvGrpSpPr>
        <p:cNvPr id="1" name="Shape 463"/>
        <p:cNvGrpSpPr/>
        <p:nvPr/>
      </p:nvGrpSpPr>
      <p:grpSpPr>
        <a:xfrm>
          <a:off x="0" y="0"/>
          <a:ext cx="0" cy="0"/>
          <a:chOff x="0" y="0"/>
          <a:chExt cx="0" cy="0"/>
        </a:xfrm>
      </p:grpSpPr>
      <p:sp>
        <p:nvSpPr>
          <p:cNvPr id="464" name="Google Shape;464;p83"/>
          <p:cNvSpPr txBox="1">
            <a:spLocks noGrp="1"/>
          </p:cNvSpPr>
          <p:nvPr>
            <p:ph type="title"/>
          </p:nvPr>
        </p:nvSpPr>
        <p:spPr>
          <a:xfrm>
            <a:off x="763524"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65" name="Google Shape;465;p83"/>
          <p:cNvSpPr txBox="1">
            <a:spLocks noGrp="1"/>
          </p:cNvSpPr>
          <p:nvPr>
            <p:ph type="body" idx="1"/>
          </p:nvPr>
        </p:nvSpPr>
        <p:spPr>
          <a:xfrm>
            <a:off x="763524"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66" name="Google Shape;466;p83"/>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467" name="Google Shape;467;p83"/>
          <p:cNvSpPr txBox="1">
            <a:spLocks noGrp="1"/>
          </p:cNvSpPr>
          <p:nvPr>
            <p:ph type="title" idx="3"/>
          </p:nvPr>
        </p:nvSpPr>
        <p:spPr>
          <a:xfrm>
            <a:off x="5216652"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rtl="0"/>
            <a:endParaRPr/>
          </a:p>
        </p:txBody>
      </p:sp>
      <p:sp>
        <p:nvSpPr>
          <p:cNvPr id="468" name="Google Shape;468;p83"/>
          <p:cNvSpPr txBox="1">
            <a:spLocks noGrp="1"/>
          </p:cNvSpPr>
          <p:nvPr>
            <p:ph type="body" idx="4"/>
          </p:nvPr>
        </p:nvSpPr>
        <p:spPr>
          <a:xfrm>
            <a:off x="5216652"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45_Columns (Three)">
  <p:cSld name="TITLE_AND_BODY_2_2_1_4">
    <p:bg>
      <p:bgPr>
        <a:solidFill>
          <a:schemeClr val="accent3"/>
        </a:solidFill>
        <a:effectLst/>
      </p:bgPr>
    </p:bg>
    <p:spTree>
      <p:nvGrpSpPr>
        <p:cNvPr id="1" name="Shape 469"/>
        <p:cNvGrpSpPr/>
        <p:nvPr/>
      </p:nvGrpSpPr>
      <p:grpSpPr>
        <a:xfrm>
          <a:off x="0" y="0"/>
          <a:ext cx="0" cy="0"/>
          <a:chOff x="0" y="0"/>
          <a:chExt cx="0" cy="0"/>
        </a:xfrm>
      </p:grpSpPr>
      <p:sp>
        <p:nvSpPr>
          <p:cNvPr id="470" name="Google Shape;470;p84"/>
          <p:cNvSpPr txBox="1">
            <a:spLocks noGrp="1"/>
          </p:cNvSpPr>
          <p:nvPr>
            <p:ph type="title"/>
          </p:nvPr>
        </p:nvSpPr>
        <p:spPr>
          <a:xfrm>
            <a:off x="580644"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71" name="Google Shape;471;p84"/>
          <p:cNvSpPr txBox="1">
            <a:spLocks noGrp="1"/>
          </p:cNvSpPr>
          <p:nvPr>
            <p:ph type="body" idx="1"/>
          </p:nvPr>
        </p:nvSpPr>
        <p:spPr>
          <a:xfrm>
            <a:off x="580644"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72" name="Google Shape;472;p84"/>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473" name="Google Shape;473;p84"/>
          <p:cNvSpPr txBox="1">
            <a:spLocks noGrp="1"/>
          </p:cNvSpPr>
          <p:nvPr>
            <p:ph type="title" idx="3"/>
          </p:nvPr>
        </p:nvSpPr>
        <p:spPr>
          <a:xfrm>
            <a:off x="35478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74" name="Google Shape;474;p84"/>
          <p:cNvSpPr txBox="1">
            <a:spLocks noGrp="1"/>
          </p:cNvSpPr>
          <p:nvPr>
            <p:ph type="body" idx="4"/>
          </p:nvPr>
        </p:nvSpPr>
        <p:spPr>
          <a:xfrm>
            <a:off x="35478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75" name="Google Shape;475;p84"/>
          <p:cNvSpPr txBox="1">
            <a:spLocks noGrp="1"/>
          </p:cNvSpPr>
          <p:nvPr>
            <p:ph type="title" idx="5"/>
          </p:nvPr>
        </p:nvSpPr>
        <p:spPr>
          <a:xfrm>
            <a:off x="65196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76" name="Google Shape;476;p84"/>
          <p:cNvSpPr txBox="1">
            <a:spLocks noGrp="1"/>
          </p:cNvSpPr>
          <p:nvPr>
            <p:ph type="body" idx="6"/>
          </p:nvPr>
        </p:nvSpPr>
        <p:spPr>
          <a:xfrm>
            <a:off x="65196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8_Columns (Four)">
  <p:cSld name="TITLE_AND_BODY_2_2_1_1_2">
    <p:bg>
      <p:bgPr>
        <a:solidFill>
          <a:schemeClr val="accent3"/>
        </a:solidFill>
        <a:effectLst/>
      </p:bgPr>
    </p:bg>
    <p:spTree>
      <p:nvGrpSpPr>
        <p:cNvPr id="1" name="Shape 477"/>
        <p:cNvGrpSpPr/>
        <p:nvPr/>
      </p:nvGrpSpPr>
      <p:grpSpPr>
        <a:xfrm>
          <a:off x="0" y="0"/>
          <a:ext cx="0" cy="0"/>
          <a:chOff x="0" y="0"/>
          <a:chExt cx="0" cy="0"/>
        </a:xfrm>
      </p:grpSpPr>
      <p:sp>
        <p:nvSpPr>
          <p:cNvPr id="478" name="Google Shape;478;p85"/>
          <p:cNvSpPr txBox="1">
            <a:spLocks noGrp="1"/>
          </p:cNvSpPr>
          <p:nvPr>
            <p:ph type="title"/>
          </p:nvPr>
        </p:nvSpPr>
        <p:spPr>
          <a:xfrm>
            <a:off x="58064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79" name="Google Shape;479;p85"/>
          <p:cNvSpPr txBox="1">
            <a:spLocks noGrp="1"/>
          </p:cNvSpPr>
          <p:nvPr>
            <p:ph type="body" idx="1"/>
          </p:nvPr>
        </p:nvSpPr>
        <p:spPr>
          <a:xfrm>
            <a:off x="58064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80" name="Google Shape;480;p85"/>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481" name="Google Shape;481;p85"/>
          <p:cNvSpPr txBox="1">
            <a:spLocks noGrp="1"/>
          </p:cNvSpPr>
          <p:nvPr>
            <p:ph type="title" idx="3"/>
          </p:nvPr>
        </p:nvSpPr>
        <p:spPr>
          <a:xfrm>
            <a:off x="268376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82" name="Google Shape;482;p85"/>
          <p:cNvSpPr txBox="1">
            <a:spLocks noGrp="1"/>
          </p:cNvSpPr>
          <p:nvPr>
            <p:ph type="body" idx="4"/>
          </p:nvPr>
        </p:nvSpPr>
        <p:spPr>
          <a:xfrm>
            <a:off x="268376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83" name="Google Shape;483;p85"/>
          <p:cNvSpPr txBox="1">
            <a:spLocks noGrp="1"/>
          </p:cNvSpPr>
          <p:nvPr>
            <p:ph type="title" idx="5"/>
          </p:nvPr>
        </p:nvSpPr>
        <p:spPr>
          <a:xfrm>
            <a:off x="478688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84" name="Google Shape;484;p85"/>
          <p:cNvSpPr txBox="1">
            <a:spLocks noGrp="1"/>
          </p:cNvSpPr>
          <p:nvPr>
            <p:ph type="body" idx="6"/>
          </p:nvPr>
        </p:nvSpPr>
        <p:spPr>
          <a:xfrm>
            <a:off x="478688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85" name="Google Shape;485;p85"/>
          <p:cNvSpPr txBox="1">
            <a:spLocks noGrp="1"/>
          </p:cNvSpPr>
          <p:nvPr>
            <p:ph type="title" idx="7"/>
          </p:nvPr>
        </p:nvSpPr>
        <p:spPr>
          <a:xfrm>
            <a:off x="689000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86" name="Google Shape;486;p85"/>
          <p:cNvSpPr txBox="1">
            <a:spLocks noGrp="1"/>
          </p:cNvSpPr>
          <p:nvPr>
            <p:ph type="body" idx="8"/>
          </p:nvPr>
        </p:nvSpPr>
        <p:spPr>
          <a:xfrm>
            <a:off x="689000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51_Points (Two)">
  <p:cSld name="TITLE_AND_BODY_2_2_1_2_2_2">
    <p:bg>
      <p:bgPr>
        <a:solidFill>
          <a:schemeClr val="accent3"/>
        </a:solidFill>
        <a:effectLst/>
      </p:bgPr>
    </p:bg>
    <p:spTree>
      <p:nvGrpSpPr>
        <p:cNvPr id="1" name="Shape 487"/>
        <p:cNvGrpSpPr/>
        <p:nvPr/>
      </p:nvGrpSpPr>
      <p:grpSpPr>
        <a:xfrm>
          <a:off x="0" y="0"/>
          <a:ext cx="0" cy="0"/>
          <a:chOff x="0" y="0"/>
          <a:chExt cx="0" cy="0"/>
        </a:xfrm>
      </p:grpSpPr>
      <p:sp>
        <p:nvSpPr>
          <p:cNvPr id="488" name="Google Shape;488;p86"/>
          <p:cNvSpPr txBox="1">
            <a:spLocks noGrp="1"/>
          </p:cNvSpPr>
          <p:nvPr>
            <p:ph type="title"/>
          </p:nvPr>
        </p:nvSpPr>
        <p:spPr>
          <a:xfrm>
            <a:off x="7589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89" name="Google Shape;489;p86"/>
          <p:cNvSpPr txBox="1">
            <a:spLocks noGrp="1"/>
          </p:cNvSpPr>
          <p:nvPr>
            <p:ph type="body" idx="1"/>
          </p:nvPr>
        </p:nvSpPr>
        <p:spPr>
          <a:xfrm>
            <a:off x="7589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90" name="Google Shape;490;p86"/>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491" name="Google Shape;491;p86"/>
          <p:cNvSpPr txBox="1">
            <a:spLocks noGrp="1"/>
          </p:cNvSpPr>
          <p:nvPr>
            <p:ph type="title" idx="3"/>
          </p:nvPr>
        </p:nvSpPr>
        <p:spPr>
          <a:xfrm>
            <a:off x="52166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sz="1800"/>
            </a:lvl1pPr>
            <a:lvl2pPr lvl="1" rtl="0">
              <a:lnSpc>
                <a:spcPct val="115000"/>
              </a:lnSpc>
              <a:spcBef>
                <a:spcPts val="0"/>
              </a:spcBef>
              <a:spcAft>
                <a:spcPts val="0"/>
              </a:spcAft>
              <a:buSzPts val="1800"/>
              <a:buNone/>
              <a:defRPr sz="1800"/>
            </a:lvl2pPr>
            <a:lvl3pPr lvl="2" rtl="0">
              <a:lnSpc>
                <a:spcPct val="115000"/>
              </a:lnSpc>
              <a:spcBef>
                <a:spcPts val="0"/>
              </a:spcBef>
              <a:spcAft>
                <a:spcPts val="0"/>
              </a:spcAft>
              <a:buSzPts val="1800"/>
              <a:buNone/>
              <a:defRPr sz="1800"/>
            </a:lvl3pPr>
            <a:lvl4pPr lvl="3" rtl="0">
              <a:lnSpc>
                <a:spcPct val="115000"/>
              </a:lnSpc>
              <a:spcBef>
                <a:spcPts val="0"/>
              </a:spcBef>
              <a:spcAft>
                <a:spcPts val="0"/>
              </a:spcAft>
              <a:buSzPts val="1800"/>
              <a:buNone/>
              <a:defRPr sz="1800"/>
            </a:lvl4pPr>
            <a:lvl5pPr lvl="4" rtl="0">
              <a:lnSpc>
                <a:spcPct val="115000"/>
              </a:lnSpc>
              <a:spcBef>
                <a:spcPts val="0"/>
              </a:spcBef>
              <a:spcAft>
                <a:spcPts val="0"/>
              </a:spcAft>
              <a:buSzPts val="1800"/>
              <a:buNone/>
              <a:defRPr sz="1800"/>
            </a:lvl5pPr>
            <a:lvl6pPr lvl="5" rtl="0">
              <a:lnSpc>
                <a:spcPct val="115000"/>
              </a:lnSpc>
              <a:spcBef>
                <a:spcPts val="0"/>
              </a:spcBef>
              <a:spcAft>
                <a:spcPts val="0"/>
              </a:spcAft>
              <a:buSzPts val="1800"/>
              <a:buNone/>
              <a:defRPr sz="1800"/>
            </a:lvl6pPr>
            <a:lvl7pPr lvl="6" rtl="0">
              <a:lnSpc>
                <a:spcPct val="115000"/>
              </a:lnSpc>
              <a:spcBef>
                <a:spcPts val="0"/>
              </a:spcBef>
              <a:spcAft>
                <a:spcPts val="0"/>
              </a:spcAft>
              <a:buSzPts val="1800"/>
              <a:buNone/>
              <a:defRPr sz="1800"/>
            </a:lvl7pPr>
            <a:lvl8pPr lvl="7" rtl="0">
              <a:lnSpc>
                <a:spcPct val="115000"/>
              </a:lnSpc>
              <a:spcBef>
                <a:spcPts val="0"/>
              </a:spcBef>
              <a:spcAft>
                <a:spcPts val="0"/>
              </a:spcAft>
              <a:buSzPts val="1800"/>
              <a:buNone/>
              <a:defRPr sz="1800"/>
            </a:lvl8pPr>
            <a:lvl9pPr lvl="8" rtl="0">
              <a:lnSpc>
                <a:spcPct val="115000"/>
              </a:lnSpc>
              <a:spcBef>
                <a:spcPts val="0"/>
              </a:spcBef>
              <a:spcAft>
                <a:spcPts val="0"/>
              </a:spcAft>
              <a:buSzPts val="1800"/>
              <a:buNone/>
              <a:defRPr sz="1800"/>
            </a:lvl9pPr>
          </a:lstStyle>
          <a:p>
            <a:pPr rtl="0"/>
            <a:endParaRPr/>
          </a:p>
        </p:txBody>
      </p:sp>
      <p:sp>
        <p:nvSpPr>
          <p:cNvPr id="492" name="Google Shape;492;p86"/>
          <p:cNvSpPr txBox="1">
            <a:spLocks noGrp="1"/>
          </p:cNvSpPr>
          <p:nvPr>
            <p:ph type="body" idx="4"/>
          </p:nvPr>
        </p:nvSpPr>
        <p:spPr>
          <a:xfrm>
            <a:off x="52166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54_Points (Three)">
  <p:cSld name="TITLE_AND_BODY_2_2_1_2_4">
    <p:bg>
      <p:bgPr>
        <a:solidFill>
          <a:schemeClr val="accent3"/>
        </a:solidFill>
        <a:effectLst/>
      </p:bgPr>
    </p:bg>
    <p:spTree>
      <p:nvGrpSpPr>
        <p:cNvPr id="1" name="Shape 493"/>
        <p:cNvGrpSpPr/>
        <p:nvPr/>
      </p:nvGrpSpPr>
      <p:grpSpPr>
        <a:xfrm>
          <a:off x="0" y="0"/>
          <a:ext cx="0" cy="0"/>
          <a:chOff x="0" y="0"/>
          <a:chExt cx="0" cy="0"/>
        </a:xfrm>
      </p:grpSpPr>
      <p:sp>
        <p:nvSpPr>
          <p:cNvPr id="494" name="Google Shape;494;p87"/>
          <p:cNvSpPr txBox="1">
            <a:spLocks noGrp="1"/>
          </p:cNvSpPr>
          <p:nvPr>
            <p:ph type="title"/>
          </p:nvPr>
        </p:nvSpPr>
        <p:spPr>
          <a:xfrm>
            <a:off x="580644"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495" name="Google Shape;495;p87"/>
          <p:cNvSpPr txBox="1">
            <a:spLocks noGrp="1"/>
          </p:cNvSpPr>
          <p:nvPr>
            <p:ph type="body" idx="1"/>
          </p:nvPr>
        </p:nvSpPr>
        <p:spPr>
          <a:xfrm>
            <a:off x="580644"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96" name="Google Shape;496;p87"/>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497" name="Google Shape;497;p87"/>
          <p:cNvSpPr txBox="1">
            <a:spLocks noGrp="1"/>
          </p:cNvSpPr>
          <p:nvPr>
            <p:ph type="title" idx="3"/>
          </p:nvPr>
        </p:nvSpPr>
        <p:spPr>
          <a:xfrm>
            <a:off x="3364992"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498" name="Google Shape;498;p87"/>
          <p:cNvSpPr txBox="1">
            <a:spLocks noGrp="1"/>
          </p:cNvSpPr>
          <p:nvPr>
            <p:ph type="body" idx="4"/>
          </p:nvPr>
        </p:nvSpPr>
        <p:spPr>
          <a:xfrm>
            <a:off x="3364992" y="3543300"/>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499" name="Google Shape;499;p87"/>
          <p:cNvSpPr txBox="1">
            <a:spLocks noGrp="1"/>
          </p:cNvSpPr>
          <p:nvPr>
            <p:ph type="title" idx="5"/>
          </p:nvPr>
        </p:nvSpPr>
        <p:spPr>
          <a:xfrm>
            <a:off x="6149340"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500" name="Google Shape;500;p87"/>
          <p:cNvSpPr txBox="1">
            <a:spLocks noGrp="1"/>
          </p:cNvSpPr>
          <p:nvPr>
            <p:ph type="body" idx="6"/>
          </p:nvPr>
        </p:nvSpPr>
        <p:spPr>
          <a:xfrm>
            <a:off x="6149340"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57_Points (Four)">
  <p:cSld name="TITLE_AND_BODY_2_2_1_2_1_3">
    <p:bg>
      <p:bgPr>
        <a:solidFill>
          <a:schemeClr val="accent3"/>
        </a:solidFill>
        <a:effectLst/>
      </p:bgPr>
    </p:bg>
    <p:spTree>
      <p:nvGrpSpPr>
        <p:cNvPr id="1" name="Shape 501"/>
        <p:cNvGrpSpPr/>
        <p:nvPr/>
      </p:nvGrpSpPr>
      <p:grpSpPr>
        <a:xfrm>
          <a:off x="0" y="0"/>
          <a:ext cx="0" cy="0"/>
          <a:chOff x="0" y="0"/>
          <a:chExt cx="0" cy="0"/>
        </a:xfrm>
      </p:grpSpPr>
      <p:sp>
        <p:nvSpPr>
          <p:cNvPr id="502" name="Google Shape;502;p88"/>
          <p:cNvSpPr txBox="1">
            <a:spLocks noGrp="1"/>
          </p:cNvSpPr>
          <p:nvPr>
            <p:ph type="title"/>
          </p:nvPr>
        </p:nvSpPr>
        <p:spPr>
          <a:xfrm>
            <a:off x="58064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503" name="Google Shape;503;p88"/>
          <p:cNvSpPr txBox="1">
            <a:spLocks noGrp="1"/>
          </p:cNvSpPr>
          <p:nvPr>
            <p:ph type="body" idx="1"/>
          </p:nvPr>
        </p:nvSpPr>
        <p:spPr>
          <a:xfrm>
            <a:off x="58064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504" name="Google Shape;504;p88"/>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05" name="Google Shape;505;p88"/>
          <p:cNvSpPr txBox="1">
            <a:spLocks noGrp="1"/>
          </p:cNvSpPr>
          <p:nvPr>
            <p:ph type="title" idx="3"/>
          </p:nvPr>
        </p:nvSpPr>
        <p:spPr>
          <a:xfrm>
            <a:off x="268376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506" name="Google Shape;506;p88"/>
          <p:cNvSpPr txBox="1">
            <a:spLocks noGrp="1"/>
          </p:cNvSpPr>
          <p:nvPr>
            <p:ph type="body" idx="4"/>
          </p:nvPr>
        </p:nvSpPr>
        <p:spPr>
          <a:xfrm>
            <a:off x="268376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507" name="Google Shape;507;p88"/>
          <p:cNvSpPr txBox="1">
            <a:spLocks noGrp="1"/>
          </p:cNvSpPr>
          <p:nvPr>
            <p:ph type="title" idx="5"/>
          </p:nvPr>
        </p:nvSpPr>
        <p:spPr>
          <a:xfrm>
            <a:off x="478688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508" name="Google Shape;508;p88"/>
          <p:cNvSpPr txBox="1">
            <a:spLocks noGrp="1"/>
          </p:cNvSpPr>
          <p:nvPr>
            <p:ph type="body" idx="6"/>
          </p:nvPr>
        </p:nvSpPr>
        <p:spPr>
          <a:xfrm>
            <a:off x="478688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
        <p:nvSpPr>
          <p:cNvPr id="509" name="Google Shape;509;p88"/>
          <p:cNvSpPr txBox="1">
            <a:spLocks noGrp="1"/>
          </p:cNvSpPr>
          <p:nvPr>
            <p:ph type="title" idx="7"/>
          </p:nvPr>
        </p:nvSpPr>
        <p:spPr>
          <a:xfrm>
            <a:off x="689000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pPr rtl="0"/>
            <a:endParaRPr/>
          </a:p>
        </p:txBody>
      </p:sp>
      <p:sp>
        <p:nvSpPr>
          <p:cNvPr id="510" name="Google Shape;510;p88"/>
          <p:cNvSpPr txBox="1">
            <a:spLocks noGrp="1"/>
          </p:cNvSpPr>
          <p:nvPr>
            <p:ph type="body" idx="8"/>
          </p:nvPr>
        </p:nvSpPr>
        <p:spPr>
          <a:xfrm>
            <a:off x="689000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a:lvl1pPr>
            <a:lvl2pPr marL="914400" lvl="1" indent="-285750" rtl="0">
              <a:spcBef>
                <a:spcPts val="500"/>
              </a:spcBef>
              <a:spcAft>
                <a:spcPts val="0"/>
              </a:spcAft>
              <a:buSzPts val="900"/>
              <a:buChar char="﹘"/>
              <a:defRPr/>
            </a:lvl2pPr>
            <a:lvl3pPr marL="1371600" lvl="2" indent="-285750" rtl="0">
              <a:spcBef>
                <a:spcPts val="500"/>
              </a:spcBef>
              <a:spcAft>
                <a:spcPts val="0"/>
              </a:spcAft>
              <a:buSzPts val="900"/>
              <a:buChar char="﹘"/>
              <a:defRPr/>
            </a:lvl3pPr>
            <a:lvl4pPr marL="1828800" lvl="3" indent="-285750" rtl="0">
              <a:spcBef>
                <a:spcPts val="500"/>
              </a:spcBef>
              <a:spcAft>
                <a:spcPts val="0"/>
              </a:spcAft>
              <a:buSzPts val="900"/>
              <a:buChar char="﹘"/>
              <a:defRPr/>
            </a:lvl4pPr>
            <a:lvl5pPr marL="2286000" lvl="4" indent="-285750" rtl="0">
              <a:spcBef>
                <a:spcPts val="500"/>
              </a:spcBef>
              <a:spcAft>
                <a:spcPts val="0"/>
              </a:spcAft>
              <a:buSzPts val="900"/>
              <a:buChar char="﹘"/>
              <a:defRPr/>
            </a:lvl5pPr>
            <a:lvl6pPr marL="2743200" lvl="5" indent="-285750" rtl="0">
              <a:spcBef>
                <a:spcPts val="500"/>
              </a:spcBef>
              <a:spcAft>
                <a:spcPts val="0"/>
              </a:spcAft>
              <a:buSzPts val="900"/>
              <a:buChar char="﹘"/>
              <a:defRPr/>
            </a:lvl6pPr>
            <a:lvl7pPr marL="3200400" lvl="6" indent="-285750" rtl="0">
              <a:spcBef>
                <a:spcPts val="500"/>
              </a:spcBef>
              <a:spcAft>
                <a:spcPts val="0"/>
              </a:spcAft>
              <a:buSzPts val="900"/>
              <a:buChar char="﹘"/>
              <a:defRPr/>
            </a:lvl7pPr>
            <a:lvl8pPr marL="3657600" lvl="7" indent="-285750" rtl="0">
              <a:spcBef>
                <a:spcPts val="500"/>
              </a:spcBef>
              <a:spcAft>
                <a:spcPts val="0"/>
              </a:spcAft>
              <a:buSzPts val="900"/>
              <a:buChar char="﹘"/>
              <a:defRPr/>
            </a:lvl8pPr>
            <a:lvl9pPr marL="4114800" lvl="8" indent="-285750" rtl="0">
              <a:spcBef>
                <a:spcPts val="500"/>
              </a:spcBef>
              <a:spcAft>
                <a:spcPts val="500"/>
              </a:spcAft>
              <a:buSzPts val="900"/>
              <a:buChar char="﹘"/>
              <a:defRPr/>
            </a:lvl9pPr>
          </a:lstStyle>
          <a:p>
            <a:pPr rtl="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60_Big Stat">
  <p:cSld name="TITLE_1_4">
    <p:bg>
      <p:bgPr>
        <a:solidFill>
          <a:schemeClr val="accent3"/>
        </a:solidFill>
        <a:effectLst/>
      </p:bgPr>
    </p:bg>
    <p:spTree>
      <p:nvGrpSpPr>
        <p:cNvPr id="1" name="Shape 511"/>
        <p:cNvGrpSpPr/>
        <p:nvPr/>
      </p:nvGrpSpPr>
      <p:grpSpPr>
        <a:xfrm>
          <a:off x="0" y="0"/>
          <a:ext cx="0" cy="0"/>
          <a:chOff x="0" y="0"/>
          <a:chExt cx="0" cy="0"/>
        </a:xfrm>
      </p:grpSpPr>
      <p:sp>
        <p:nvSpPr>
          <p:cNvPr id="512" name="Google Shape;512;p89"/>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13" name="Google Shape;513;p89"/>
          <p:cNvSpPr txBox="1">
            <a:spLocks noGrp="1"/>
          </p:cNvSpPr>
          <p:nvPr>
            <p:ph type="ctrTitle"/>
          </p:nvPr>
        </p:nvSpPr>
        <p:spPr>
          <a:xfrm>
            <a:off x="763525" y="1691638"/>
            <a:ext cx="7611300" cy="11010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514" name="Google Shape;514;p89"/>
          <p:cNvSpPr txBox="1">
            <a:spLocks noGrp="1"/>
          </p:cNvSpPr>
          <p:nvPr>
            <p:ph type="subTitle" idx="2"/>
          </p:nvPr>
        </p:nvSpPr>
        <p:spPr>
          <a:xfrm>
            <a:off x="763525" y="2729487"/>
            <a:ext cx="7611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515" name="Google Shape;515;p89"/>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63_Stats (Two)">
  <p:cSld name="TITLE_1_1_3">
    <p:bg>
      <p:bgPr>
        <a:solidFill>
          <a:schemeClr val="accent3"/>
        </a:solidFill>
        <a:effectLst/>
      </p:bgPr>
    </p:bg>
    <p:spTree>
      <p:nvGrpSpPr>
        <p:cNvPr id="1" name="Shape 516"/>
        <p:cNvGrpSpPr/>
        <p:nvPr/>
      </p:nvGrpSpPr>
      <p:grpSpPr>
        <a:xfrm>
          <a:off x="0" y="0"/>
          <a:ext cx="0" cy="0"/>
          <a:chOff x="0" y="0"/>
          <a:chExt cx="0" cy="0"/>
        </a:xfrm>
      </p:grpSpPr>
      <p:sp>
        <p:nvSpPr>
          <p:cNvPr id="517" name="Google Shape;517;p90"/>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18" name="Google Shape;518;p90"/>
          <p:cNvSpPr txBox="1">
            <a:spLocks noGrp="1"/>
          </p:cNvSpPr>
          <p:nvPr>
            <p:ph type="ctrTitle"/>
          </p:nvPr>
        </p:nvSpPr>
        <p:spPr>
          <a:xfrm>
            <a:off x="701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519" name="Google Shape;519;p90"/>
          <p:cNvSpPr txBox="1">
            <a:spLocks noGrp="1"/>
          </p:cNvSpPr>
          <p:nvPr>
            <p:ph type="subTitle" idx="2"/>
          </p:nvPr>
        </p:nvSpPr>
        <p:spPr>
          <a:xfrm>
            <a:off x="701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520" name="Google Shape;520;p90"/>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521" name="Google Shape;521;p90"/>
          <p:cNvSpPr txBox="1">
            <a:spLocks noGrp="1"/>
          </p:cNvSpPr>
          <p:nvPr>
            <p:ph type="ctrTitle" idx="4"/>
          </p:nvPr>
        </p:nvSpPr>
        <p:spPr>
          <a:xfrm>
            <a:off x="5273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algn="ctr"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522" name="Google Shape;522;p90"/>
          <p:cNvSpPr txBox="1">
            <a:spLocks noGrp="1"/>
          </p:cNvSpPr>
          <p:nvPr>
            <p:ph type="subTitle" idx="5"/>
          </p:nvPr>
        </p:nvSpPr>
        <p:spPr>
          <a:xfrm>
            <a:off x="5273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66_Stats (Three)">
  <p:cSld name="TITLE_1_1_1_2">
    <p:bg>
      <p:bgPr>
        <a:solidFill>
          <a:schemeClr val="accent3"/>
        </a:solidFill>
        <a:effectLst/>
      </p:bgPr>
    </p:bg>
    <p:spTree>
      <p:nvGrpSpPr>
        <p:cNvPr id="1" name="Shape 523"/>
        <p:cNvGrpSpPr/>
        <p:nvPr/>
      </p:nvGrpSpPr>
      <p:grpSpPr>
        <a:xfrm>
          <a:off x="0" y="0"/>
          <a:ext cx="0" cy="0"/>
          <a:chOff x="0" y="0"/>
          <a:chExt cx="0" cy="0"/>
        </a:xfrm>
      </p:grpSpPr>
      <p:sp>
        <p:nvSpPr>
          <p:cNvPr id="524" name="Google Shape;524;p91"/>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25" name="Google Shape;525;p91"/>
          <p:cNvSpPr txBox="1">
            <a:spLocks noGrp="1"/>
          </p:cNvSpPr>
          <p:nvPr>
            <p:ph type="ctrTitle"/>
          </p:nvPr>
        </p:nvSpPr>
        <p:spPr>
          <a:xfrm>
            <a:off x="763524" y="197523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26" name="Google Shape;526;p91"/>
          <p:cNvSpPr txBox="1">
            <a:spLocks noGrp="1"/>
          </p:cNvSpPr>
          <p:nvPr>
            <p:ph type="subTitle" idx="2"/>
          </p:nvPr>
        </p:nvSpPr>
        <p:spPr>
          <a:xfrm>
            <a:off x="763574"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527" name="Google Shape;527;p91"/>
          <p:cNvSpPr txBox="1">
            <a:spLocks noGrp="1"/>
          </p:cNvSpPr>
          <p:nvPr>
            <p:ph type="subTitle" idx="3"/>
          </p:nvPr>
        </p:nvSpPr>
        <p:spPr>
          <a:xfrm>
            <a:off x="2156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528" name="Google Shape;528;p91"/>
          <p:cNvSpPr txBox="1">
            <a:spLocks noGrp="1"/>
          </p:cNvSpPr>
          <p:nvPr>
            <p:ph type="ctrTitle" idx="4"/>
          </p:nvPr>
        </p:nvSpPr>
        <p:spPr>
          <a:xfrm>
            <a:off x="3515825"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29" name="Google Shape;529;p91"/>
          <p:cNvSpPr txBox="1">
            <a:spLocks noGrp="1"/>
          </p:cNvSpPr>
          <p:nvPr>
            <p:ph type="subTitle" idx="5"/>
          </p:nvPr>
        </p:nvSpPr>
        <p:spPr>
          <a:xfrm>
            <a:off x="3515875"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
        <p:nvSpPr>
          <p:cNvPr id="530" name="Google Shape;530;p91"/>
          <p:cNvSpPr txBox="1">
            <a:spLocks noGrp="1"/>
          </p:cNvSpPr>
          <p:nvPr>
            <p:ph type="ctrTitle" idx="6"/>
          </p:nvPr>
        </p:nvSpPr>
        <p:spPr>
          <a:xfrm>
            <a:off x="6329850"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algn="ctr"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31" name="Google Shape;531;p91"/>
          <p:cNvSpPr txBox="1">
            <a:spLocks noGrp="1"/>
          </p:cNvSpPr>
          <p:nvPr>
            <p:ph type="subTitle" idx="7"/>
          </p:nvPr>
        </p:nvSpPr>
        <p:spPr>
          <a:xfrm>
            <a:off x="6329900"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sz="900" b="0"/>
            </a:lvl1pPr>
            <a:lvl2pPr lvl="1" algn="ctr" rtl="0">
              <a:lnSpc>
                <a:spcPct val="125000"/>
              </a:lnSpc>
              <a:spcBef>
                <a:spcPts val="0"/>
              </a:spcBef>
              <a:spcAft>
                <a:spcPts val="0"/>
              </a:spcAft>
              <a:buNone/>
              <a:defRPr sz="900" b="0"/>
            </a:lvl2pPr>
            <a:lvl3pPr lvl="2" algn="ctr" rtl="0">
              <a:lnSpc>
                <a:spcPct val="125000"/>
              </a:lnSpc>
              <a:spcBef>
                <a:spcPts val="0"/>
              </a:spcBef>
              <a:spcAft>
                <a:spcPts val="0"/>
              </a:spcAft>
              <a:buNone/>
              <a:defRPr sz="900" b="0"/>
            </a:lvl3pPr>
            <a:lvl4pPr lvl="3" algn="ctr" rtl="0">
              <a:lnSpc>
                <a:spcPct val="125000"/>
              </a:lnSpc>
              <a:spcBef>
                <a:spcPts val="0"/>
              </a:spcBef>
              <a:spcAft>
                <a:spcPts val="0"/>
              </a:spcAft>
              <a:buNone/>
              <a:defRPr sz="900" b="0"/>
            </a:lvl4pPr>
            <a:lvl5pPr lvl="4" algn="ctr" rtl="0">
              <a:lnSpc>
                <a:spcPct val="125000"/>
              </a:lnSpc>
              <a:spcBef>
                <a:spcPts val="0"/>
              </a:spcBef>
              <a:spcAft>
                <a:spcPts val="0"/>
              </a:spcAft>
              <a:buNone/>
              <a:defRPr sz="900" b="0"/>
            </a:lvl5pPr>
            <a:lvl6pPr lvl="5" algn="ctr" rtl="0">
              <a:lnSpc>
                <a:spcPct val="125000"/>
              </a:lnSpc>
              <a:spcBef>
                <a:spcPts val="0"/>
              </a:spcBef>
              <a:spcAft>
                <a:spcPts val="0"/>
              </a:spcAft>
              <a:buNone/>
              <a:defRPr sz="900" b="0"/>
            </a:lvl6pPr>
            <a:lvl7pPr lvl="6" algn="ctr" rtl="0">
              <a:lnSpc>
                <a:spcPct val="125000"/>
              </a:lnSpc>
              <a:spcBef>
                <a:spcPts val="0"/>
              </a:spcBef>
              <a:spcAft>
                <a:spcPts val="0"/>
              </a:spcAft>
              <a:buNone/>
              <a:defRPr sz="900" b="0"/>
            </a:lvl7pPr>
            <a:lvl8pPr lvl="7" algn="ctr" rtl="0">
              <a:lnSpc>
                <a:spcPct val="125000"/>
              </a:lnSpc>
              <a:spcBef>
                <a:spcPts val="0"/>
              </a:spcBef>
              <a:spcAft>
                <a:spcPts val="0"/>
              </a:spcAft>
              <a:buNone/>
              <a:defRPr sz="900" b="0"/>
            </a:lvl8pPr>
            <a:lvl9pPr lvl="8" algn="ctr"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rtlCol="0" anchor="ctr" anchorCtr="0">
            <a:normAutofit/>
          </a:bodyPr>
          <a:lstStyle>
            <a:lvl1pPr marL="457200" lvl="0" indent="-228600">
              <a:lnSpc>
                <a:spcPct val="100000"/>
              </a:lnSpc>
              <a:spcBef>
                <a:spcPts val="0"/>
              </a:spcBef>
              <a:spcAft>
                <a:spcPts val="0"/>
              </a:spcAft>
              <a:buSzPts val="1800"/>
              <a:buNone/>
              <a:defRPr/>
            </a:lvl1pPr>
          </a:lstStyle>
          <a:p>
            <a:pPr rtl="0"/>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69_Stat (Half)">
  <p:cSld name="TITLE_1_2_2_5">
    <p:bg>
      <p:bgPr>
        <a:solidFill>
          <a:schemeClr val="accent3"/>
        </a:solidFill>
        <a:effectLst/>
      </p:bgPr>
    </p:bg>
    <p:spTree>
      <p:nvGrpSpPr>
        <p:cNvPr id="1" name="Shape 532"/>
        <p:cNvGrpSpPr/>
        <p:nvPr/>
      </p:nvGrpSpPr>
      <p:grpSpPr>
        <a:xfrm>
          <a:off x="0" y="0"/>
          <a:ext cx="0" cy="0"/>
          <a:chOff x="0" y="0"/>
          <a:chExt cx="0" cy="0"/>
        </a:xfrm>
      </p:grpSpPr>
      <p:sp>
        <p:nvSpPr>
          <p:cNvPr id="533" name="Google Shape;533;p92"/>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34" name="Google Shape;534;p92"/>
          <p:cNvSpPr txBox="1">
            <a:spLocks noGrp="1"/>
          </p:cNvSpPr>
          <p:nvPr>
            <p:ph type="ctrTitle"/>
          </p:nvPr>
        </p:nvSpPr>
        <p:spPr>
          <a:xfrm>
            <a:off x="763524" y="1691640"/>
            <a:ext cx="38727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2pPr>
            <a:lvl3pPr lvl="2"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3pPr>
            <a:lvl4pPr lvl="3"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4pPr>
            <a:lvl5pPr lvl="4"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5pPr>
            <a:lvl6pPr lvl="5"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6pPr>
            <a:lvl7pPr lvl="6"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7pPr>
            <a:lvl8pPr lvl="7"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8pPr>
            <a:lvl9pPr lvl="8"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9pPr>
          </a:lstStyle>
          <a:p>
            <a:pPr rtl="0"/>
            <a:endParaRPr/>
          </a:p>
        </p:txBody>
      </p:sp>
      <p:sp>
        <p:nvSpPr>
          <p:cNvPr id="535" name="Google Shape;535;p92"/>
          <p:cNvSpPr txBox="1">
            <a:spLocks noGrp="1"/>
          </p:cNvSpPr>
          <p:nvPr>
            <p:ph type="subTitle" idx="2"/>
          </p:nvPr>
        </p:nvSpPr>
        <p:spPr>
          <a:xfrm>
            <a:off x="763551" y="2729484"/>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36" name="Google Shape;536;p92"/>
          <p:cNvSpPr txBox="1">
            <a:spLocks noGrp="1"/>
          </p:cNvSpPr>
          <p:nvPr>
            <p:ph type="subTitle" idx="3"/>
          </p:nvPr>
        </p:nvSpPr>
        <p:spPr>
          <a:xfrm>
            <a:off x="2156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72_Stats (Half)">
  <p:cSld name="TITLE_1_2_7">
    <p:bg>
      <p:bgPr>
        <a:solidFill>
          <a:schemeClr val="accent3"/>
        </a:solidFill>
        <a:effectLst/>
      </p:bgPr>
    </p:bg>
    <p:spTree>
      <p:nvGrpSpPr>
        <p:cNvPr id="1" name="Shape 537"/>
        <p:cNvGrpSpPr/>
        <p:nvPr/>
      </p:nvGrpSpPr>
      <p:grpSpPr>
        <a:xfrm>
          <a:off x="0" y="0"/>
          <a:ext cx="0" cy="0"/>
          <a:chOff x="0" y="0"/>
          <a:chExt cx="0" cy="0"/>
        </a:xfrm>
      </p:grpSpPr>
      <p:sp>
        <p:nvSpPr>
          <p:cNvPr id="538" name="Google Shape;538;p93"/>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39" name="Google Shape;539;p93"/>
          <p:cNvSpPr txBox="1">
            <a:spLocks noGrp="1"/>
          </p:cNvSpPr>
          <p:nvPr>
            <p:ph type="ctrTitle"/>
          </p:nvPr>
        </p:nvSpPr>
        <p:spPr>
          <a:xfrm>
            <a:off x="763524" y="1234438"/>
            <a:ext cx="38727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40" name="Google Shape;540;p93"/>
          <p:cNvSpPr txBox="1">
            <a:spLocks noGrp="1"/>
          </p:cNvSpPr>
          <p:nvPr>
            <p:ph type="subTitle" idx="2"/>
          </p:nvPr>
        </p:nvSpPr>
        <p:spPr>
          <a:xfrm>
            <a:off x="763551" y="1985486"/>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41" name="Google Shape;541;p93"/>
          <p:cNvSpPr txBox="1">
            <a:spLocks noGrp="1"/>
          </p:cNvSpPr>
          <p:nvPr>
            <p:ph type="subTitle" idx="3"/>
          </p:nvPr>
        </p:nvSpPr>
        <p:spPr>
          <a:xfrm>
            <a:off x="214884"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542" name="Google Shape;542;p93"/>
          <p:cNvSpPr txBox="1">
            <a:spLocks noGrp="1"/>
          </p:cNvSpPr>
          <p:nvPr>
            <p:ph type="ctrTitle" idx="4"/>
          </p:nvPr>
        </p:nvSpPr>
        <p:spPr>
          <a:xfrm>
            <a:off x="763524" y="2680850"/>
            <a:ext cx="38727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43" name="Google Shape;543;p93"/>
          <p:cNvSpPr txBox="1">
            <a:spLocks noGrp="1"/>
          </p:cNvSpPr>
          <p:nvPr>
            <p:ph type="subTitle" idx="5"/>
          </p:nvPr>
        </p:nvSpPr>
        <p:spPr>
          <a:xfrm>
            <a:off x="763551" y="3432050"/>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75_Stat (Third)">
  <p:cSld name="TITLE_1_2_2_1_3">
    <p:bg>
      <p:bgPr>
        <a:solidFill>
          <a:schemeClr val="accent3"/>
        </a:solidFill>
        <a:effectLst/>
      </p:bgPr>
    </p:bg>
    <p:spTree>
      <p:nvGrpSpPr>
        <p:cNvPr id="1" name="Shape 544"/>
        <p:cNvGrpSpPr/>
        <p:nvPr/>
      </p:nvGrpSpPr>
      <p:grpSpPr>
        <a:xfrm>
          <a:off x="0" y="0"/>
          <a:ext cx="0" cy="0"/>
          <a:chOff x="0" y="0"/>
          <a:chExt cx="0" cy="0"/>
        </a:xfrm>
      </p:grpSpPr>
      <p:sp>
        <p:nvSpPr>
          <p:cNvPr id="545" name="Google Shape;545;p94"/>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46" name="Google Shape;546;p94"/>
          <p:cNvSpPr txBox="1">
            <a:spLocks noGrp="1"/>
          </p:cNvSpPr>
          <p:nvPr>
            <p:ph type="ctrTitle"/>
          </p:nvPr>
        </p:nvSpPr>
        <p:spPr>
          <a:xfrm>
            <a:off x="388620" y="1691640"/>
            <a:ext cx="24645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sz="73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47" name="Google Shape;547;p94"/>
          <p:cNvSpPr txBox="1">
            <a:spLocks noGrp="1"/>
          </p:cNvSpPr>
          <p:nvPr>
            <p:ph type="subTitle" idx="2"/>
          </p:nvPr>
        </p:nvSpPr>
        <p:spPr>
          <a:xfrm>
            <a:off x="388638" y="2729484"/>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48" name="Google Shape;548;p94"/>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78_Stats (Third)">
  <p:cSld name="TITLE_1_2_3_3">
    <p:bg>
      <p:bgPr>
        <a:solidFill>
          <a:schemeClr val="accent3"/>
        </a:solidFill>
        <a:effectLst/>
      </p:bgPr>
    </p:bg>
    <p:spTree>
      <p:nvGrpSpPr>
        <p:cNvPr id="1" name="Shape 549"/>
        <p:cNvGrpSpPr/>
        <p:nvPr/>
      </p:nvGrpSpPr>
      <p:grpSpPr>
        <a:xfrm>
          <a:off x="0" y="0"/>
          <a:ext cx="0" cy="0"/>
          <a:chOff x="0" y="0"/>
          <a:chExt cx="0" cy="0"/>
        </a:xfrm>
      </p:grpSpPr>
      <p:sp>
        <p:nvSpPr>
          <p:cNvPr id="550" name="Google Shape;550;p95"/>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sz="900"/>
            </a:lvl1pPr>
            <a:lvl2pPr lvl="1" rtl="0">
              <a:lnSpc>
                <a:spcPct val="120000"/>
              </a:lnSpc>
              <a:spcBef>
                <a:spcPts val="0"/>
              </a:spcBef>
              <a:spcAft>
                <a:spcPts val="0"/>
              </a:spcAft>
              <a:buNone/>
              <a:defRPr sz="900"/>
            </a:lvl2pPr>
            <a:lvl3pPr lvl="2" rtl="0">
              <a:lnSpc>
                <a:spcPct val="120000"/>
              </a:lnSpc>
              <a:spcBef>
                <a:spcPts val="0"/>
              </a:spcBef>
              <a:spcAft>
                <a:spcPts val="0"/>
              </a:spcAft>
              <a:buNone/>
              <a:defRPr sz="900"/>
            </a:lvl3pPr>
            <a:lvl4pPr lvl="3" rtl="0">
              <a:lnSpc>
                <a:spcPct val="120000"/>
              </a:lnSpc>
              <a:spcBef>
                <a:spcPts val="0"/>
              </a:spcBef>
              <a:spcAft>
                <a:spcPts val="0"/>
              </a:spcAft>
              <a:buNone/>
              <a:defRPr sz="900"/>
            </a:lvl4pPr>
            <a:lvl5pPr lvl="4" rtl="0">
              <a:lnSpc>
                <a:spcPct val="120000"/>
              </a:lnSpc>
              <a:spcBef>
                <a:spcPts val="0"/>
              </a:spcBef>
              <a:spcAft>
                <a:spcPts val="0"/>
              </a:spcAft>
              <a:buNone/>
              <a:defRPr sz="900"/>
            </a:lvl5pPr>
            <a:lvl6pPr lvl="5" rtl="0">
              <a:lnSpc>
                <a:spcPct val="120000"/>
              </a:lnSpc>
              <a:spcBef>
                <a:spcPts val="0"/>
              </a:spcBef>
              <a:spcAft>
                <a:spcPts val="0"/>
              </a:spcAft>
              <a:buNone/>
              <a:defRPr sz="900"/>
            </a:lvl6pPr>
            <a:lvl7pPr lvl="6" rtl="0">
              <a:lnSpc>
                <a:spcPct val="120000"/>
              </a:lnSpc>
              <a:spcBef>
                <a:spcPts val="0"/>
              </a:spcBef>
              <a:spcAft>
                <a:spcPts val="0"/>
              </a:spcAft>
              <a:buNone/>
              <a:defRPr sz="900"/>
            </a:lvl7pPr>
            <a:lvl8pPr lvl="7" rtl="0">
              <a:lnSpc>
                <a:spcPct val="120000"/>
              </a:lnSpc>
              <a:spcBef>
                <a:spcPts val="0"/>
              </a:spcBef>
              <a:spcAft>
                <a:spcPts val="0"/>
              </a:spcAft>
              <a:buNone/>
              <a:defRPr sz="900"/>
            </a:lvl8pPr>
            <a:lvl9pPr lvl="8" rtl="0">
              <a:lnSpc>
                <a:spcPct val="120000"/>
              </a:lnSpc>
              <a:spcBef>
                <a:spcPts val="0"/>
              </a:spcBef>
              <a:spcAft>
                <a:spcPts val="0"/>
              </a:spcAft>
              <a:buNone/>
              <a:defRPr sz="900"/>
            </a:lvl9pPr>
          </a:lstStyle>
          <a:p>
            <a:pPr rtl="0"/>
            <a:endParaRPr/>
          </a:p>
        </p:txBody>
      </p:sp>
      <p:sp>
        <p:nvSpPr>
          <p:cNvPr id="551" name="Google Shape;551;p95"/>
          <p:cNvSpPr txBox="1">
            <a:spLocks noGrp="1"/>
          </p:cNvSpPr>
          <p:nvPr>
            <p:ph type="ctrTitle"/>
          </p:nvPr>
        </p:nvSpPr>
        <p:spPr>
          <a:xfrm>
            <a:off x="388620" y="1234438"/>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52" name="Google Shape;552;p95"/>
          <p:cNvSpPr txBox="1">
            <a:spLocks noGrp="1"/>
          </p:cNvSpPr>
          <p:nvPr>
            <p:ph type="subTitle" idx="2"/>
          </p:nvPr>
        </p:nvSpPr>
        <p:spPr>
          <a:xfrm>
            <a:off x="388638" y="1985486"/>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
        <p:nvSpPr>
          <p:cNvPr id="553" name="Google Shape;553;p95"/>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sz="700" b="0"/>
            </a:lvl1pPr>
            <a:lvl2pPr lvl="1" rtl="0">
              <a:lnSpc>
                <a:spcPct val="100000"/>
              </a:lnSpc>
              <a:spcBef>
                <a:spcPts val="0"/>
              </a:spcBef>
              <a:spcAft>
                <a:spcPts val="0"/>
              </a:spcAft>
              <a:buNone/>
              <a:defRPr sz="700" b="0"/>
            </a:lvl2pPr>
            <a:lvl3pPr lvl="2" rtl="0">
              <a:lnSpc>
                <a:spcPct val="100000"/>
              </a:lnSpc>
              <a:spcBef>
                <a:spcPts val="0"/>
              </a:spcBef>
              <a:spcAft>
                <a:spcPts val="0"/>
              </a:spcAft>
              <a:buNone/>
              <a:defRPr sz="700" b="0"/>
            </a:lvl3pPr>
            <a:lvl4pPr lvl="3" rtl="0">
              <a:lnSpc>
                <a:spcPct val="100000"/>
              </a:lnSpc>
              <a:spcBef>
                <a:spcPts val="0"/>
              </a:spcBef>
              <a:spcAft>
                <a:spcPts val="0"/>
              </a:spcAft>
              <a:buNone/>
              <a:defRPr sz="700" b="0"/>
            </a:lvl4pPr>
            <a:lvl5pPr lvl="4" rtl="0">
              <a:lnSpc>
                <a:spcPct val="100000"/>
              </a:lnSpc>
              <a:spcBef>
                <a:spcPts val="0"/>
              </a:spcBef>
              <a:spcAft>
                <a:spcPts val="0"/>
              </a:spcAft>
              <a:buNone/>
              <a:defRPr sz="700" b="0"/>
            </a:lvl5pPr>
            <a:lvl6pPr lvl="5" rtl="0">
              <a:lnSpc>
                <a:spcPct val="100000"/>
              </a:lnSpc>
              <a:spcBef>
                <a:spcPts val="0"/>
              </a:spcBef>
              <a:spcAft>
                <a:spcPts val="0"/>
              </a:spcAft>
              <a:buNone/>
              <a:defRPr sz="700" b="0"/>
            </a:lvl6pPr>
            <a:lvl7pPr lvl="6" rtl="0">
              <a:lnSpc>
                <a:spcPct val="100000"/>
              </a:lnSpc>
              <a:spcBef>
                <a:spcPts val="0"/>
              </a:spcBef>
              <a:spcAft>
                <a:spcPts val="0"/>
              </a:spcAft>
              <a:buNone/>
              <a:defRPr sz="700" b="0"/>
            </a:lvl7pPr>
            <a:lvl8pPr lvl="7" rtl="0">
              <a:lnSpc>
                <a:spcPct val="100000"/>
              </a:lnSpc>
              <a:spcBef>
                <a:spcPts val="0"/>
              </a:spcBef>
              <a:spcAft>
                <a:spcPts val="0"/>
              </a:spcAft>
              <a:buNone/>
              <a:defRPr sz="700" b="0"/>
            </a:lvl8pPr>
            <a:lvl9pPr lvl="8" rtl="0">
              <a:lnSpc>
                <a:spcPct val="100000"/>
              </a:lnSpc>
              <a:spcBef>
                <a:spcPts val="0"/>
              </a:spcBef>
              <a:spcAft>
                <a:spcPts val="0"/>
              </a:spcAft>
              <a:buNone/>
              <a:defRPr sz="700" b="0"/>
            </a:lvl9pPr>
          </a:lstStyle>
          <a:p>
            <a:pPr rtl="0"/>
            <a:endParaRPr/>
          </a:p>
        </p:txBody>
      </p:sp>
      <p:sp>
        <p:nvSpPr>
          <p:cNvPr id="554" name="Google Shape;554;p95"/>
          <p:cNvSpPr txBox="1">
            <a:spLocks noGrp="1"/>
          </p:cNvSpPr>
          <p:nvPr>
            <p:ph type="ctrTitle" idx="4"/>
          </p:nvPr>
        </p:nvSpPr>
        <p:spPr>
          <a:xfrm>
            <a:off x="388620" y="2680850"/>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1pPr>
            <a:lvl2pPr lvl="1"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2pPr>
            <a:lvl3pPr lvl="2"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3pPr>
            <a:lvl4pPr lvl="3"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4pPr>
            <a:lvl5pPr lvl="4"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5pPr>
            <a:lvl6pPr lvl="5"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6pPr>
            <a:lvl7pPr lvl="6"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7pPr>
            <a:lvl8pPr lvl="7"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8pPr>
            <a:lvl9pPr lvl="8" rtl="0">
              <a:spcBef>
                <a:spcPts val="0"/>
              </a:spcBef>
              <a:spcAft>
                <a:spcPts val="0"/>
              </a:spcAft>
              <a:buSzPts val="4800"/>
              <a:buFont typeface="Optimistic Display"/>
              <a:buNone/>
              <a:defRPr sz="4800" b="1">
                <a:latin typeface="Optimistic Display"/>
                <a:ea typeface="Optimistic Display"/>
                <a:cs typeface="Optimistic Display"/>
                <a:sym typeface="Optimistic Display"/>
              </a:defRPr>
            </a:lvl9pPr>
          </a:lstStyle>
          <a:p>
            <a:pPr rtl="0"/>
            <a:endParaRPr/>
          </a:p>
        </p:txBody>
      </p:sp>
      <p:sp>
        <p:nvSpPr>
          <p:cNvPr id="555" name="Google Shape;555;p95"/>
          <p:cNvSpPr txBox="1">
            <a:spLocks noGrp="1"/>
          </p:cNvSpPr>
          <p:nvPr>
            <p:ph type="subTitle" idx="5"/>
          </p:nvPr>
        </p:nvSpPr>
        <p:spPr>
          <a:xfrm>
            <a:off x="388638" y="3432050"/>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sz="900" b="0"/>
            </a:lvl1pPr>
            <a:lvl2pPr lvl="1" rtl="0">
              <a:lnSpc>
                <a:spcPct val="125000"/>
              </a:lnSpc>
              <a:spcBef>
                <a:spcPts val="0"/>
              </a:spcBef>
              <a:spcAft>
                <a:spcPts val="0"/>
              </a:spcAft>
              <a:buNone/>
              <a:defRPr sz="900" b="0"/>
            </a:lvl2pPr>
            <a:lvl3pPr lvl="2" rtl="0">
              <a:lnSpc>
                <a:spcPct val="125000"/>
              </a:lnSpc>
              <a:spcBef>
                <a:spcPts val="0"/>
              </a:spcBef>
              <a:spcAft>
                <a:spcPts val="0"/>
              </a:spcAft>
              <a:buNone/>
              <a:defRPr sz="900" b="0"/>
            </a:lvl3pPr>
            <a:lvl4pPr lvl="3" rtl="0">
              <a:lnSpc>
                <a:spcPct val="125000"/>
              </a:lnSpc>
              <a:spcBef>
                <a:spcPts val="0"/>
              </a:spcBef>
              <a:spcAft>
                <a:spcPts val="0"/>
              </a:spcAft>
              <a:buNone/>
              <a:defRPr sz="900" b="0"/>
            </a:lvl4pPr>
            <a:lvl5pPr lvl="4" rtl="0">
              <a:lnSpc>
                <a:spcPct val="125000"/>
              </a:lnSpc>
              <a:spcBef>
                <a:spcPts val="0"/>
              </a:spcBef>
              <a:spcAft>
                <a:spcPts val="0"/>
              </a:spcAft>
              <a:buNone/>
              <a:defRPr sz="900" b="0"/>
            </a:lvl5pPr>
            <a:lvl6pPr lvl="5" rtl="0">
              <a:lnSpc>
                <a:spcPct val="125000"/>
              </a:lnSpc>
              <a:spcBef>
                <a:spcPts val="0"/>
              </a:spcBef>
              <a:spcAft>
                <a:spcPts val="0"/>
              </a:spcAft>
              <a:buNone/>
              <a:defRPr sz="900" b="0"/>
            </a:lvl6pPr>
            <a:lvl7pPr lvl="6" rtl="0">
              <a:lnSpc>
                <a:spcPct val="125000"/>
              </a:lnSpc>
              <a:spcBef>
                <a:spcPts val="0"/>
              </a:spcBef>
              <a:spcAft>
                <a:spcPts val="0"/>
              </a:spcAft>
              <a:buNone/>
              <a:defRPr sz="900" b="0"/>
            </a:lvl7pPr>
            <a:lvl8pPr lvl="7" rtl="0">
              <a:lnSpc>
                <a:spcPct val="125000"/>
              </a:lnSpc>
              <a:spcBef>
                <a:spcPts val="0"/>
              </a:spcBef>
              <a:spcAft>
                <a:spcPts val="0"/>
              </a:spcAft>
              <a:buNone/>
              <a:defRPr sz="900" b="0"/>
            </a:lvl8pPr>
            <a:lvl9pPr lvl="8" rtl="0">
              <a:lnSpc>
                <a:spcPct val="125000"/>
              </a:lnSpc>
              <a:spcBef>
                <a:spcPts val="0"/>
              </a:spcBef>
              <a:spcAft>
                <a:spcPts val="0"/>
              </a:spcAft>
              <a:buNone/>
              <a:defRPr sz="900" b="0"/>
            </a:lvl9pPr>
          </a:lstStyle>
          <a:p>
            <a:pPr rtl="0"/>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81_End Card">
  <p:cSld name="SECTION_HEADER_2_1_2_3_1_2">
    <p:bg>
      <p:bgPr>
        <a:solidFill>
          <a:schemeClr val="accent3"/>
        </a:solidFill>
        <a:effectLst/>
      </p:bgPr>
    </p:bg>
    <p:spTree>
      <p:nvGrpSpPr>
        <p:cNvPr id="1" name="Shape 556"/>
        <p:cNvGrpSpPr/>
        <p:nvPr/>
      </p:nvGrpSpPr>
      <p:grpSpPr>
        <a:xfrm>
          <a:off x="0" y="0"/>
          <a:ext cx="0" cy="0"/>
          <a:chOff x="0" y="0"/>
          <a:chExt cx="0" cy="0"/>
        </a:xfrm>
      </p:grpSpPr>
      <p:pic>
        <p:nvPicPr>
          <p:cNvPr id="557" name="Google Shape;557;p96"/>
          <p:cNvPicPr preferRelativeResize="0"/>
          <p:nvPr/>
        </p:nvPicPr>
        <p:blipFill>
          <a:blip r:embed="rId2">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84_End Card (Gradient)">
  <p:cSld name="SECTION_HEADER_2_1_2_3_1_2_1">
    <p:bg>
      <p:bgPr>
        <a:blipFill>
          <a:blip r:embed="rId2">
            <a:alphaModFix/>
          </a:blip>
          <a:stretch>
            <a:fillRect/>
          </a:stretch>
        </a:blipFill>
        <a:effectLst/>
      </p:bgPr>
    </p:bg>
    <p:spTree>
      <p:nvGrpSpPr>
        <p:cNvPr id="1" name="Shape 558"/>
        <p:cNvGrpSpPr/>
        <p:nvPr/>
      </p:nvGrpSpPr>
      <p:grpSpPr>
        <a:xfrm>
          <a:off x="0" y="0"/>
          <a:ext cx="0" cy="0"/>
          <a:chOff x="0" y="0"/>
          <a:chExt cx="0" cy="0"/>
        </a:xfrm>
      </p:grpSpPr>
      <p:pic>
        <p:nvPicPr>
          <p:cNvPr id="559" name="Google Shape;559;p97"/>
          <p:cNvPicPr preferRelativeResize="0"/>
          <p:nvPr/>
        </p:nvPicPr>
        <p:blipFill>
          <a:blip r:embed="rId3">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85_White">
  <p:cSld name="SECTION_HEADER_2_1_2_3">
    <p:spTree>
      <p:nvGrpSpPr>
        <p:cNvPr id="1" name="Shape 560"/>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86_Meta Gray">
  <p:cSld name="SECTION_HEADER_2_1_1">
    <p:bg>
      <p:bgPr>
        <a:solidFill>
          <a:schemeClr val="dk1"/>
        </a:solidFill>
        <a:effectLst/>
      </p:bgPr>
    </p:bg>
    <p:spTree>
      <p:nvGrpSpPr>
        <p:cNvPr id="1" name="Shape 561"/>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87_Light Gray">
  <p:cSld name="SECTION_HEADER_2_1_1_1">
    <p:bg>
      <p:bgPr>
        <a:solidFill>
          <a:schemeClr val="accent3"/>
        </a:solidFill>
        <a:effectLst/>
      </p:bgPr>
    </p:bg>
    <p:spTree>
      <p:nvGrpSpPr>
        <p:cNvPr id="1" name="Shape 562"/>
        <p:cNvGrpSpPr/>
        <p:nvPr/>
      </p:nvGrpSpPr>
      <p:grpSpPr>
        <a:xfrm>
          <a:off x="0" y="0"/>
          <a:ext cx="0" cy="0"/>
          <a:chOff x="0" y="0"/>
          <a:chExt cx="0" cy="0"/>
        </a:xfrm>
      </p:grpSpPr>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88_Gradient">
  <p:cSld name="CUSTOM">
    <p:bg>
      <p:bgPr>
        <a:blipFill>
          <a:blip r:embed="rId2">
            <a:alphaModFix/>
          </a:blip>
          <a:stretch>
            <a:fillRect/>
          </a:stretch>
        </a:blipFill>
        <a:effectLst/>
      </p:bgPr>
    </p:bg>
    <p:spTree>
      <p:nvGrpSpPr>
        <p:cNvPr id="1" name="Shape 56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84" Type="http://schemas.openxmlformats.org/officeDocument/2006/relationships/slideLayout" Target="../slideLayouts/slideLayout95.xml"/><Relationship Id="rId89" Type="http://schemas.openxmlformats.org/officeDocument/2006/relationships/slideLayout" Target="../slideLayouts/slideLayout100.xml"/><Relationship Id="rId16" Type="http://schemas.openxmlformats.org/officeDocument/2006/relationships/slideLayout" Target="../slideLayouts/slideLayout27.xml"/><Relationship Id="rId11" Type="http://schemas.openxmlformats.org/officeDocument/2006/relationships/slideLayout" Target="../slideLayouts/slideLayout22.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74" Type="http://schemas.openxmlformats.org/officeDocument/2006/relationships/slideLayout" Target="../slideLayouts/slideLayout85.xml"/><Relationship Id="rId79" Type="http://schemas.openxmlformats.org/officeDocument/2006/relationships/slideLayout" Target="../slideLayouts/slideLayout90.xml"/><Relationship Id="rId5" Type="http://schemas.openxmlformats.org/officeDocument/2006/relationships/slideLayout" Target="../slideLayouts/slideLayout16.xml"/><Relationship Id="rId90" Type="http://schemas.openxmlformats.org/officeDocument/2006/relationships/slideLayout" Target="../slideLayouts/slideLayout101.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80" Type="http://schemas.openxmlformats.org/officeDocument/2006/relationships/slideLayout" Target="../slideLayouts/slideLayout91.xml"/><Relationship Id="rId85" Type="http://schemas.openxmlformats.org/officeDocument/2006/relationships/slideLayout" Target="../slideLayouts/slideLayout96.xml"/><Relationship Id="rId93" Type="http://schemas.openxmlformats.org/officeDocument/2006/relationships/slideLayout" Target="../slideLayouts/slideLayout104.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75" Type="http://schemas.openxmlformats.org/officeDocument/2006/relationships/slideLayout" Target="../slideLayouts/slideLayout86.xml"/><Relationship Id="rId83" Type="http://schemas.openxmlformats.org/officeDocument/2006/relationships/slideLayout" Target="../slideLayouts/slideLayout94.xml"/><Relationship Id="rId88" Type="http://schemas.openxmlformats.org/officeDocument/2006/relationships/slideLayout" Target="../slideLayouts/slideLayout99.xml"/><Relationship Id="rId91" Type="http://schemas.openxmlformats.org/officeDocument/2006/relationships/slideLayout" Target="../slideLayouts/slideLayout10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slideLayout" Target="../slideLayouts/slideLayout84.xml"/><Relationship Id="rId78" Type="http://schemas.openxmlformats.org/officeDocument/2006/relationships/slideLayout" Target="../slideLayouts/slideLayout89.xml"/><Relationship Id="rId81" Type="http://schemas.openxmlformats.org/officeDocument/2006/relationships/slideLayout" Target="../slideLayouts/slideLayout92.xml"/><Relationship Id="rId86" Type="http://schemas.openxmlformats.org/officeDocument/2006/relationships/slideLayout" Target="../slideLayouts/slideLayout97.xml"/><Relationship Id="rId94"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6" Type="http://schemas.openxmlformats.org/officeDocument/2006/relationships/slideLayout" Target="../slideLayouts/slideLayout87.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92" Type="http://schemas.openxmlformats.org/officeDocument/2006/relationships/slideLayout" Target="../slideLayouts/slideLayout103.xml"/><Relationship Id="rId2" Type="http://schemas.openxmlformats.org/officeDocument/2006/relationships/slideLayout" Target="../slideLayouts/slideLayout13.xml"/><Relationship Id="rId29" Type="http://schemas.openxmlformats.org/officeDocument/2006/relationships/slideLayout" Target="../slideLayouts/slideLayout40.xml"/><Relationship Id="rId24" Type="http://schemas.openxmlformats.org/officeDocument/2006/relationships/slideLayout" Target="../slideLayouts/slideLayout35.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66" Type="http://schemas.openxmlformats.org/officeDocument/2006/relationships/slideLayout" Target="../slideLayouts/slideLayout77.xml"/><Relationship Id="rId87" Type="http://schemas.openxmlformats.org/officeDocument/2006/relationships/slideLayout" Target="../slideLayouts/slideLayout98.xml"/><Relationship Id="rId61" Type="http://schemas.openxmlformats.org/officeDocument/2006/relationships/slideLayout" Target="../slideLayouts/slideLayout72.xml"/><Relationship Id="rId82" Type="http://schemas.openxmlformats.org/officeDocument/2006/relationships/slideLayout" Target="../slideLayouts/slideLayout93.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56" Type="http://schemas.openxmlformats.org/officeDocument/2006/relationships/slideLayout" Target="../slideLayouts/slideLayout67.xml"/><Relationship Id="rId77" Type="http://schemas.openxmlformats.org/officeDocument/2006/relationships/slideLayout" Target="../slideLayouts/slideLayout8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3.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4.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theme" Target="../theme/theme5.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5" Type="http://schemas.openxmlformats.org/officeDocument/2006/relationships/slideLayout" Target="../slideLayouts/slideLayout146.xml"/><Relationship Id="rId10" Type="http://schemas.openxmlformats.org/officeDocument/2006/relationships/theme" Target="../theme/theme6.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rtlCol="0"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pPr rtl="0"/>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rtlCol="0"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pPr rtl="0"/>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rtlCol="0"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49763" y="349763"/>
            <a:ext cx="3862200" cy="855000"/>
          </a:xfrm>
          <a:prstGeom prst="rect">
            <a:avLst/>
          </a:prstGeom>
          <a:noFill/>
          <a:ln>
            <a:noFill/>
          </a:ln>
        </p:spPr>
        <p:txBody>
          <a:bodyPr spcFirstLastPara="1" wrap="square" lIns="0" tIns="0" rIns="0" bIns="0" rtlCol="0" anchor="b" anchorCtr="0">
            <a:noAutofit/>
          </a:bodyPr>
          <a:lstStyle>
            <a:lvl1pPr lvl="0"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1pPr>
            <a:lvl2pPr lvl="1"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2pPr>
            <a:lvl3pPr lvl="2"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3pPr>
            <a:lvl4pPr lvl="3"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4pPr>
            <a:lvl5pPr lvl="4"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5pPr>
            <a:lvl6pPr lvl="5"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6pPr>
            <a:lvl7pPr lvl="6"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7pPr>
            <a:lvl8pPr lvl="7"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8pPr>
            <a:lvl9pPr lvl="8" rtl="0">
              <a:lnSpc>
                <a:spcPct val="100000"/>
              </a:lnSpc>
              <a:spcBef>
                <a:spcPts val="0"/>
              </a:spcBef>
              <a:spcAft>
                <a:spcPts val="0"/>
              </a:spcAft>
              <a:buClr>
                <a:schemeClr val="dk1"/>
              </a:buClr>
              <a:buSzPts val="2800"/>
              <a:buFont typeface="Optimistic Display Medium"/>
              <a:buNone/>
              <a:defRPr sz="2800">
                <a:solidFill>
                  <a:schemeClr val="dk1"/>
                </a:solidFill>
                <a:latin typeface="Optimistic Display Medium"/>
                <a:ea typeface="Optimistic Display Medium"/>
                <a:cs typeface="Optimistic Display Medium"/>
                <a:sym typeface="Optimistic Display Medium"/>
              </a:defRPr>
            </a:lvl9pPr>
          </a:lstStyle>
          <a:p>
            <a:pPr rtl="0"/>
            <a:endParaRPr/>
          </a:p>
        </p:txBody>
      </p:sp>
      <p:sp>
        <p:nvSpPr>
          <p:cNvPr id="52" name="Google Shape;52;p13"/>
          <p:cNvSpPr txBox="1">
            <a:spLocks noGrp="1"/>
          </p:cNvSpPr>
          <p:nvPr>
            <p:ph type="body" idx="1"/>
          </p:nvPr>
        </p:nvSpPr>
        <p:spPr>
          <a:xfrm>
            <a:off x="349763" y="1938525"/>
            <a:ext cx="3862200" cy="2855400"/>
          </a:xfrm>
          <a:prstGeom prst="rect">
            <a:avLst/>
          </a:prstGeom>
          <a:noFill/>
          <a:ln>
            <a:noFill/>
          </a:ln>
        </p:spPr>
        <p:txBody>
          <a:bodyPr spcFirstLastPara="1" wrap="square" lIns="0" tIns="0" rIns="0" bIns="0" rtlCol="0" anchor="t" anchorCtr="0">
            <a:noAutofit/>
          </a:bodyPr>
          <a:lstStyle>
            <a:lvl1pPr marL="457200" lvl="0" indent="-285750" rtl="0">
              <a:lnSpc>
                <a:spcPct val="125000"/>
              </a:lnSpc>
              <a:spcBef>
                <a:spcPts val="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1pPr>
            <a:lvl2pPr marL="914400" lvl="1"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2pPr>
            <a:lvl3pPr marL="1371600" lvl="2"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3pPr>
            <a:lvl4pPr marL="1828800" lvl="3"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4pPr>
            <a:lvl5pPr marL="2286000" lvl="4"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5pPr>
            <a:lvl6pPr marL="2743200" lvl="5"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6pPr>
            <a:lvl7pPr marL="3200400" lvl="6"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7pPr>
            <a:lvl8pPr marL="3657600" lvl="7" indent="-285750" rtl="0">
              <a:lnSpc>
                <a:spcPct val="125000"/>
              </a:lnSpc>
              <a:spcBef>
                <a:spcPts val="500"/>
              </a:spcBef>
              <a:spcAft>
                <a:spcPts val="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8pPr>
            <a:lvl9pPr marL="4114800" lvl="8" indent="-285750" rtl="0">
              <a:lnSpc>
                <a:spcPct val="125000"/>
              </a:lnSpc>
              <a:spcBef>
                <a:spcPts val="500"/>
              </a:spcBef>
              <a:spcAft>
                <a:spcPts val="500"/>
              </a:spcAft>
              <a:buClr>
                <a:schemeClr val="dk1"/>
              </a:buClr>
              <a:buSzPts val="900"/>
              <a:buFont typeface="Optimistic Text"/>
              <a:buChar char="﹘"/>
              <a:defRPr sz="900">
                <a:solidFill>
                  <a:schemeClr val="dk1"/>
                </a:solidFill>
                <a:latin typeface="Optimistic Text"/>
                <a:ea typeface="Optimistic Text"/>
                <a:cs typeface="Optimistic Text"/>
                <a:sym typeface="Optimistic Text"/>
              </a:defRPr>
            </a:lvl9pPr>
          </a:lstStyle>
          <a:p>
            <a:pPr rtl="0"/>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 id="2147483734" r:id="rId76"/>
    <p:sldLayoutId id="2147483735" r:id="rId77"/>
    <p:sldLayoutId id="2147483736" r:id="rId78"/>
    <p:sldLayoutId id="2147483737" r:id="rId79"/>
    <p:sldLayoutId id="2147483738" r:id="rId80"/>
    <p:sldLayoutId id="2147483739" r:id="rId81"/>
    <p:sldLayoutId id="2147483740" r:id="rId82"/>
    <p:sldLayoutId id="2147483741" r:id="rId83"/>
    <p:sldLayoutId id="2147483742" r:id="rId84"/>
    <p:sldLayoutId id="2147483743" r:id="rId85"/>
    <p:sldLayoutId id="2147483744" r:id="rId86"/>
    <p:sldLayoutId id="2147483745" r:id="rId87"/>
    <p:sldLayoutId id="2147483746" r:id="rId88"/>
    <p:sldLayoutId id="2147483747" r:id="rId89"/>
    <p:sldLayoutId id="2147483748" r:id="rId90"/>
    <p:sldLayoutId id="2147483749" r:id="rId91"/>
    <p:sldLayoutId id="2147483750" r:id="rId92"/>
    <p:sldLayoutId id="2147483751" r:id="rId9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132">
          <p15:clr>
            <a:srgbClr val="EA4335"/>
          </p15:clr>
        </p15:guide>
        <p15:guide id="4" orient="horz" pos="132">
          <p15:clr>
            <a:srgbClr val="EA4335"/>
          </p15:clr>
        </p15:guide>
        <p15:guide id="5" pos="5628">
          <p15:clr>
            <a:srgbClr val="EA4335"/>
          </p15:clr>
        </p15:guide>
        <p15:guide id="6" orient="horz" pos="2999">
          <p15:clr>
            <a:srgbClr val="EA4335"/>
          </p15:clr>
        </p15:guide>
        <p15:guide id="7" pos="365">
          <p15:clr>
            <a:srgbClr val="EA4335"/>
          </p15:clr>
        </p15:guide>
        <p15:guide id="8" pos="599">
          <p15:clr>
            <a:srgbClr val="EA4335"/>
          </p15:clr>
        </p15:guide>
        <p15:guide id="9" pos="950">
          <p15:clr>
            <a:srgbClr val="EA4335"/>
          </p15:clr>
        </p15:guide>
        <p15:guide id="10" pos="1769">
          <p15:clr>
            <a:srgbClr val="EA4335"/>
          </p15:clr>
        </p15:guide>
        <p15:guide id="11" pos="1886">
          <p15:clr>
            <a:srgbClr val="EA4335"/>
          </p15:clr>
        </p15:guide>
        <p15:guide id="12" pos="2354">
          <p15:clr>
            <a:srgbClr val="EA4335"/>
          </p15:clr>
        </p15:guide>
        <p15:guide id="13" pos="2588">
          <p15:clr>
            <a:srgbClr val="EA4335"/>
          </p15:clr>
        </p15:guide>
        <p15:guide id="14" pos="3873">
          <p15:clr>
            <a:srgbClr val="EA4335"/>
          </p15:clr>
        </p15:guide>
        <p15:guide id="15" pos="4107">
          <p15:clr>
            <a:srgbClr val="EA4335"/>
          </p15:clr>
        </p15:guide>
        <p15:guide id="16" pos="4457">
          <p15:clr>
            <a:srgbClr val="EA4335"/>
          </p15:clr>
        </p15:guide>
        <p15:guide id="17" pos="249">
          <p15:clr>
            <a:srgbClr val="EA4335"/>
          </p15:clr>
        </p15:guide>
        <p15:guide id="18" pos="483">
          <p15:clr>
            <a:srgbClr val="EA4335"/>
          </p15:clr>
        </p15:guide>
        <p15:guide id="19" pos="716">
          <p15:clr>
            <a:srgbClr val="EA4335"/>
          </p15:clr>
        </p15:guide>
        <p15:guide id="20" pos="833">
          <p15:clr>
            <a:srgbClr val="EA4335"/>
          </p15:clr>
        </p15:guide>
        <p15:guide id="21" pos="2120">
          <p15:clr>
            <a:srgbClr val="EA4335"/>
          </p15:clr>
        </p15:guide>
        <p15:guide id="22" pos="2003">
          <p15:clr>
            <a:srgbClr val="EA4335"/>
          </p15:clr>
        </p15:guide>
        <p15:guide id="23" pos="2235">
          <p15:clr>
            <a:srgbClr val="EA4335"/>
          </p15:clr>
        </p15:guide>
        <p15:guide id="24" pos="2471">
          <p15:clr>
            <a:srgbClr val="EA4335"/>
          </p15:clr>
        </p15:guide>
        <p15:guide id="25" pos="2705">
          <p15:clr>
            <a:srgbClr val="EA4335"/>
          </p15:clr>
        </p15:guide>
        <p15:guide id="26" pos="3990">
          <p15:clr>
            <a:srgbClr val="EA4335"/>
          </p15:clr>
        </p15:guide>
        <p15:guide id="27" pos="4341">
          <p15:clr>
            <a:srgbClr val="EA4335"/>
          </p15:clr>
        </p15:guide>
        <p15:guide id="28" pos="4809">
          <p15:clr>
            <a:srgbClr val="EA4335"/>
          </p15:clr>
        </p15:guide>
        <p15:guide id="29" pos="1067">
          <p15:clr>
            <a:srgbClr val="EA4335"/>
          </p15:clr>
        </p15:guide>
        <p15:guide id="30" pos="1184">
          <p15:clr>
            <a:srgbClr val="EA4335"/>
          </p15:clr>
        </p15:guide>
        <p15:guide id="31" pos="1301">
          <p15:clr>
            <a:srgbClr val="EA4335"/>
          </p15:clr>
        </p15:guide>
        <p15:guide id="32" pos="1418">
          <p15:clr>
            <a:srgbClr val="EA4335"/>
          </p15:clr>
        </p15:guide>
        <p15:guide id="33" pos="1535">
          <p15:clr>
            <a:srgbClr val="EA4335"/>
          </p15:clr>
        </p15:guide>
        <p15:guide id="34" pos="1652">
          <p15:clr>
            <a:srgbClr val="EA4335"/>
          </p15:clr>
        </p15:guide>
        <p15:guide id="35" pos="2822">
          <p15:clr>
            <a:srgbClr val="EA4335"/>
          </p15:clr>
        </p15:guide>
        <p15:guide id="36" pos="2939">
          <p15:clr>
            <a:srgbClr val="EA4335"/>
          </p15:clr>
        </p15:guide>
        <p15:guide id="37" pos="3054">
          <p15:clr>
            <a:srgbClr val="EA4335"/>
          </p15:clr>
        </p15:guide>
        <p15:guide id="38" pos="3171">
          <p15:clr>
            <a:srgbClr val="EA4335"/>
          </p15:clr>
        </p15:guide>
        <p15:guide id="39" pos="3288">
          <p15:clr>
            <a:srgbClr val="EA4335"/>
          </p15:clr>
        </p15:guide>
        <p15:guide id="40" pos="3407">
          <p15:clr>
            <a:srgbClr val="EA4335"/>
          </p15:clr>
        </p15:guide>
        <p15:guide id="41" pos="3524">
          <p15:clr>
            <a:srgbClr val="EA4335"/>
          </p15:clr>
        </p15:guide>
        <p15:guide id="42" pos="3639">
          <p15:clr>
            <a:srgbClr val="EA4335"/>
          </p15:clr>
        </p15:guide>
        <p15:guide id="43" pos="3756">
          <p15:clr>
            <a:srgbClr val="EA4335"/>
          </p15:clr>
        </p15:guide>
        <p15:guide id="44" pos="4223">
          <p15:clr>
            <a:srgbClr val="EA4335"/>
          </p15:clr>
        </p15:guide>
        <p15:guide id="45" pos="4575">
          <p15:clr>
            <a:srgbClr val="EA4335"/>
          </p15:clr>
        </p15:guide>
        <p15:guide id="46" pos="4691">
          <p15:clr>
            <a:srgbClr val="EA4335"/>
          </p15:clr>
        </p15:guide>
        <p15:guide id="47" pos="4926">
          <p15:clr>
            <a:srgbClr val="EA4335"/>
          </p15:clr>
        </p15:guide>
        <p15:guide id="48" pos="5043">
          <p15:clr>
            <a:srgbClr val="EA4335"/>
          </p15:clr>
        </p15:guide>
        <p15:guide id="49" pos="5160">
          <p15:clr>
            <a:srgbClr val="EA4335"/>
          </p15:clr>
        </p15:guide>
        <p15:guide id="50" pos="5276">
          <p15:clr>
            <a:srgbClr val="EA4335"/>
          </p15:clr>
        </p15:guide>
        <p15:guide id="51" pos="5393">
          <p15:clr>
            <a:srgbClr val="EA4335"/>
          </p15:clr>
        </p15:guide>
        <p15:guide id="52" pos="5510">
          <p15:clr>
            <a:srgbClr val="EA4335"/>
          </p15:clr>
        </p15:guide>
        <p15:guide id="53" orient="horz" pos="240">
          <p15:clr>
            <a:srgbClr val="EA4335"/>
          </p15:clr>
        </p15:guide>
        <p15:guide id="54" orient="horz" pos="351">
          <p15:clr>
            <a:srgbClr val="EA4335"/>
          </p15:clr>
        </p15:guide>
        <p15:guide id="55" orient="horz" pos="464">
          <p15:clr>
            <a:srgbClr val="EA4335"/>
          </p15:clr>
        </p15:guide>
        <p15:guide id="56" orient="horz" pos="573">
          <p15:clr>
            <a:srgbClr val="EA4335"/>
          </p15:clr>
        </p15:guide>
        <p15:guide id="57" orient="horz" pos="683">
          <p15:clr>
            <a:srgbClr val="EA4335"/>
          </p15:clr>
        </p15:guide>
        <p15:guide id="58" orient="horz" pos="794">
          <p15:clr>
            <a:srgbClr val="EA4335"/>
          </p15:clr>
        </p15:guide>
        <p15:guide id="59" orient="horz" pos="903">
          <p15:clr>
            <a:srgbClr val="EA4335"/>
          </p15:clr>
        </p15:guide>
        <p15:guide id="60" orient="horz" pos="1014">
          <p15:clr>
            <a:srgbClr val="EA4335"/>
          </p15:clr>
        </p15:guide>
        <p15:guide id="61" orient="horz" pos="1125">
          <p15:clr>
            <a:srgbClr val="EA4335"/>
          </p15:clr>
        </p15:guide>
        <p15:guide id="62" orient="horz" pos="1235">
          <p15:clr>
            <a:srgbClr val="EA4335"/>
          </p15:clr>
        </p15:guide>
        <p15:guide id="63" orient="horz" pos="1344">
          <p15:clr>
            <a:srgbClr val="EA4335"/>
          </p15:clr>
        </p15:guide>
        <p15:guide id="64" orient="horz" pos="1454">
          <p15:clr>
            <a:srgbClr val="EA4335"/>
          </p15:clr>
        </p15:guide>
        <p15:guide id="65" orient="horz" pos="1562">
          <p15:clr>
            <a:srgbClr val="EA4335"/>
          </p15:clr>
        </p15:guide>
        <p15:guide id="66" orient="horz" pos="1676">
          <p15:clr>
            <a:srgbClr val="EA4335"/>
          </p15:clr>
        </p15:guide>
        <p15:guide id="67" orient="horz" pos="1785">
          <p15:clr>
            <a:srgbClr val="EA4335"/>
          </p15:clr>
        </p15:guide>
        <p15:guide id="68" orient="horz" pos="1895">
          <p15:clr>
            <a:srgbClr val="EA4335"/>
          </p15:clr>
        </p15:guide>
        <p15:guide id="69" orient="horz" pos="2005">
          <p15:clr>
            <a:srgbClr val="EA4335"/>
          </p15:clr>
        </p15:guide>
        <p15:guide id="70" orient="horz" pos="2115">
          <p15:clr>
            <a:srgbClr val="EA4335"/>
          </p15:clr>
        </p15:guide>
        <p15:guide id="71" orient="horz" pos="2225">
          <p15:clr>
            <a:srgbClr val="EA4335"/>
          </p15:clr>
        </p15:guide>
        <p15:guide id="72" orient="horz" pos="2336">
          <p15:clr>
            <a:srgbClr val="EA4335"/>
          </p15:clr>
        </p15:guide>
        <p15:guide id="73" orient="horz" pos="2447">
          <p15:clr>
            <a:srgbClr val="EA4335"/>
          </p15:clr>
        </p15:guide>
        <p15:guide id="74" orient="horz" pos="2556">
          <p15:clr>
            <a:srgbClr val="EA4335"/>
          </p15:clr>
        </p15:guide>
        <p15:guide id="75" orient="horz" pos="2666">
          <p15:clr>
            <a:srgbClr val="EA4335"/>
          </p15:clr>
        </p15:guide>
        <p15:guide id="76" orient="horz" pos="2777">
          <p15:clr>
            <a:srgbClr val="EA4335"/>
          </p15:clr>
        </p15:guide>
        <p15:guide id="77" orient="horz" pos="2886">
          <p15:clr>
            <a:srgbClr val="EA4335"/>
          </p15:clr>
        </p15:guide>
        <p15:guide id="78" orient="horz" pos="3107">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09"/>
        <p:cNvGrpSpPr/>
        <p:nvPr/>
      </p:nvGrpSpPr>
      <p:grpSpPr>
        <a:xfrm>
          <a:off x="0" y="0"/>
          <a:ext cx="0" cy="0"/>
          <a:chOff x="0" y="0"/>
          <a:chExt cx="0" cy="0"/>
        </a:xfrm>
      </p:grpSpPr>
      <p:sp>
        <p:nvSpPr>
          <p:cNvPr id="610" name="Google Shape;610;p107"/>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sz="2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
        <p:nvSpPr>
          <p:cNvPr id="611" name="Google Shape;611;p107"/>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sz="900" b="0" i="0" u="none" strike="noStrike" cap="none">
                <a:solidFill>
                  <a:schemeClr val="dk1"/>
                </a:solidFill>
                <a:latin typeface="Arial"/>
                <a:ea typeface="Arial"/>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400"/>
              </a:spcBef>
              <a:spcAft>
                <a:spcPts val="0"/>
              </a:spcAft>
              <a:buSzPts val="500"/>
              <a:buNone/>
              <a:defRPr sz="900" b="0" i="0" u="none" strike="noStrike" cap="none">
                <a:solidFill>
                  <a:srgbClr val="1C2B33"/>
                </a:solidFill>
                <a:latin typeface="Arial"/>
                <a:ea typeface="Arial"/>
                <a:cs typeface="Arial"/>
                <a:sym typeface="Arial"/>
              </a:defRPr>
            </a:lvl6pPr>
            <a:lvl7pPr marL="3200400" marR="0" lvl="6"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L="3657600" marR="0" lvl="7"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L="4114800" marR="0" lvl="8"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Tree>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98"/>
        <p:cNvGrpSpPr/>
        <p:nvPr/>
      </p:nvGrpSpPr>
      <p:grpSpPr>
        <a:xfrm>
          <a:off x="0" y="0"/>
          <a:ext cx="0" cy="0"/>
          <a:chOff x="0" y="0"/>
          <a:chExt cx="0" cy="0"/>
        </a:xfrm>
      </p:grpSpPr>
      <p:sp>
        <p:nvSpPr>
          <p:cNvPr id="699" name="Google Shape;699;p120"/>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sz="2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
        <p:nvSpPr>
          <p:cNvPr id="700" name="Google Shape;700;p120"/>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sz="900" b="0" i="0" u="none" strike="noStrike" cap="none">
                <a:solidFill>
                  <a:schemeClr val="dk1"/>
                </a:solidFill>
                <a:latin typeface="Arial"/>
                <a:ea typeface="Arial"/>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400"/>
              </a:spcBef>
              <a:spcAft>
                <a:spcPts val="0"/>
              </a:spcAft>
              <a:buSzPts val="500"/>
              <a:buNone/>
              <a:defRPr sz="900" b="0" i="0" u="none" strike="noStrike" cap="none">
                <a:solidFill>
                  <a:srgbClr val="1C2B33"/>
                </a:solidFill>
                <a:latin typeface="Arial"/>
                <a:ea typeface="Arial"/>
                <a:cs typeface="Arial"/>
                <a:sym typeface="Arial"/>
              </a:defRPr>
            </a:lvl6pPr>
            <a:lvl7pPr marL="3200400" marR="0" lvl="6"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L="3657600" marR="0" lvl="7"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L="4114800" marR="0" lvl="8"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Tree>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82"/>
        <p:cNvGrpSpPr/>
        <p:nvPr/>
      </p:nvGrpSpPr>
      <p:grpSpPr>
        <a:xfrm>
          <a:off x="0" y="0"/>
          <a:ext cx="0" cy="0"/>
          <a:chOff x="0" y="0"/>
          <a:chExt cx="0" cy="0"/>
        </a:xfrm>
      </p:grpSpPr>
      <p:sp>
        <p:nvSpPr>
          <p:cNvPr id="783" name="Google Shape;783;p132"/>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sz="2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
        <p:nvSpPr>
          <p:cNvPr id="784" name="Google Shape;784;p132"/>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sz="900" b="0" i="0" u="none" strike="noStrike" cap="none">
                <a:solidFill>
                  <a:schemeClr val="dk1"/>
                </a:solidFill>
                <a:latin typeface="Arial"/>
                <a:ea typeface="Arial"/>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400"/>
              </a:spcBef>
              <a:spcAft>
                <a:spcPts val="0"/>
              </a:spcAft>
              <a:buSzPts val="500"/>
              <a:buNone/>
              <a:defRPr sz="900" b="0" i="0" u="none" strike="noStrike" cap="none">
                <a:solidFill>
                  <a:srgbClr val="1C2B33"/>
                </a:solidFill>
                <a:latin typeface="Arial"/>
                <a:ea typeface="Arial"/>
                <a:cs typeface="Arial"/>
                <a:sym typeface="Arial"/>
              </a:defRPr>
            </a:lvl6pPr>
            <a:lvl7pPr marL="3200400" marR="0" lvl="6"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L="3657600" marR="0" lvl="7"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L="4114800" marR="0" lvl="8"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Tree>
  </p:cSld>
  <p:clrMap bg1="lt1" tx1="dk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82"/>
        <p:cNvGrpSpPr/>
        <p:nvPr/>
      </p:nvGrpSpPr>
      <p:grpSpPr>
        <a:xfrm>
          <a:off x="0" y="0"/>
          <a:ext cx="0" cy="0"/>
          <a:chOff x="0" y="0"/>
          <a:chExt cx="0" cy="0"/>
        </a:xfrm>
      </p:grpSpPr>
      <p:sp>
        <p:nvSpPr>
          <p:cNvPr id="883" name="Google Shape;883;p147"/>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sz="2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2pPr>
            <a:lvl3pPr marR="0" lvl="2"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3pPr>
            <a:lvl4pPr marR="0" lvl="3"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4pPr>
            <a:lvl5pPr marR="0" lvl="4"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5pPr>
            <a:lvl6pPr marR="0" lvl="5"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6pPr>
            <a:lvl7pPr marR="0" lvl="6"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R="0" lvl="7"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R="0" lvl="8"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
        <p:nvSpPr>
          <p:cNvPr id="884" name="Google Shape;884;p147"/>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sz="900" b="0" i="0" u="none" strike="noStrike" cap="none">
                <a:solidFill>
                  <a:schemeClr val="dk1"/>
                </a:solidFill>
                <a:latin typeface="Arial"/>
                <a:ea typeface="Arial"/>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400"/>
              </a:spcBef>
              <a:spcAft>
                <a:spcPts val="0"/>
              </a:spcAft>
              <a:buSzPts val="500"/>
              <a:buNone/>
              <a:defRPr sz="900" b="0" i="0" u="none" strike="noStrike" cap="none">
                <a:solidFill>
                  <a:srgbClr val="1C2B33"/>
                </a:solidFill>
                <a:latin typeface="Arial"/>
                <a:ea typeface="Arial"/>
                <a:cs typeface="Arial"/>
                <a:sym typeface="Arial"/>
              </a:defRPr>
            </a:lvl6pPr>
            <a:lvl7pPr marL="3200400" marR="0" lvl="6"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7pPr>
            <a:lvl8pPr marL="3657600" marR="0" lvl="7"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8pPr>
            <a:lvl9pPr marL="4114800" marR="0" lvl="8" indent="-228600" algn="l" rtl="0">
              <a:lnSpc>
                <a:spcPct val="100000"/>
              </a:lnSpc>
              <a:spcBef>
                <a:spcPts val="0"/>
              </a:spcBef>
              <a:spcAft>
                <a:spcPts val="0"/>
              </a:spcAft>
              <a:buSzPts val="500"/>
              <a:buNone/>
              <a:defRPr sz="900" b="0" i="0" u="none" strike="noStrike" cap="none">
                <a:solidFill>
                  <a:srgbClr val="1C2B33"/>
                </a:solidFill>
                <a:latin typeface="Arial"/>
                <a:ea typeface="Arial"/>
                <a:cs typeface="Arial"/>
                <a:sym typeface="Arial"/>
              </a:defRPr>
            </a:lvl9pPr>
          </a:lstStyle>
          <a:p>
            <a:pPr rtl="0"/>
            <a:endParaRPr/>
          </a:p>
        </p:txBody>
      </p:sp>
    </p:spTree>
  </p:cSld>
  <p:clrMap bg1="lt1" tx1="dk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4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05.xml"/><Relationship Id="rId5" Type="http://schemas.openxmlformats.org/officeDocument/2006/relationships/image" Target="../media/image2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0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0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6.xml"/><Relationship Id="rId5" Type="http://schemas.openxmlformats.org/officeDocument/2006/relationships/image" Target="../media/image20.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0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96.xml"/><Relationship Id="rId5" Type="http://schemas.openxmlformats.org/officeDocument/2006/relationships/image" Target="../media/image26.jp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08.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06.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06.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0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5.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0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06.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06.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0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06.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06.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9.xml"/><Relationship Id="rId1" Type="http://schemas.openxmlformats.org/officeDocument/2006/relationships/slideLayout" Target="../slideLayouts/slideLayout10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06.xml"/><Relationship Id="rId5" Type="http://schemas.openxmlformats.org/officeDocument/2006/relationships/image" Target="../media/image16.jpg"/><Relationship Id="rId4" Type="http://schemas.openxmlformats.org/officeDocument/2006/relationships/image" Target="../media/image15.jpg"/></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policies/ads/restricted_content/political" TargetMode="External"/><Relationship Id="rId2" Type="http://schemas.openxmlformats.org/officeDocument/2006/relationships/notesSlide" Target="../notesSlides/notesSlide30.xml"/><Relationship Id="rId1" Type="http://schemas.openxmlformats.org/officeDocument/2006/relationships/slideLayout" Target="../slideLayouts/slideLayout108.xml"/><Relationship Id="rId5" Type="http://schemas.openxmlformats.org/officeDocument/2006/relationships/image" Target="../media/image35.png"/><Relationship Id="rId4" Type="http://schemas.openxmlformats.org/officeDocument/2006/relationships/hyperlink" Target="https://www.facebook.com/business/help/313752069181919"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facebook.com/policies/ads/restricted_content/political" TargetMode="External"/><Relationship Id="rId2" Type="http://schemas.openxmlformats.org/officeDocument/2006/relationships/notesSlide" Target="../notesSlides/notesSlide31.xml"/><Relationship Id="rId1" Type="http://schemas.openxmlformats.org/officeDocument/2006/relationships/slideLayout" Target="../slideLayouts/slideLayout108.xml"/><Relationship Id="rId4" Type="http://schemas.openxmlformats.org/officeDocument/2006/relationships/image" Target="../media/image36.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6.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106.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07.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06.xml"/><Relationship Id="rId5" Type="http://schemas.openxmlformats.org/officeDocument/2006/relationships/image" Target="../media/image39.png"/><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10.xml"/><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6.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128.xml"/><Relationship Id="rId6" Type="http://schemas.openxmlformats.org/officeDocument/2006/relationships/image" Target="../media/image42.png"/><Relationship Id="rId5" Type="http://schemas.openxmlformats.org/officeDocument/2006/relationships/hyperlink" Target="https://www.facebook.com/policies/ads" TargetMode="External"/><Relationship Id="rId4" Type="http://schemas.openxmlformats.org/officeDocument/2006/relationships/hyperlink" Target="https://www.facebook.com/communitystandard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10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128.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8.xml"/><Relationship Id="rId1" Type="http://schemas.openxmlformats.org/officeDocument/2006/relationships/slideLayout" Target="../slideLayouts/slideLayout12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0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131.xml"/><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128.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128.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132.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131.xml"/><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5.xml"/><Relationship Id="rId1" Type="http://schemas.openxmlformats.org/officeDocument/2006/relationships/slideLayout" Target="../slideLayouts/slideLayout131.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141.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141.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8.xml"/><Relationship Id="rId1" Type="http://schemas.openxmlformats.org/officeDocument/2006/relationships/slideLayout" Target="../slideLayouts/slideLayout1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0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6.xm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pic>
        <p:nvPicPr>
          <p:cNvPr id="962" name="Google Shape;962;p157"/>
          <p:cNvPicPr preferRelativeResize="0"/>
          <p:nvPr/>
        </p:nvPicPr>
        <p:blipFill rotWithShape="1">
          <a:blip r:embed="rId3">
            <a:alphaModFix/>
          </a:blip>
          <a:srcRect l="18479" t="22984" r="7810" b="2638"/>
          <a:stretch/>
        </p:blipFill>
        <p:spPr>
          <a:xfrm flipH="1">
            <a:off x="3543732" y="731639"/>
            <a:ext cx="5199377" cy="3498935"/>
          </a:xfrm>
          <a:prstGeom prst="roundRect">
            <a:avLst>
              <a:gd name="adj" fmla="val 6843"/>
            </a:avLst>
          </a:prstGeom>
          <a:noFill/>
          <a:ln>
            <a:noFill/>
          </a:ln>
        </p:spPr>
      </p:pic>
      <p:grpSp>
        <p:nvGrpSpPr>
          <p:cNvPr id="963" name="Google Shape;963;p157"/>
          <p:cNvGrpSpPr/>
          <p:nvPr/>
        </p:nvGrpSpPr>
        <p:grpSpPr>
          <a:xfrm>
            <a:off x="7629127" y="4668011"/>
            <a:ext cx="1314280" cy="264930"/>
            <a:chOff x="-3" y="-3"/>
            <a:chExt cx="6858004" cy="1382241"/>
          </a:xfrm>
        </p:grpSpPr>
        <p:grpSp>
          <p:nvGrpSpPr>
            <p:cNvPr id="964" name="Google Shape;964;p157"/>
            <p:cNvGrpSpPr/>
            <p:nvPr/>
          </p:nvGrpSpPr>
          <p:grpSpPr>
            <a:xfrm>
              <a:off x="2517109" y="44364"/>
              <a:ext cx="4340892" cy="1337321"/>
              <a:chOff x="-1" y="-1"/>
              <a:chExt cx="4340891" cy="1337319"/>
            </a:xfrm>
          </p:grpSpPr>
          <p:sp>
            <p:nvSpPr>
              <p:cNvPr id="965" name="Google Shape;965;p157"/>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66" name="Google Shape;966;p157"/>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67" name="Google Shape;967;p157"/>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68" name="Google Shape;968;p157"/>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nvGrpSpPr>
            <p:cNvPr id="969" name="Google Shape;969;p157"/>
            <p:cNvGrpSpPr/>
            <p:nvPr/>
          </p:nvGrpSpPr>
          <p:grpSpPr>
            <a:xfrm>
              <a:off x="-3" y="-3"/>
              <a:ext cx="2079725" cy="1382241"/>
              <a:chOff x="-2" y="-2"/>
              <a:chExt cx="2079723" cy="1382239"/>
            </a:xfrm>
          </p:grpSpPr>
          <p:grpSp>
            <p:nvGrpSpPr>
              <p:cNvPr id="970" name="Google Shape;970;p157"/>
              <p:cNvGrpSpPr/>
              <p:nvPr/>
            </p:nvGrpSpPr>
            <p:grpSpPr>
              <a:xfrm>
                <a:off x="-2" y="-2"/>
                <a:ext cx="2079723" cy="1382239"/>
                <a:chOff x="-1" y="-1"/>
                <a:chExt cx="2079721" cy="1382237"/>
              </a:xfrm>
            </p:grpSpPr>
            <p:sp>
              <p:nvSpPr>
                <p:cNvPr id="971" name="Google Shape;971;p157"/>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72" name="Google Shape;972;p157"/>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73" name="Google Shape;973;p157"/>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974" name="Google Shape;974;p157"/>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sp>
            <p:nvSpPr>
              <p:cNvPr id="975" name="Google Shape;975;p157"/>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p>
                <a:pPr marL="0" marR="0" lvl="0" indent="0" algn="l" rtl="0">
                  <a:lnSpc>
                    <a:spcPct val="100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grpSp>
      </p:grpSp>
      <p:sp>
        <p:nvSpPr>
          <p:cNvPr id="976" name="Google Shape;976;p157"/>
          <p:cNvSpPr txBox="1"/>
          <p:nvPr/>
        </p:nvSpPr>
        <p:spPr>
          <a:xfrm>
            <a:off x="214880" y="885400"/>
            <a:ext cx="3288232" cy="22164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3600" i="0" u="none" strike="noStrike" cap="none" dirty="0">
                <a:solidFill>
                  <a:srgbClr val="1C2B33"/>
                </a:solidFill>
                <a:latin typeface="Optimistic Display Medium"/>
                <a:ea typeface="Optimistic Display Medium"/>
                <a:cs typeface="Optimistic Display Medium"/>
                <a:sym typeface="Optimistic Display Medium"/>
              </a:rPr>
              <a:t>Outils et solutions pour les organismes de contrôle des élections</a:t>
            </a:r>
            <a:endParaRPr sz="500" dirty="0">
              <a:latin typeface="Optimistic Display Medium"/>
              <a:ea typeface="Optimistic Display Medium"/>
              <a:cs typeface="Optimistic Display Medium"/>
              <a:sym typeface="Optimistic Display Medium"/>
            </a:endParaRPr>
          </a:p>
        </p:txBody>
      </p:sp>
      <p:sp>
        <p:nvSpPr>
          <p:cNvPr id="977" name="Google Shape;977;p157"/>
          <p:cNvSpPr txBox="1"/>
          <p:nvPr/>
        </p:nvSpPr>
        <p:spPr>
          <a:xfrm>
            <a:off x="208687" y="3783182"/>
            <a:ext cx="2552827" cy="269778"/>
          </a:xfrm>
          <a:prstGeom prst="rect">
            <a:avLst/>
          </a:prstGeom>
          <a:noFill/>
          <a:ln>
            <a:noFill/>
          </a:ln>
        </p:spPr>
        <p:txBody>
          <a:bodyPr spcFirstLastPara="1" wrap="square" lIns="0" tIns="0" rIns="0" bIns="0" rtlCol="0" anchor="t" anchorCtr="0">
            <a:noAutofit/>
          </a:bodyPr>
          <a:lstStyle/>
          <a:p>
            <a:pPr marL="0" marR="0" lvl="0" indent="0" algn="l" rtl="0">
              <a:lnSpc>
                <a:spcPct val="120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Comprendre les politiques et les produits de Meta en matière d’intégrité des élections</a:t>
            </a:r>
            <a:endParaRPr sz="500" b="1" dirty="0">
              <a:latin typeface="Optimistic Text"/>
              <a:ea typeface="Optimistic Text"/>
              <a:cs typeface="Optimistic Text"/>
              <a:sym typeface="Optimistic Text"/>
            </a:endParaRPr>
          </a:p>
        </p:txBody>
      </p:sp>
      <p:grpSp>
        <p:nvGrpSpPr>
          <p:cNvPr id="978" name="Google Shape;978;p157"/>
          <p:cNvGrpSpPr/>
          <p:nvPr/>
        </p:nvGrpSpPr>
        <p:grpSpPr>
          <a:xfrm>
            <a:off x="2761515" y="1177172"/>
            <a:ext cx="1206730" cy="362968"/>
            <a:chOff x="16484689" y="5703818"/>
            <a:chExt cx="3218366" cy="967916"/>
          </a:xfrm>
        </p:grpSpPr>
        <p:sp>
          <p:nvSpPr>
            <p:cNvPr id="979" name="Google Shape;979;p157"/>
            <p:cNvSpPr/>
            <p:nvPr/>
          </p:nvSpPr>
          <p:spPr>
            <a:xfrm>
              <a:off x="16484689" y="5703818"/>
              <a:ext cx="3218366" cy="967916"/>
            </a:xfrm>
            <a:prstGeom prst="roundRect">
              <a:avLst>
                <a:gd name="adj" fmla="val 16950"/>
              </a:avLst>
            </a:prstGeom>
            <a:solidFill>
              <a:schemeClr val="lt2"/>
            </a:solidFill>
            <a:ln>
              <a:noFill/>
            </a:ln>
            <a:effectLst>
              <a:outerShdw blurRad="508000" algn="ctr" rotWithShape="0">
                <a:srgbClr val="000000">
                  <a:alpha val="9803"/>
                </a:srgbClr>
              </a:outerShdw>
            </a:effectLst>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Clr>
                  <a:srgbClr val="1C2B33"/>
                </a:buClr>
                <a:buSzPts val="1000"/>
                <a:buFont typeface="Arial"/>
                <a:buNone/>
              </a:pPr>
              <a:endParaRPr sz="1000" b="0" i="0" u="none" strike="noStrike" cap="none">
                <a:solidFill>
                  <a:srgbClr val="1C2B33"/>
                </a:solidFill>
                <a:latin typeface="Arial"/>
                <a:ea typeface="Arial"/>
                <a:cs typeface="Arial"/>
                <a:sym typeface="Arial"/>
              </a:endParaRPr>
            </a:p>
          </p:txBody>
        </p:sp>
        <p:sp>
          <p:nvSpPr>
            <p:cNvPr id="980" name="Google Shape;980;p157"/>
            <p:cNvSpPr txBox="1"/>
            <p:nvPr/>
          </p:nvSpPr>
          <p:spPr>
            <a:xfrm>
              <a:off x="17395049" y="6016366"/>
              <a:ext cx="2199672" cy="375834"/>
            </a:xfrm>
            <a:prstGeom prst="rect">
              <a:avLst/>
            </a:prstGeom>
            <a:noFill/>
            <a:ln>
              <a:noFill/>
            </a:ln>
          </p:spPr>
          <p:txBody>
            <a:bodyPr spcFirstLastPara="1" wrap="square" lIns="0" tIns="0" rIns="0" bIns="0" rtlCol="0" anchor="t" anchorCtr="0">
              <a:noAutofit/>
            </a:bodyPr>
            <a:lstStyle/>
            <a:p>
              <a:pPr marL="0" marR="0" lvl="0" indent="0" algn="l" rtl="0">
                <a:lnSpc>
                  <a:spcPct val="110000"/>
                </a:lnSpc>
                <a:spcBef>
                  <a:spcPts val="0"/>
                </a:spcBef>
                <a:spcAft>
                  <a:spcPts val="0"/>
                </a:spcAft>
                <a:buClr>
                  <a:srgbClr val="1C2B33"/>
                </a:buClr>
                <a:buSzPts val="900"/>
                <a:buFont typeface="Arial"/>
                <a:buNone/>
              </a:pPr>
              <a:r>
                <a:rPr lang="fr-fr" sz="900" b="1" i="0" u="none" strike="noStrike" cap="none">
                  <a:solidFill>
                    <a:srgbClr val="000000"/>
                  </a:solidFill>
                  <a:latin typeface="Arial"/>
                  <a:ea typeface="Arial"/>
                  <a:cs typeface="Arial"/>
                  <a:sym typeface="Arial"/>
                </a:rPr>
                <a:t>En savoir plus</a:t>
              </a:r>
              <a:endParaRPr sz="500" dirty="0"/>
            </a:p>
          </p:txBody>
        </p:sp>
        <p:pic>
          <p:nvPicPr>
            <p:cNvPr id="981" name="Google Shape;981;p157"/>
            <p:cNvPicPr preferRelativeResize="0"/>
            <p:nvPr/>
          </p:nvPicPr>
          <p:blipFill rotWithShape="1">
            <a:blip r:embed="rId4">
              <a:alphaModFix/>
            </a:blip>
            <a:srcRect/>
            <a:stretch/>
          </p:blipFill>
          <p:spPr>
            <a:xfrm>
              <a:off x="16778161" y="5955925"/>
              <a:ext cx="463701" cy="463701"/>
            </a:xfrm>
            <a:prstGeom prst="rect">
              <a:avLst/>
            </a:prstGeom>
            <a:noFill/>
            <a:ln>
              <a:noFill/>
            </a:ln>
          </p:spPr>
        </p:pic>
      </p:grpSp>
      <p:pic>
        <p:nvPicPr>
          <p:cNvPr id="982" name="Google Shape;982;p157"/>
          <p:cNvPicPr preferRelativeResize="0"/>
          <p:nvPr/>
        </p:nvPicPr>
        <p:blipFill rotWithShape="1">
          <a:blip r:embed="rId5">
            <a:alphaModFix/>
          </a:blip>
          <a:srcRect l="82958" t="37853" r="7809" b="56445"/>
          <a:stretch/>
        </p:blipFill>
        <p:spPr>
          <a:xfrm flipH="1">
            <a:off x="3543731" y="1431131"/>
            <a:ext cx="651205" cy="268241"/>
          </a:xfrm>
          <a:prstGeom prst="roundRect">
            <a:avLst>
              <a:gd name="adj" fmla="val 6843"/>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v="urn:schemas-microsoft-com:vml" xmlns:pvml="urn:schemas-microsoft-com:office:powerpoint" xmlns:p15="http://schemas.microsoft.com/office/powerpoint/2012/main" xmlns:o="urn:schemas-microsoft-com:office:office" xmlns:mv="urn:schemas-microsoft-com:mac:vml" xmlns:dgm="http://schemas.openxmlformats.org/drawingml/2006/diagram" xmlns:com="http://schemas.openxmlformats.org/drawingml/2006/compatibility" xmlns:c="http://schemas.openxmlformats.org/drawingml/2006/chart" xmlns:ahyp="http://schemas.microsoft.com/office/drawing/2018/hyperlinkcolor"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pic>
        <p:nvPicPr>
          <p:cNvPr id="1153" name="Google Shape;1153;p166" descr="Background pattern&#10;&#10;Description automatically generated"/>
          <p:cNvPicPr preferRelativeResize="0"/>
          <p:nvPr/>
        </p:nvPicPr>
        <p:blipFill rotWithShape="1">
          <a:blip r:embed="rId3">
            <a:alphaModFix/>
          </a:blip>
          <a:srcRect l="27712" t="-2" r="22294"/>
          <a:stretch/>
        </p:blipFill>
        <p:spPr>
          <a:xfrm>
            <a:off x="4572000" y="0"/>
            <a:ext cx="4570811" cy="5143501"/>
          </a:xfrm>
          <a:prstGeom prst="rect">
            <a:avLst/>
          </a:prstGeom>
          <a:noFill/>
          <a:ln>
            <a:noFill/>
          </a:ln>
        </p:spPr>
      </p:pic>
      <p:sp>
        <p:nvSpPr>
          <p:cNvPr id="1154" name="Google Shape;1154;p166"/>
          <p:cNvSpPr txBox="1">
            <a:spLocks noGrp="1"/>
          </p:cNvSpPr>
          <p:nvPr>
            <p:ph type="title"/>
          </p:nvPr>
        </p:nvSpPr>
        <p:spPr>
          <a:xfrm>
            <a:off x="370351" y="2221857"/>
            <a:ext cx="3058649" cy="699786"/>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sz="2700" dirty="0">
                <a:latin typeface="Optimistic Display Medium"/>
                <a:ea typeface="Optimistic Display Medium"/>
                <a:cs typeface="Optimistic Display Medium"/>
                <a:sym typeface="Optimistic Display Medium"/>
              </a:rPr>
              <a:t>Épingler un article sur votre Page</a:t>
            </a:r>
            <a:endParaRPr sz="2700" dirty="0">
              <a:latin typeface="Optimistic Display Medium"/>
              <a:ea typeface="Optimistic Display Medium"/>
              <a:cs typeface="Optimistic Display Medium"/>
              <a:sym typeface="Optimistic Display Medium"/>
            </a:endParaRPr>
          </a:p>
        </p:txBody>
      </p:sp>
      <p:pic>
        <p:nvPicPr>
          <p:cNvPr id="1155" name="Google Shape;1155;p166" descr="A blue circle with a letter f in it&#10;&#10;Description automatically generated with medium confidence"/>
          <p:cNvPicPr preferRelativeResize="0"/>
          <p:nvPr/>
        </p:nvPicPr>
        <p:blipFill rotWithShape="1">
          <a:blip r:embed="rId4">
            <a:alphaModFix/>
          </a:blip>
          <a:srcRect/>
          <a:stretch/>
        </p:blipFill>
        <p:spPr>
          <a:xfrm>
            <a:off x="8574125" y="208359"/>
            <a:ext cx="368983" cy="366540"/>
          </a:xfrm>
          <a:prstGeom prst="rect">
            <a:avLst/>
          </a:prstGeom>
          <a:noFill/>
          <a:ln>
            <a:noFill/>
          </a:ln>
        </p:spPr>
      </p:pic>
      <p:pic>
        <p:nvPicPr>
          <p:cNvPr id="1156" name="Google Shape;1156;p166"/>
          <p:cNvPicPr preferRelativeResize="0"/>
          <p:nvPr/>
        </p:nvPicPr>
        <p:blipFill>
          <a:blip r:embed="rId5">
            <a:alphaModFix/>
          </a:blip>
          <a:stretch>
            <a:fillRect/>
          </a:stretch>
        </p:blipFill>
        <p:spPr>
          <a:xfrm>
            <a:off x="5767056" y="208350"/>
            <a:ext cx="2180700" cy="4720800"/>
          </a:xfrm>
          <a:prstGeom prst="roundRect">
            <a:avLst>
              <a:gd name="adj" fmla="val 5900"/>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167"/>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p>
            <a:pPr marL="0" lvl="0" indent="0" algn="l" rtl="0">
              <a:spcBef>
                <a:spcPts val="0"/>
              </a:spcBef>
              <a:spcAft>
                <a:spcPts val="0"/>
              </a:spcAft>
              <a:buNone/>
            </a:pPr>
            <a:endParaRPr/>
          </a:p>
        </p:txBody>
      </p:sp>
      <p:sp>
        <p:nvSpPr>
          <p:cNvPr id="1162" name="Google Shape;1162;p167"/>
          <p:cNvSpPr txBox="1">
            <a:spLocks noGrp="1"/>
          </p:cNvSpPr>
          <p:nvPr>
            <p:ph type="subTitle" idx="4294967295"/>
          </p:nvPr>
        </p:nvSpPr>
        <p:spPr>
          <a:xfrm>
            <a:off x="4938252" y="1301261"/>
            <a:ext cx="3926347" cy="20157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Tout comme les alertes locales, celles sur le vote ne doivent être utilisées que pour les messages urgents, pouvant faire l’objet d’une action et présentant un intérêt général pour les </a:t>
            </a:r>
            <a:r>
              <a:rPr lang="fr-fr" sz="1300" b="1" i="0" u="none" strike="noStrike" cap="none" dirty="0" err="1">
                <a:solidFill>
                  <a:schemeClr val="dk1"/>
                </a:solidFill>
                <a:latin typeface="Optimistic Text"/>
                <a:ea typeface="Optimistic Text"/>
                <a:cs typeface="Optimistic Text"/>
                <a:sym typeface="Optimistic Text"/>
              </a:rPr>
              <a:t>électeur·ices</a:t>
            </a:r>
            <a:r>
              <a:rPr lang="fr-fr" sz="1300" b="1" i="0" u="none" strike="noStrike" cap="none" dirty="0">
                <a:solidFill>
                  <a:schemeClr val="dk1"/>
                </a:solidFill>
                <a:latin typeface="Optimistic Text"/>
                <a:ea typeface="Optimistic Text"/>
                <a:cs typeface="Optimistic Text"/>
                <a:sym typeface="Optimistic Text"/>
              </a:rPr>
              <a:t>. Les alertes sur le vote peuvent être utilisées pour communiquer des changements spécifiques à une juridiction et concernant :</a:t>
            </a:r>
            <a:endParaRPr b="1"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Les lieux de vote</a:t>
            </a:r>
            <a:endParaRPr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Les moyens et méthodes de vote</a:t>
            </a:r>
            <a:endParaRPr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Les règles concernant les personnes éligibles pour participer à une élection</a:t>
            </a:r>
            <a:endParaRPr dirty="0">
              <a:latin typeface="Optimistic Text"/>
              <a:ea typeface="Optimistic Text"/>
              <a:cs typeface="Optimistic Text"/>
              <a:sym typeface="Optimistic Text"/>
            </a:endParaRPr>
          </a:p>
          <a:p>
            <a:pPr marL="342900" marR="0" lvl="0" indent="0" algn="l" rtl="0">
              <a:lnSpc>
                <a:spcPct val="115000"/>
              </a:lnSpc>
              <a:spcBef>
                <a:spcPts val="1300"/>
              </a:spcBef>
              <a:spcAft>
                <a:spcPts val="130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La période de vote (heures ou dates)</a:t>
            </a:r>
            <a:endParaRPr sz="900" i="0" u="none" strike="noStrike" cap="none" dirty="0">
              <a:solidFill>
                <a:schemeClr val="dk1"/>
              </a:solidFill>
              <a:latin typeface="Optimistic Text"/>
              <a:ea typeface="Optimistic Text"/>
              <a:cs typeface="Optimistic Text"/>
              <a:sym typeface="Optimistic Text"/>
            </a:endParaRPr>
          </a:p>
        </p:txBody>
      </p:sp>
      <p:sp>
        <p:nvSpPr>
          <p:cNvPr id="1163" name="Google Shape;1163;p167"/>
          <p:cNvSpPr txBox="1">
            <a:spLocks noGrp="1"/>
          </p:cNvSpPr>
          <p:nvPr>
            <p:ph type="title"/>
          </p:nvPr>
        </p:nvSpPr>
        <p:spPr>
          <a:xfrm>
            <a:off x="365446" y="2296651"/>
            <a:ext cx="3510593" cy="550199"/>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sz="2700" dirty="0">
                <a:latin typeface="Optimistic Display Medium"/>
                <a:ea typeface="Optimistic Display Medium"/>
                <a:cs typeface="Optimistic Display Medium"/>
                <a:sym typeface="Optimistic Display Medium"/>
              </a:rPr>
              <a:t>Comment utiliser les alertes sur le vote</a:t>
            </a:r>
            <a:endParaRPr sz="2700" dirty="0">
              <a:latin typeface="Optimistic Display Medium"/>
              <a:ea typeface="Optimistic Display Medium"/>
              <a:cs typeface="Optimistic Display Medium"/>
              <a:sym typeface="Optimistic Display Medium"/>
            </a:endParaRPr>
          </a:p>
        </p:txBody>
      </p:sp>
      <p:grpSp>
        <p:nvGrpSpPr>
          <p:cNvPr id="1164" name="Google Shape;1164;p167"/>
          <p:cNvGrpSpPr/>
          <p:nvPr/>
        </p:nvGrpSpPr>
        <p:grpSpPr>
          <a:xfrm>
            <a:off x="4938253" y="3049279"/>
            <a:ext cx="188568" cy="188603"/>
            <a:chOff x="9962801" y="3442383"/>
            <a:chExt cx="678301" cy="678429"/>
          </a:xfrm>
        </p:grpSpPr>
        <p:sp>
          <p:nvSpPr>
            <p:cNvPr id="1165" name="Google Shape;1165;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66" name="Google Shape;1166;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167" name="Google Shape;1167;p167"/>
          <p:cNvGrpSpPr/>
          <p:nvPr/>
        </p:nvGrpSpPr>
        <p:grpSpPr>
          <a:xfrm>
            <a:off x="4938253" y="3373490"/>
            <a:ext cx="188568" cy="188603"/>
            <a:chOff x="9962801" y="3442383"/>
            <a:chExt cx="678301" cy="678429"/>
          </a:xfrm>
        </p:grpSpPr>
        <p:sp>
          <p:nvSpPr>
            <p:cNvPr id="1168" name="Google Shape;1168;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69" name="Google Shape;1169;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170" name="Google Shape;1170;p167"/>
          <p:cNvGrpSpPr/>
          <p:nvPr/>
        </p:nvGrpSpPr>
        <p:grpSpPr>
          <a:xfrm>
            <a:off x="4938253" y="3697700"/>
            <a:ext cx="188568" cy="188603"/>
            <a:chOff x="9962801" y="3442383"/>
            <a:chExt cx="678301" cy="678429"/>
          </a:xfrm>
        </p:grpSpPr>
        <p:sp>
          <p:nvSpPr>
            <p:cNvPr id="1171" name="Google Shape;1171;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72" name="Google Shape;1172;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173" name="Google Shape;1173;p167"/>
          <p:cNvGrpSpPr/>
          <p:nvPr/>
        </p:nvGrpSpPr>
        <p:grpSpPr>
          <a:xfrm>
            <a:off x="4938253" y="4164150"/>
            <a:ext cx="188568" cy="188603"/>
            <a:chOff x="9962801" y="3442383"/>
            <a:chExt cx="678301" cy="678429"/>
          </a:xfrm>
        </p:grpSpPr>
        <p:sp>
          <p:nvSpPr>
            <p:cNvPr id="1174" name="Google Shape;1174;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75" name="Google Shape;1175;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pic>
        <p:nvPicPr>
          <p:cNvPr id="1176" name="Google Shape;1176;p167"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40"/>
          </a:xfrm>
          <a:prstGeom prst="rect">
            <a:avLst/>
          </a:prstGeom>
          <a:noFill/>
          <a:ln>
            <a:noFill/>
          </a:ln>
        </p:spPr>
      </p:pic>
      <p:sp>
        <p:nvSpPr>
          <p:cNvPr id="1177" name="Google Shape;1177;p167"/>
          <p:cNvSpPr/>
          <p:nvPr/>
        </p:nvSpPr>
        <p:spPr>
          <a:xfrm>
            <a:off x="0" y="-208359"/>
            <a:ext cx="9144000" cy="208500"/>
          </a:xfrm>
          <a:prstGeom prst="rect">
            <a:avLst/>
          </a:prstGeom>
          <a:solidFill>
            <a:srgbClr val="FF0000"/>
          </a:solidFill>
          <a:ln>
            <a:noFill/>
          </a:ln>
        </p:spPr>
        <p:txBody>
          <a:bodyPr spcFirstLastPara="1" wrap="square" lIns="91425" tIns="91425" rIns="91425" bIns="91425" rtlCol="0" anchor="ctr" anchorCtr="0">
            <a:noAutofit/>
          </a:bodyPr>
          <a:lstStyle/>
          <a:p>
            <a:pPr marL="0" marR="0" lvl="0" indent="0" algn="ctr" rtl="0">
              <a:lnSpc>
                <a:spcPct val="100000"/>
              </a:lnSpc>
              <a:spcBef>
                <a:spcPts val="0"/>
              </a:spcBef>
              <a:spcAft>
                <a:spcPts val="0"/>
              </a:spcAft>
              <a:buNone/>
            </a:pPr>
            <a:r>
              <a:rPr lang="fr-fr" sz="1000" i="0" u="none" strike="noStrike" cap="none">
                <a:solidFill>
                  <a:schemeClr val="lt2"/>
                </a:solidFill>
                <a:latin typeface="Optimistic Text"/>
                <a:ea typeface="Optimistic Text"/>
                <a:cs typeface="Optimistic Text"/>
                <a:sym typeface="Optimistic Text"/>
              </a:rPr>
              <a:t>Remarque : </a:t>
            </a:r>
            <a:r>
              <a:rPr lang="fr-fr" sz="1000">
                <a:solidFill>
                  <a:schemeClr val="lt2"/>
                </a:solidFill>
                <a:latin typeface="Optimistic Text"/>
                <a:ea typeface="Optimistic Text"/>
                <a:cs typeface="Optimistic Text"/>
                <a:sym typeface="Optimistic Text"/>
              </a:rPr>
              <a:t>Les alertes sur le vote ne sont disponibles que pour les Pages des collectivités locales, des organismes de santé publique et des premiers intervenants aux États-Unis et dans certaines villes d’Australie.</a:t>
            </a:r>
            <a:endParaRPr sz="1000">
              <a:solidFill>
                <a:schemeClr val="lt2"/>
              </a:solidFill>
              <a:latin typeface="Optimistic Text"/>
              <a:ea typeface="Optimistic Text"/>
              <a:cs typeface="Optimistic Text"/>
              <a:sym typeface="Optimistic Tex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168"/>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p>
            <a:pPr marL="0" lvl="0" indent="0" algn="l" rtl="0">
              <a:spcBef>
                <a:spcPts val="0"/>
              </a:spcBef>
              <a:spcAft>
                <a:spcPts val="0"/>
              </a:spcAft>
              <a:buNone/>
            </a:pPr>
            <a:endParaRPr/>
          </a:p>
        </p:txBody>
      </p:sp>
      <p:sp>
        <p:nvSpPr>
          <p:cNvPr id="1183" name="Google Shape;1183;p168"/>
          <p:cNvSpPr txBox="1">
            <a:spLocks noGrp="1"/>
          </p:cNvSpPr>
          <p:nvPr>
            <p:ph type="subTitle" idx="4294967295"/>
          </p:nvPr>
        </p:nvSpPr>
        <p:spPr>
          <a:xfrm>
            <a:off x="4938252" y="1563900"/>
            <a:ext cx="4004855" cy="20157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Clr>
                <a:srgbClr val="1C2B33"/>
              </a:buClr>
              <a:buSzPts val="1300"/>
              <a:buFont typeface="Arial"/>
              <a:buNone/>
            </a:pPr>
            <a:r>
              <a:rPr lang="fr-fr" sz="1300" b="1" i="0" u="none" strike="noStrike" cap="none" dirty="0">
                <a:solidFill>
                  <a:srgbClr val="1C2B33"/>
                </a:solidFill>
                <a:latin typeface="Optimistic Text"/>
                <a:ea typeface="Optimistic Text"/>
                <a:cs typeface="Optimistic Text"/>
                <a:sym typeface="Optimistic Text"/>
              </a:rPr>
              <a:t>Allez sur votre page Facebook et ouvrez l’éditeur de publication pour vérifier le nombre d’alertes disponibles, puis faites de votre publication une alerte sur le vote.</a:t>
            </a:r>
            <a:endParaRPr sz="1300" b="1" dirty="0">
              <a:solidFill>
                <a:srgbClr val="1C2B33"/>
              </a:solidFill>
              <a:latin typeface="Optimistic Text"/>
              <a:ea typeface="Optimistic Text"/>
              <a:cs typeface="Optimistic Text"/>
              <a:sym typeface="Optimistic Text"/>
            </a:endParaRPr>
          </a:p>
          <a:p>
            <a:pPr marL="0" marR="0" lvl="0" indent="0" algn="l" rtl="0">
              <a:lnSpc>
                <a:spcPct val="115000"/>
              </a:lnSpc>
              <a:spcBef>
                <a:spcPts val="900"/>
              </a:spcBef>
              <a:spcAft>
                <a:spcPts val="0"/>
              </a:spcAft>
              <a:buClr>
                <a:srgbClr val="1C2B33"/>
              </a:buClr>
              <a:buSzPts val="1300"/>
              <a:buFont typeface="Arial"/>
              <a:buNone/>
            </a:pPr>
            <a:r>
              <a:rPr lang="fr-fr" sz="1300" b="1" i="0" u="none" strike="noStrike" cap="none" dirty="0">
                <a:solidFill>
                  <a:srgbClr val="1C2B33"/>
                </a:solidFill>
                <a:latin typeface="Optimistic Text"/>
                <a:ea typeface="Optimistic Text"/>
                <a:cs typeface="Optimistic Text"/>
                <a:sym typeface="Optimistic Text"/>
              </a:rPr>
              <a:t>Ensuite :</a:t>
            </a:r>
            <a:endParaRPr sz="1300" b="1" i="0" u="none" strike="noStrike" cap="none" dirty="0">
              <a:solidFill>
                <a:srgbClr val="1C2B33"/>
              </a:solidFill>
              <a:latin typeface="Optimistic Text"/>
              <a:ea typeface="Optimistic Text"/>
              <a:cs typeface="Optimistic Text"/>
              <a:sym typeface="Optimistic Text"/>
            </a:endParaRPr>
          </a:p>
          <a:p>
            <a:pPr marL="210312" marR="0" lvl="0" indent="-176022" algn="l" rtl="0">
              <a:lnSpc>
                <a:spcPct val="115000"/>
              </a:lnSpc>
              <a:spcBef>
                <a:spcPts val="9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Sélectionnez le lieu de l’alerte.</a:t>
            </a:r>
            <a:endParaRPr sz="900" i="0" u="none" strike="noStrike" cap="none" dirty="0">
              <a:solidFill>
                <a:schemeClr val="dk1"/>
              </a:solidFill>
              <a:latin typeface="Optimistic Text"/>
              <a:ea typeface="Optimistic Text"/>
              <a:cs typeface="Optimistic Text"/>
              <a:sym typeface="Optimistic Text"/>
            </a:endParaRPr>
          </a:p>
          <a:p>
            <a:pPr marL="210312" marR="0" lvl="0" indent="-176022" algn="l" rtl="0">
              <a:lnSpc>
                <a:spcPct val="115000"/>
              </a:lnSpc>
              <a:spcBef>
                <a:spcPts val="9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Sélectionnez la durée de l’alerte.</a:t>
            </a:r>
            <a:endParaRPr sz="900" i="0" u="none" strike="noStrike" cap="none" dirty="0">
              <a:solidFill>
                <a:schemeClr val="dk1"/>
              </a:solidFill>
              <a:latin typeface="Optimistic Text"/>
              <a:ea typeface="Optimistic Text"/>
              <a:cs typeface="Optimistic Text"/>
              <a:sym typeface="Optimistic Text"/>
            </a:endParaRPr>
          </a:p>
          <a:p>
            <a:pPr marL="210312" marR="0" lvl="0" indent="-176022" algn="l" rtl="0">
              <a:lnSpc>
                <a:spcPct val="115000"/>
              </a:lnSpc>
              <a:spcBef>
                <a:spcPts val="9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Modifiez avant de publier.</a:t>
            </a:r>
            <a:endParaRPr sz="900" i="0" u="none" strike="noStrike" cap="none" dirty="0">
              <a:solidFill>
                <a:schemeClr val="dk1"/>
              </a:solidFill>
              <a:latin typeface="Optimistic Text"/>
              <a:ea typeface="Optimistic Text"/>
              <a:cs typeface="Optimistic Text"/>
              <a:sym typeface="Optimistic Text"/>
            </a:endParaRPr>
          </a:p>
          <a:p>
            <a:pPr marL="210312" marR="0" lvl="0" indent="-176022" algn="l" rtl="0">
              <a:lnSpc>
                <a:spcPct val="115000"/>
              </a:lnSpc>
              <a:spcBef>
                <a:spcPts val="900"/>
              </a:spcBef>
              <a:spcAft>
                <a:spcPts val="90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Envoyez votre alerte sur le vote.</a:t>
            </a:r>
            <a:endParaRPr sz="900" i="0" u="none" strike="noStrike" cap="none" dirty="0">
              <a:solidFill>
                <a:schemeClr val="dk1"/>
              </a:solidFill>
              <a:latin typeface="Optimistic Text"/>
              <a:ea typeface="Optimistic Text"/>
              <a:cs typeface="Optimistic Text"/>
              <a:sym typeface="Optimistic Text"/>
            </a:endParaRPr>
          </a:p>
        </p:txBody>
      </p:sp>
      <p:sp>
        <p:nvSpPr>
          <p:cNvPr id="1184" name="Google Shape;1184;p168"/>
          <p:cNvSpPr txBox="1"/>
          <p:nvPr/>
        </p:nvSpPr>
        <p:spPr>
          <a:xfrm>
            <a:off x="365447" y="2296651"/>
            <a:ext cx="2922448" cy="550199"/>
          </a:xfrm>
          <a:prstGeom prst="rect">
            <a:avLst/>
          </a:prstGeom>
          <a:noFill/>
          <a:ln>
            <a:noFill/>
          </a:ln>
        </p:spPr>
        <p:txBody>
          <a:bodyPr spcFirstLastPara="1" wrap="square" lIns="0" tIns="0" rIns="0" bIns="0" rtlCol="0" anchor="ctr" anchorCtr="0">
            <a:noAutofit/>
          </a:bodyPr>
          <a:lstStyle/>
          <a:p>
            <a:pPr marL="0" marR="0" lvl="0" indent="0" algn="l" rtl="0">
              <a:lnSpc>
                <a:spcPct val="100000"/>
              </a:lnSpc>
              <a:spcBef>
                <a:spcPts val="0"/>
              </a:spcBef>
              <a:spcAft>
                <a:spcPts val="0"/>
              </a:spcAft>
              <a:buNone/>
            </a:pPr>
            <a:r>
              <a:rPr lang="fr-fr" sz="2700" i="0" u="none" strike="noStrike" cap="none">
                <a:solidFill>
                  <a:schemeClr val="dk1"/>
                </a:solidFill>
                <a:latin typeface="Optimistic Display"/>
                <a:ea typeface="Optimistic Display"/>
                <a:cs typeface="Optimistic Display"/>
                <a:sym typeface="Optimistic Display"/>
              </a:rPr>
              <a:t>Créez une alerte sur le vote</a:t>
            </a:r>
            <a:endParaRPr sz="500" dirty="0">
              <a:latin typeface="Optimistic Display"/>
              <a:ea typeface="Optimistic Display"/>
              <a:cs typeface="Optimistic Display"/>
              <a:sym typeface="Optimistic Display"/>
            </a:endParaRPr>
          </a:p>
        </p:txBody>
      </p:sp>
      <p:pic>
        <p:nvPicPr>
          <p:cNvPr id="1185" name="Google Shape;1185;p168"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4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pic>
        <p:nvPicPr>
          <p:cNvPr id="1190" name="Google Shape;1190;p169"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191" name="Google Shape;1191;p169"/>
          <p:cNvSpPr txBox="1">
            <a:spLocks noGrp="1"/>
          </p:cNvSpPr>
          <p:nvPr>
            <p:ph type="title" idx="4294967295"/>
          </p:nvPr>
        </p:nvSpPr>
        <p:spPr>
          <a:xfrm>
            <a:off x="394904" y="1714650"/>
            <a:ext cx="3938336" cy="17142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Créez et optimisez votre compte Instagram</a:t>
            </a:r>
            <a:endParaRPr dirty="0">
              <a:latin typeface="Optimistic Display Medium"/>
              <a:ea typeface="Optimistic Display Medium"/>
              <a:cs typeface="Optimistic Display Medium"/>
              <a:sym typeface="Optimistic Display Medium"/>
            </a:endParaRPr>
          </a:p>
        </p:txBody>
      </p:sp>
      <p:pic>
        <p:nvPicPr>
          <p:cNvPr id="1192" name="Google Shape;1192;p169" descr="A logo of a camera&#10;&#10;Description automatically generated with medium confidence"/>
          <p:cNvPicPr preferRelativeResize="0"/>
          <p:nvPr/>
        </p:nvPicPr>
        <p:blipFill rotWithShape="1">
          <a:blip r:embed="rId4">
            <a:alphaModFix/>
          </a:blip>
          <a:srcRect/>
          <a:stretch/>
        </p:blipFill>
        <p:spPr>
          <a:xfrm>
            <a:off x="8576146" y="209252"/>
            <a:ext cx="352974" cy="352974"/>
          </a:xfrm>
          <a:prstGeom prst="rect">
            <a:avLst/>
          </a:prstGeom>
          <a:noFill/>
          <a:ln>
            <a:noFill/>
          </a:ln>
        </p:spPr>
      </p:pic>
      <p:grpSp>
        <p:nvGrpSpPr>
          <p:cNvPr id="1193" name="Google Shape;1193;p169"/>
          <p:cNvGrpSpPr/>
          <p:nvPr/>
        </p:nvGrpSpPr>
        <p:grpSpPr>
          <a:xfrm>
            <a:off x="5362433" y="664719"/>
            <a:ext cx="1946467" cy="3986704"/>
            <a:chOff x="5843925" y="822950"/>
            <a:chExt cx="3818100" cy="7818600"/>
          </a:xfrm>
        </p:grpSpPr>
        <p:sp>
          <p:nvSpPr>
            <p:cNvPr id="1194" name="Google Shape;1194;p169"/>
            <p:cNvSpPr/>
            <p:nvPr/>
          </p:nvSpPr>
          <p:spPr>
            <a:xfrm>
              <a:off x="5843925" y="822950"/>
              <a:ext cx="3818100" cy="7818600"/>
            </a:xfrm>
            <a:prstGeom prst="roundRect">
              <a:avLst>
                <a:gd name="adj" fmla="val 12084"/>
              </a:avLst>
            </a:prstGeom>
            <a:solidFill>
              <a:srgbClr val="FFFFFF"/>
            </a:solidFill>
            <a:ln w="9525" cap="flat" cmpd="sng">
              <a:solidFill>
                <a:srgbClr val="CBD2D9"/>
              </a:solidFill>
              <a:prstDash val="solid"/>
              <a:round/>
              <a:headEnd type="none" w="sm" len="sm"/>
              <a:tailEnd type="none" w="sm" len="sm"/>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Clr>
                  <a:srgbClr val="1C2B33"/>
                </a:buClr>
                <a:buSzPts val="2400"/>
                <a:buFont typeface="Optimistic Text"/>
                <a:buNone/>
              </a:pPr>
              <a:endParaRPr sz="2400" b="0" i="0" u="none" strike="noStrike" cap="none">
                <a:solidFill>
                  <a:srgbClr val="1C2B33"/>
                </a:solidFill>
                <a:latin typeface="Optimistic Text"/>
                <a:ea typeface="Optimistic Text"/>
                <a:cs typeface="Optimistic Text"/>
                <a:sym typeface="Optimistic Text"/>
              </a:endParaRPr>
            </a:p>
          </p:txBody>
        </p:sp>
        <p:pic>
          <p:nvPicPr>
            <p:cNvPr id="1195" name="Google Shape;1195;p169"/>
            <p:cNvPicPr preferRelativeResize="0"/>
            <p:nvPr/>
          </p:nvPicPr>
          <p:blipFill rotWithShape="1">
            <a:blip r:embed="rId5">
              <a:alphaModFix/>
            </a:blip>
            <a:srcRect l="19" r="9"/>
            <a:stretch/>
          </p:blipFill>
          <p:spPr>
            <a:xfrm>
              <a:off x="6032024" y="997736"/>
              <a:ext cx="3441600" cy="7468800"/>
            </a:xfrm>
            <a:prstGeom prst="roundRect">
              <a:avLst>
                <a:gd name="adj" fmla="val 10213"/>
              </a:avLst>
            </a:prstGeom>
            <a:noFill/>
            <a:ln>
              <a:noFill/>
            </a:ln>
          </p:spPr>
        </p:pic>
        <p:grpSp>
          <p:nvGrpSpPr>
            <p:cNvPr id="1196" name="Google Shape;1196;p169"/>
            <p:cNvGrpSpPr/>
            <p:nvPr/>
          </p:nvGrpSpPr>
          <p:grpSpPr>
            <a:xfrm>
              <a:off x="6777659" y="831497"/>
              <a:ext cx="1952369" cy="443664"/>
              <a:chOff x="11560150" y="699521"/>
              <a:chExt cx="3132310" cy="711000"/>
            </a:xfrm>
          </p:grpSpPr>
          <p:sp>
            <p:nvSpPr>
              <p:cNvPr id="1197" name="Google Shape;1197;p169"/>
              <p:cNvSpPr/>
              <p:nvPr/>
            </p:nvSpPr>
            <p:spPr>
              <a:xfrm>
                <a:off x="11560160" y="699521"/>
                <a:ext cx="3132300" cy="711000"/>
              </a:xfrm>
              <a:prstGeom prst="roundRect">
                <a:avLst>
                  <a:gd name="adj" fmla="val 50000"/>
                </a:avLst>
              </a:prstGeom>
              <a:solidFill>
                <a:srgbClr val="FFFFFF"/>
              </a:solidFill>
              <a:ln>
                <a:noFill/>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Clr>
                    <a:srgbClr val="1C2B33"/>
                  </a:buClr>
                  <a:buSzPts val="2400"/>
                  <a:buFont typeface="Optimistic Text"/>
                  <a:buNone/>
                </a:pPr>
                <a:endParaRPr sz="2400" b="0" i="0" u="none" strike="noStrike" cap="none">
                  <a:solidFill>
                    <a:srgbClr val="1C2B33"/>
                  </a:solidFill>
                  <a:latin typeface="Optimistic Text"/>
                  <a:ea typeface="Optimistic Text"/>
                  <a:cs typeface="Optimistic Text"/>
                  <a:sym typeface="Optimistic Text"/>
                </a:endParaRPr>
              </a:p>
            </p:txBody>
          </p:sp>
          <p:sp>
            <p:nvSpPr>
              <p:cNvPr id="1198" name="Google Shape;1198;p169"/>
              <p:cNvSpPr/>
              <p:nvPr/>
            </p:nvSpPr>
            <p:spPr>
              <a:xfrm>
                <a:off x="11560150" y="699523"/>
                <a:ext cx="3132300" cy="355500"/>
              </a:xfrm>
              <a:prstGeom prst="roundRect">
                <a:avLst>
                  <a:gd name="adj" fmla="val 0"/>
                </a:avLst>
              </a:prstGeom>
              <a:solidFill>
                <a:srgbClr val="FFFFFF"/>
              </a:solidFill>
              <a:ln>
                <a:noFill/>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Clr>
                    <a:srgbClr val="1C2B33"/>
                  </a:buClr>
                  <a:buSzPts val="2400"/>
                  <a:buFont typeface="Optimistic Text"/>
                  <a:buNone/>
                </a:pPr>
                <a:endParaRPr sz="2400" b="0" i="0" u="none" strike="noStrike" cap="none">
                  <a:solidFill>
                    <a:srgbClr val="1C2B33"/>
                  </a:solidFill>
                  <a:latin typeface="Optimistic Text"/>
                  <a:ea typeface="Optimistic Text"/>
                  <a:cs typeface="Optimistic Text"/>
                  <a:sym typeface="Optimistic Text"/>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3" name="Google Shape;1203;p170"/>
          <p:cNvSpPr/>
          <p:nvPr/>
        </p:nvSpPr>
        <p:spPr>
          <a:xfrm>
            <a:off x="210118" y="1431132"/>
            <a:ext cx="8719002" cy="2803327"/>
          </a:xfrm>
          <a:prstGeom prst="roundRect">
            <a:avLst>
              <a:gd name="adj" fmla="val 14274"/>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204" name="Google Shape;1204;p170"/>
          <p:cNvSpPr txBox="1">
            <a:spLocks noGrp="1"/>
          </p:cNvSpPr>
          <p:nvPr>
            <p:ph type="title" idx="4294967295"/>
          </p:nvPr>
        </p:nvSpPr>
        <p:spPr>
          <a:xfrm>
            <a:off x="374402" y="408254"/>
            <a:ext cx="8104117" cy="492300"/>
          </a:xfrm>
          <a:prstGeom prst="rect">
            <a:avLst/>
          </a:prstGeom>
          <a:noFill/>
          <a:ln>
            <a:noFill/>
          </a:ln>
        </p:spPr>
        <p:txBody>
          <a:bodyPr spcFirstLastPara="1" wrap="square" lIns="0" tIns="0" rIns="0" bIns="0" rtlCol="0" anchor="t"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Fonctionnalités des comptes Instagram Business</a:t>
            </a:r>
            <a:endParaRPr dirty="0">
              <a:latin typeface="Optimistic Display Medium"/>
              <a:ea typeface="Optimistic Display Medium"/>
              <a:cs typeface="Optimistic Display Medium"/>
              <a:sym typeface="Optimistic Display Medium"/>
            </a:endParaRPr>
          </a:p>
        </p:txBody>
      </p:sp>
      <p:sp>
        <p:nvSpPr>
          <p:cNvPr id="1205" name="Google Shape;1205;p170"/>
          <p:cNvSpPr txBox="1">
            <a:spLocks noGrp="1"/>
          </p:cNvSpPr>
          <p:nvPr>
            <p:ph type="subTitle" idx="4294967295"/>
          </p:nvPr>
        </p:nvSpPr>
        <p:spPr>
          <a:xfrm>
            <a:off x="6353382" y="2771825"/>
            <a:ext cx="2018458" cy="859581"/>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Utilisez le tableau de bord professionnel</a:t>
            </a:r>
            <a:endParaRPr sz="1300" b="1" i="0" u="none" strike="noStrike" cap="none" dirty="0">
              <a:solidFill>
                <a:schemeClr val="dk1"/>
              </a:solidFill>
              <a:latin typeface="Optimistic Text"/>
              <a:ea typeface="Optimistic Text"/>
              <a:cs typeface="Optimistic Text"/>
              <a:sym typeface="Optimistic Text"/>
            </a:endParaRPr>
          </a:p>
        </p:txBody>
      </p:sp>
      <p:pic>
        <p:nvPicPr>
          <p:cNvPr id="1206" name="Google Shape;1206;p170" descr="A logo of a camera&#10;&#10;Description automatically generated with medium confidence"/>
          <p:cNvPicPr preferRelativeResize="0"/>
          <p:nvPr/>
        </p:nvPicPr>
        <p:blipFill rotWithShape="1">
          <a:blip r:embed="rId3">
            <a:alphaModFix/>
          </a:blip>
          <a:srcRect/>
          <a:stretch/>
        </p:blipFill>
        <p:spPr>
          <a:xfrm>
            <a:off x="8576146" y="209252"/>
            <a:ext cx="352974" cy="352974"/>
          </a:xfrm>
          <a:prstGeom prst="rect">
            <a:avLst/>
          </a:prstGeom>
          <a:noFill/>
          <a:ln>
            <a:noFill/>
          </a:ln>
        </p:spPr>
      </p:pic>
      <p:sp>
        <p:nvSpPr>
          <p:cNvPr id="1207" name="Google Shape;1207;p170"/>
          <p:cNvSpPr txBox="1"/>
          <p:nvPr/>
        </p:nvSpPr>
        <p:spPr>
          <a:xfrm>
            <a:off x="421256" y="2771825"/>
            <a:ext cx="2718184" cy="1033413"/>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Indiquez les coordonnées de votre organisation et encouragez les personnes à vous contacter. </a:t>
            </a:r>
            <a:endParaRPr sz="500" b="1" dirty="0">
              <a:latin typeface="Optimistic Text"/>
              <a:ea typeface="Optimistic Text"/>
              <a:cs typeface="Optimistic Text"/>
              <a:sym typeface="Optimistic Text"/>
            </a:endParaRPr>
          </a:p>
        </p:txBody>
      </p:sp>
      <p:sp>
        <p:nvSpPr>
          <p:cNvPr id="1208" name="Google Shape;1208;p170"/>
          <p:cNvSpPr txBox="1"/>
          <p:nvPr/>
        </p:nvSpPr>
        <p:spPr>
          <a:xfrm>
            <a:off x="3371485" y="2771825"/>
            <a:ext cx="2399988" cy="933400"/>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b="1" i="0" u="none" strike="noStrike" cap="none">
                <a:solidFill>
                  <a:schemeClr val="dk1"/>
                </a:solidFill>
                <a:latin typeface="Optimistic Text"/>
                <a:ea typeface="Optimistic Text"/>
                <a:cs typeface="Optimistic Text"/>
                <a:sym typeface="Optimistic Text"/>
              </a:rPr>
              <a:t>Organisez vos messages et utilisez les réponses rapides</a:t>
            </a:r>
            <a:endParaRPr sz="500" b="1" dirty="0">
              <a:latin typeface="Optimistic Text"/>
              <a:ea typeface="Optimistic Text"/>
              <a:cs typeface="Optimistic Text"/>
              <a:sym typeface="Optimistic Text"/>
            </a:endParaRPr>
          </a:p>
        </p:txBody>
      </p:sp>
      <p:grpSp>
        <p:nvGrpSpPr>
          <p:cNvPr id="1209" name="Google Shape;1209;p170"/>
          <p:cNvGrpSpPr/>
          <p:nvPr/>
        </p:nvGrpSpPr>
        <p:grpSpPr>
          <a:xfrm>
            <a:off x="4200350" y="1886643"/>
            <a:ext cx="742258" cy="742355"/>
            <a:chOff x="11202392" y="5031049"/>
            <a:chExt cx="1979613" cy="1979613"/>
          </a:xfrm>
        </p:grpSpPr>
        <p:sp>
          <p:nvSpPr>
            <p:cNvPr id="1210" name="Google Shape;1210;p170"/>
            <p:cNvSpPr/>
            <p:nvPr/>
          </p:nvSpPr>
          <p:spPr>
            <a:xfrm>
              <a:off x="11202392" y="50310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211" name="Google Shape;1211;p170"/>
            <p:cNvGrpSpPr/>
            <p:nvPr/>
          </p:nvGrpSpPr>
          <p:grpSpPr>
            <a:xfrm>
              <a:off x="11638344" y="5473216"/>
              <a:ext cx="1107709" cy="1095279"/>
              <a:chOff x="16210070" y="7582540"/>
              <a:chExt cx="756580" cy="748090"/>
            </a:xfrm>
          </p:grpSpPr>
          <p:sp>
            <p:nvSpPr>
              <p:cNvPr id="1212" name="Google Shape;1212;p170"/>
              <p:cNvSpPr/>
              <p:nvPr/>
            </p:nvSpPr>
            <p:spPr>
              <a:xfrm>
                <a:off x="16432539" y="7729270"/>
                <a:ext cx="100710" cy="100830"/>
              </a:xfrm>
              <a:custGeom>
                <a:avLst/>
                <a:gdLst/>
                <a:ahLst/>
                <a:cxnLst/>
                <a:rect l="l" t="t" r="r" b="b"/>
                <a:pathLst>
                  <a:path w="10071" h="10083" extrusionOk="0">
                    <a:moveTo>
                      <a:pt x="5029" y="10083"/>
                    </a:moveTo>
                    <a:cubicBezTo>
                      <a:pt x="2247" y="10083"/>
                      <a:pt x="0" y="7810"/>
                      <a:pt x="0" y="5041"/>
                    </a:cubicBezTo>
                    <a:cubicBezTo>
                      <a:pt x="0" y="2247"/>
                      <a:pt x="2247" y="0"/>
                      <a:pt x="5029" y="0"/>
                    </a:cubicBezTo>
                    <a:cubicBezTo>
                      <a:pt x="7810" y="0"/>
                      <a:pt x="10071" y="2247"/>
                      <a:pt x="10071" y="5041"/>
                    </a:cubicBezTo>
                    <a:cubicBezTo>
                      <a:pt x="10071" y="7810"/>
                      <a:pt x="7810" y="10083"/>
                      <a:pt x="5029" y="10083"/>
                    </a:cubicBezTo>
                    <a:close/>
                    <a:moveTo>
                      <a:pt x="5029" y="2743"/>
                    </a:moveTo>
                    <a:cubicBezTo>
                      <a:pt x="3759" y="2743"/>
                      <a:pt x="2730" y="3771"/>
                      <a:pt x="2730" y="5041"/>
                    </a:cubicBezTo>
                    <a:cubicBezTo>
                      <a:pt x="2730" y="6299"/>
                      <a:pt x="3759" y="7327"/>
                      <a:pt x="5029" y="7327"/>
                    </a:cubicBezTo>
                    <a:cubicBezTo>
                      <a:pt x="6299" y="7327"/>
                      <a:pt x="7327" y="6299"/>
                      <a:pt x="7327" y="5041"/>
                    </a:cubicBezTo>
                    <a:cubicBezTo>
                      <a:pt x="7327" y="3771"/>
                      <a:pt x="6299" y="2743"/>
                      <a:pt x="5029"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13" name="Google Shape;1213;p170"/>
              <p:cNvSpPr/>
              <p:nvPr/>
            </p:nvSpPr>
            <p:spPr>
              <a:xfrm>
                <a:off x="16304180" y="7729270"/>
                <a:ext cx="100710" cy="100830"/>
              </a:xfrm>
              <a:custGeom>
                <a:avLst/>
                <a:gdLst/>
                <a:ahLst/>
                <a:cxnLst/>
                <a:rect l="l" t="t" r="r" b="b"/>
                <a:pathLst>
                  <a:path w="10071" h="10083" extrusionOk="0">
                    <a:moveTo>
                      <a:pt x="5029" y="10083"/>
                    </a:moveTo>
                    <a:cubicBezTo>
                      <a:pt x="2247" y="10083"/>
                      <a:pt x="0" y="7810"/>
                      <a:pt x="0" y="5041"/>
                    </a:cubicBezTo>
                    <a:cubicBezTo>
                      <a:pt x="0" y="2247"/>
                      <a:pt x="2247" y="0"/>
                      <a:pt x="5029" y="0"/>
                    </a:cubicBezTo>
                    <a:cubicBezTo>
                      <a:pt x="7810" y="0"/>
                      <a:pt x="10071" y="2247"/>
                      <a:pt x="10071" y="5041"/>
                    </a:cubicBezTo>
                    <a:cubicBezTo>
                      <a:pt x="10071" y="7810"/>
                      <a:pt x="7810" y="10083"/>
                      <a:pt x="5029" y="10083"/>
                    </a:cubicBezTo>
                    <a:close/>
                    <a:moveTo>
                      <a:pt x="5029" y="2743"/>
                    </a:moveTo>
                    <a:cubicBezTo>
                      <a:pt x="3759" y="2743"/>
                      <a:pt x="2743" y="3771"/>
                      <a:pt x="2743" y="5041"/>
                    </a:cubicBezTo>
                    <a:cubicBezTo>
                      <a:pt x="2743" y="6299"/>
                      <a:pt x="3759" y="7327"/>
                      <a:pt x="5029" y="7327"/>
                    </a:cubicBezTo>
                    <a:cubicBezTo>
                      <a:pt x="6299" y="7327"/>
                      <a:pt x="7327" y="6299"/>
                      <a:pt x="7327" y="5041"/>
                    </a:cubicBezTo>
                    <a:cubicBezTo>
                      <a:pt x="7327" y="3771"/>
                      <a:pt x="6299" y="2743"/>
                      <a:pt x="5029"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14" name="Google Shape;1214;p170"/>
              <p:cNvSpPr/>
              <p:nvPr/>
            </p:nvSpPr>
            <p:spPr>
              <a:xfrm>
                <a:off x="16560779" y="7729270"/>
                <a:ext cx="100710" cy="100830"/>
              </a:xfrm>
              <a:custGeom>
                <a:avLst/>
                <a:gdLst/>
                <a:ahLst/>
                <a:cxnLst/>
                <a:rect l="l" t="t" r="r" b="b"/>
                <a:pathLst>
                  <a:path w="10071" h="10083" extrusionOk="0">
                    <a:moveTo>
                      <a:pt x="5041" y="10083"/>
                    </a:moveTo>
                    <a:cubicBezTo>
                      <a:pt x="2260" y="10083"/>
                      <a:pt x="0" y="7810"/>
                      <a:pt x="0" y="5041"/>
                    </a:cubicBezTo>
                    <a:cubicBezTo>
                      <a:pt x="0" y="2247"/>
                      <a:pt x="2260" y="0"/>
                      <a:pt x="5041" y="0"/>
                    </a:cubicBezTo>
                    <a:cubicBezTo>
                      <a:pt x="7823" y="0"/>
                      <a:pt x="10071" y="2247"/>
                      <a:pt x="10071" y="5041"/>
                    </a:cubicBezTo>
                    <a:cubicBezTo>
                      <a:pt x="10071" y="7810"/>
                      <a:pt x="7823" y="10083"/>
                      <a:pt x="5041" y="10083"/>
                    </a:cubicBezTo>
                    <a:close/>
                    <a:moveTo>
                      <a:pt x="5041" y="2743"/>
                    </a:moveTo>
                    <a:cubicBezTo>
                      <a:pt x="3771" y="2743"/>
                      <a:pt x="2743" y="3771"/>
                      <a:pt x="2743" y="5041"/>
                    </a:cubicBezTo>
                    <a:cubicBezTo>
                      <a:pt x="2743" y="6299"/>
                      <a:pt x="3771" y="7327"/>
                      <a:pt x="5041" y="7327"/>
                    </a:cubicBezTo>
                    <a:cubicBezTo>
                      <a:pt x="6311" y="7327"/>
                      <a:pt x="7327" y="6299"/>
                      <a:pt x="7327" y="5041"/>
                    </a:cubicBezTo>
                    <a:cubicBezTo>
                      <a:pt x="7327" y="3771"/>
                      <a:pt x="6311" y="2743"/>
                      <a:pt x="5041"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15" name="Google Shape;1215;p170"/>
              <p:cNvSpPr/>
              <p:nvPr/>
            </p:nvSpPr>
            <p:spPr>
              <a:xfrm>
                <a:off x="16210070" y="7582540"/>
                <a:ext cx="545460" cy="504180"/>
              </a:xfrm>
              <a:custGeom>
                <a:avLst/>
                <a:gdLst/>
                <a:ahLst/>
                <a:cxnLst/>
                <a:rect l="l" t="t" r="r" b="b"/>
                <a:pathLst>
                  <a:path w="54546" h="50418" extrusionOk="0">
                    <a:moveTo>
                      <a:pt x="18110" y="50418"/>
                    </a:moveTo>
                    <a:cubicBezTo>
                      <a:pt x="18681" y="50418"/>
                      <a:pt x="19240" y="50266"/>
                      <a:pt x="19748" y="49949"/>
                    </a:cubicBezTo>
                    <a:lnTo>
                      <a:pt x="36880" y="39738"/>
                    </a:lnTo>
                    <a:cubicBezTo>
                      <a:pt x="37223" y="39535"/>
                      <a:pt x="37630" y="39420"/>
                      <a:pt x="38036" y="39420"/>
                    </a:cubicBezTo>
                    <a:lnTo>
                      <a:pt x="50241" y="39420"/>
                    </a:lnTo>
                    <a:cubicBezTo>
                      <a:pt x="51981" y="39420"/>
                      <a:pt x="53454" y="38061"/>
                      <a:pt x="53606" y="36334"/>
                    </a:cubicBezTo>
                    <a:cubicBezTo>
                      <a:pt x="54546" y="25298"/>
                      <a:pt x="54546" y="14122"/>
                      <a:pt x="53606" y="3086"/>
                    </a:cubicBezTo>
                    <a:cubicBezTo>
                      <a:pt x="53454" y="1358"/>
                      <a:pt x="51981" y="0"/>
                      <a:pt x="50241" y="0"/>
                    </a:cubicBezTo>
                    <a:lnTo>
                      <a:pt x="4305" y="0"/>
                    </a:lnTo>
                    <a:cubicBezTo>
                      <a:pt x="2565" y="0"/>
                      <a:pt x="1092" y="1358"/>
                      <a:pt x="952" y="3086"/>
                    </a:cubicBezTo>
                    <a:cubicBezTo>
                      <a:pt x="0" y="14122"/>
                      <a:pt x="0" y="25298"/>
                      <a:pt x="952" y="36334"/>
                    </a:cubicBezTo>
                    <a:cubicBezTo>
                      <a:pt x="1092" y="38061"/>
                      <a:pt x="2565" y="39420"/>
                      <a:pt x="4305" y="39420"/>
                    </a:cubicBezTo>
                    <a:lnTo>
                      <a:pt x="14439" y="39420"/>
                    </a:lnTo>
                    <a:cubicBezTo>
                      <a:pt x="14706" y="39420"/>
                      <a:pt x="14897" y="39624"/>
                      <a:pt x="14897" y="39878"/>
                    </a:cubicBezTo>
                    <a:lnTo>
                      <a:pt x="14897" y="47205"/>
                    </a:lnTo>
                    <a:cubicBezTo>
                      <a:pt x="14897" y="48374"/>
                      <a:pt x="15506" y="49415"/>
                      <a:pt x="16522" y="49987"/>
                    </a:cubicBezTo>
                    <a:cubicBezTo>
                      <a:pt x="17018" y="50279"/>
                      <a:pt x="17564" y="50418"/>
                      <a:pt x="18110" y="50418"/>
                    </a:cubicBezTo>
                    <a:close/>
                    <a:moveTo>
                      <a:pt x="14439" y="36664"/>
                    </a:moveTo>
                    <a:lnTo>
                      <a:pt x="4305" y="36664"/>
                    </a:lnTo>
                    <a:cubicBezTo>
                      <a:pt x="4013" y="36664"/>
                      <a:pt x="3708" y="36385"/>
                      <a:pt x="3683" y="36093"/>
                    </a:cubicBezTo>
                    <a:cubicBezTo>
                      <a:pt x="2755" y="25222"/>
                      <a:pt x="2755" y="14198"/>
                      <a:pt x="3683" y="3327"/>
                    </a:cubicBezTo>
                    <a:cubicBezTo>
                      <a:pt x="3708" y="3035"/>
                      <a:pt x="4013" y="2755"/>
                      <a:pt x="4305" y="2755"/>
                    </a:cubicBezTo>
                    <a:lnTo>
                      <a:pt x="50241" y="2755"/>
                    </a:lnTo>
                    <a:cubicBezTo>
                      <a:pt x="50545" y="2755"/>
                      <a:pt x="50838" y="3022"/>
                      <a:pt x="50876" y="3327"/>
                    </a:cubicBezTo>
                    <a:cubicBezTo>
                      <a:pt x="51790" y="14198"/>
                      <a:pt x="51790" y="25222"/>
                      <a:pt x="50876" y="36093"/>
                    </a:cubicBezTo>
                    <a:cubicBezTo>
                      <a:pt x="50838" y="36398"/>
                      <a:pt x="50545" y="36664"/>
                      <a:pt x="50241" y="36664"/>
                    </a:cubicBezTo>
                    <a:lnTo>
                      <a:pt x="38036" y="36664"/>
                    </a:lnTo>
                    <a:cubicBezTo>
                      <a:pt x="37134" y="36664"/>
                      <a:pt x="36245" y="36918"/>
                      <a:pt x="35458" y="37376"/>
                    </a:cubicBezTo>
                    <a:lnTo>
                      <a:pt x="18351" y="47599"/>
                    </a:lnTo>
                    <a:cubicBezTo>
                      <a:pt x="18148" y="47713"/>
                      <a:pt x="17970" y="47650"/>
                      <a:pt x="17881" y="47599"/>
                    </a:cubicBezTo>
                    <a:cubicBezTo>
                      <a:pt x="17805" y="47548"/>
                      <a:pt x="17652" y="47434"/>
                      <a:pt x="17652" y="47205"/>
                    </a:cubicBezTo>
                    <a:lnTo>
                      <a:pt x="17652" y="39878"/>
                    </a:lnTo>
                    <a:cubicBezTo>
                      <a:pt x="17652" y="38100"/>
                      <a:pt x="16217" y="36664"/>
                      <a:pt x="14439" y="3666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16" name="Google Shape;1216;p170"/>
              <p:cNvSpPr/>
              <p:nvPr/>
            </p:nvSpPr>
            <p:spPr>
              <a:xfrm>
                <a:off x="16373690" y="7756720"/>
                <a:ext cx="592960" cy="573910"/>
              </a:xfrm>
              <a:custGeom>
                <a:avLst/>
                <a:gdLst/>
                <a:ahLst/>
                <a:cxnLst/>
                <a:rect l="l" t="t" r="r" b="b"/>
                <a:pathLst>
                  <a:path w="59296" h="57391" extrusionOk="0">
                    <a:moveTo>
                      <a:pt x="58242" y="3086"/>
                    </a:moveTo>
                    <a:cubicBezTo>
                      <a:pt x="58089" y="1358"/>
                      <a:pt x="56616" y="0"/>
                      <a:pt x="54876" y="0"/>
                    </a:cubicBezTo>
                    <a:lnTo>
                      <a:pt x="42087" y="0"/>
                    </a:lnTo>
                    <a:cubicBezTo>
                      <a:pt x="41821" y="0"/>
                      <a:pt x="41617" y="203"/>
                      <a:pt x="41617" y="457"/>
                    </a:cubicBezTo>
                    <a:lnTo>
                      <a:pt x="41617" y="2298"/>
                    </a:lnTo>
                    <a:cubicBezTo>
                      <a:pt x="41617" y="2552"/>
                      <a:pt x="41821" y="2755"/>
                      <a:pt x="42087" y="2755"/>
                    </a:cubicBezTo>
                    <a:lnTo>
                      <a:pt x="54876" y="2755"/>
                    </a:lnTo>
                    <a:cubicBezTo>
                      <a:pt x="55181" y="2755"/>
                      <a:pt x="55473" y="3035"/>
                      <a:pt x="55511" y="3327"/>
                    </a:cubicBezTo>
                    <a:cubicBezTo>
                      <a:pt x="56540" y="15405"/>
                      <a:pt x="56540" y="27673"/>
                      <a:pt x="55511" y="39751"/>
                    </a:cubicBezTo>
                    <a:cubicBezTo>
                      <a:pt x="55473" y="40081"/>
                      <a:pt x="55194" y="40335"/>
                      <a:pt x="54876" y="40335"/>
                    </a:cubicBezTo>
                    <a:lnTo>
                      <a:pt x="41160" y="40335"/>
                    </a:lnTo>
                    <a:cubicBezTo>
                      <a:pt x="39395" y="40335"/>
                      <a:pt x="37947" y="41770"/>
                      <a:pt x="37947" y="43548"/>
                    </a:cubicBezTo>
                    <a:lnTo>
                      <a:pt x="37947" y="54178"/>
                    </a:lnTo>
                    <a:cubicBezTo>
                      <a:pt x="37947" y="54419"/>
                      <a:pt x="37807" y="54546"/>
                      <a:pt x="37706" y="54584"/>
                    </a:cubicBezTo>
                    <a:cubicBezTo>
                      <a:pt x="37617" y="54635"/>
                      <a:pt x="37426" y="54698"/>
                      <a:pt x="37236" y="54559"/>
                    </a:cubicBezTo>
                    <a:lnTo>
                      <a:pt x="18478" y="41262"/>
                    </a:lnTo>
                    <a:cubicBezTo>
                      <a:pt x="17627" y="40652"/>
                      <a:pt x="16611" y="40335"/>
                      <a:pt x="15570" y="40335"/>
                    </a:cubicBezTo>
                    <a:lnTo>
                      <a:pt x="3619" y="40335"/>
                    </a:lnTo>
                    <a:cubicBezTo>
                      <a:pt x="3302" y="40335"/>
                      <a:pt x="3009" y="40068"/>
                      <a:pt x="2984" y="39751"/>
                    </a:cubicBezTo>
                    <a:cubicBezTo>
                      <a:pt x="2921" y="38862"/>
                      <a:pt x="2844" y="37985"/>
                      <a:pt x="2781" y="37084"/>
                    </a:cubicBezTo>
                    <a:cubicBezTo>
                      <a:pt x="2755" y="36855"/>
                      <a:pt x="2552" y="36664"/>
                      <a:pt x="2324" y="36664"/>
                    </a:cubicBezTo>
                    <a:lnTo>
                      <a:pt x="482" y="36664"/>
                    </a:lnTo>
                    <a:cubicBezTo>
                      <a:pt x="215" y="36664"/>
                      <a:pt x="0" y="36893"/>
                      <a:pt x="25" y="37160"/>
                    </a:cubicBezTo>
                    <a:cubicBezTo>
                      <a:pt x="88" y="38087"/>
                      <a:pt x="177" y="39128"/>
                      <a:pt x="254" y="40017"/>
                    </a:cubicBezTo>
                    <a:cubicBezTo>
                      <a:pt x="393" y="41706"/>
                      <a:pt x="1917" y="43078"/>
                      <a:pt x="3619" y="43078"/>
                    </a:cubicBezTo>
                    <a:lnTo>
                      <a:pt x="15570" y="43078"/>
                    </a:lnTo>
                    <a:cubicBezTo>
                      <a:pt x="16040" y="43078"/>
                      <a:pt x="16497" y="43230"/>
                      <a:pt x="16891" y="43510"/>
                    </a:cubicBezTo>
                    <a:lnTo>
                      <a:pt x="35648" y="56794"/>
                    </a:lnTo>
                    <a:cubicBezTo>
                      <a:pt x="36195" y="57188"/>
                      <a:pt x="36842" y="57391"/>
                      <a:pt x="37490" y="57391"/>
                    </a:cubicBezTo>
                    <a:cubicBezTo>
                      <a:pt x="38138" y="57391"/>
                      <a:pt x="38798" y="57200"/>
                      <a:pt x="39370" y="56794"/>
                    </a:cubicBezTo>
                    <a:cubicBezTo>
                      <a:pt x="40246" y="56172"/>
                      <a:pt x="40703" y="55118"/>
                      <a:pt x="40703" y="54038"/>
                    </a:cubicBezTo>
                    <a:lnTo>
                      <a:pt x="40703" y="43548"/>
                    </a:lnTo>
                    <a:cubicBezTo>
                      <a:pt x="40703" y="43294"/>
                      <a:pt x="40919" y="43078"/>
                      <a:pt x="41160" y="43078"/>
                    </a:cubicBezTo>
                    <a:lnTo>
                      <a:pt x="54876" y="43078"/>
                    </a:lnTo>
                    <a:cubicBezTo>
                      <a:pt x="56616" y="43078"/>
                      <a:pt x="58089" y="41719"/>
                      <a:pt x="58242" y="39992"/>
                    </a:cubicBezTo>
                    <a:cubicBezTo>
                      <a:pt x="59296" y="27749"/>
                      <a:pt x="59296" y="15328"/>
                      <a:pt x="58242" y="308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217" name="Google Shape;1217;p170"/>
          <p:cNvGrpSpPr/>
          <p:nvPr/>
        </p:nvGrpSpPr>
        <p:grpSpPr>
          <a:xfrm>
            <a:off x="6991482" y="1886643"/>
            <a:ext cx="742258" cy="742355"/>
            <a:chOff x="18646379" y="5031049"/>
            <a:chExt cx="1979613" cy="1979613"/>
          </a:xfrm>
        </p:grpSpPr>
        <p:sp>
          <p:nvSpPr>
            <p:cNvPr id="1218" name="Google Shape;1218;p170"/>
            <p:cNvSpPr/>
            <p:nvPr/>
          </p:nvSpPr>
          <p:spPr>
            <a:xfrm>
              <a:off x="18646379" y="50310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219" name="Google Shape;1219;p170"/>
            <p:cNvGrpSpPr/>
            <p:nvPr/>
          </p:nvGrpSpPr>
          <p:grpSpPr>
            <a:xfrm>
              <a:off x="19081342" y="5591406"/>
              <a:ext cx="1109686" cy="858899"/>
              <a:chOff x="1540280" y="1393520"/>
              <a:chExt cx="757930" cy="586640"/>
            </a:xfrm>
          </p:grpSpPr>
          <p:sp>
            <p:nvSpPr>
              <p:cNvPr id="1220" name="Google Shape;1220;p170"/>
              <p:cNvSpPr/>
              <p:nvPr/>
            </p:nvSpPr>
            <p:spPr>
              <a:xfrm>
                <a:off x="1781780" y="1393520"/>
                <a:ext cx="274950" cy="109980"/>
              </a:xfrm>
              <a:custGeom>
                <a:avLst/>
                <a:gdLst/>
                <a:ahLst/>
                <a:cxnLst/>
                <a:rect l="l" t="t" r="r" b="b"/>
                <a:pathLst>
                  <a:path w="27495" h="10998" extrusionOk="0">
                    <a:moveTo>
                      <a:pt x="27495" y="10998"/>
                    </a:moveTo>
                    <a:lnTo>
                      <a:pt x="24752" y="10998"/>
                    </a:lnTo>
                    <a:lnTo>
                      <a:pt x="24752" y="3213"/>
                    </a:lnTo>
                    <a:cubicBezTo>
                      <a:pt x="24752" y="2959"/>
                      <a:pt x="24536" y="2755"/>
                      <a:pt x="24295" y="2755"/>
                    </a:cubicBezTo>
                    <a:lnTo>
                      <a:pt x="3200" y="2755"/>
                    </a:lnTo>
                    <a:cubicBezTo>
                      <a:pt x="2946" y="2755"/>
                      <a:pt x="2743" y="2959"/>
                      <a:pt x="2743" y="3213"/>
                    </a:cubicBezTo>
                    <a:lnTo>
                      <a:pt x="2743" y="10998"/>
                    </a:lnTo>
                    <a:lnTo>
                      <a:pt x="0" y="10998"/>
                    </a:lnTo>
                    <a:lnTo>
                      <a:pt x="0" y="3213"/>
                    </a:lnTo>
                    <a:cubicBezTo>
                      <a:pt x="0" y="1435"/>
                      <a:pt x="1435" y="0"/>
                      <a:pt x="3200" y="0"/>
                    </a:cubicBezTo>
                    <a:lnTo>
                      <a:pt x="24295" y="0"/>
                    </a:lnTo>
                    <a:cubicBezTo>
                      <a:pt x="26060" y="0"/>
                      <a:pt x="27495" y="1435"/>
                      <a:pt x="27495" y="321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21" name="Google Shape;1221;p170"/>
              <p:cNvSpPr/>
              <p:nvPr/>
            </p:nvSpPr>
            <p:spPr>
              <a:xfrm>
                <a:off x="1997150" y="1709760"/>
                <a:ext cx="290190" cy="44700"/>
              </a:xfrm>
              <a:custGeom>
                <a:avLst/>
                <a:gdLst/>
                <a:ahLst/>
                <a:cxnLst/>
                <a:rect l="l" t="t" r="r" b="b"/>
                <a:pathLst>
                  <a:path w="29019" h="4470" extrusionOk="0">
                    <a:moveTo>
                      <a:pt x="0" y="4470"/>
                    </a:moveTo>
                    <a:cubicBezTo>
                      <a:pt x="11150" y="4178"/>
                      <a:pt x="22974" y="3365"/>
                      <a:pt x="29019" y="2743"/>
                    </a:cubicBezTo>
                    <a:lnTo>
                      <a:pt x="28740" y="0"/>
                    </a:lnTo>
                    <a:cubicBezTo>
                      <a:pt x="22758" y="622"/>
                      <a:pt x="11049" y="1422"/>
                      <a:pt x="0" y="172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22" name="Google Shape;1222;p170"/>
              <p:cNvSpPr/>
              <p:nvPr/>
            </p:nvSpPr>
            <p:spPr>
              <a:xfrm>
                <a:off x="1551240" y="1709850"/>
                <a:ext cx="290060" cy="44570"/>
              </a:xfrm>
              <a:custGeom>
                <a:avLst/>
                <a:gdLst/>
                <a:ahLst/>
                <a:cxnLst/>
                <a:rect l="l" t="t" r="r" b="b"/>
                <a:pathLst>
                  <a:path w="29006" h="4457" extrusionOk="0">
                    <a:moveTo>
                      <a:pt x="29006" y="1714"/>
                    </a:moveTo>
                    <a:cubicBezTo>
                      <a:pt x="17957" y="1422"/>
                      <a:pt x="6261" y="609"/>
                      <a:pt x="279" y="0"/>
                    </a:cubicBezTo>
                    <a:lnTo>
                      <a:pt x="0" y="2730"/>
                    </a:lnTo>
                    <a:cubicBezTo>
                      <a:pt x="6032" y="3352"/>
                      <a:pt x="17868" y="4165"/>
                      <a:pt x="29006" y="445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23" name="Google Shape;1223;p170"/>
              <p:cNvSpPr/>
              <p:nvPr/>
            </p:nvSpPr>
            <p:spPr>
              <a:xfrm>
                <a:off x="1827660" y="1668560"/>
                <a:ext cx="183260" cy="128260"/>
              </a:xfrm>
              <a:custGeom>
                <a:avLst/>
                <a:gdLst/>
                <a:ahLst/>
                <a:cxnLst/>
                <a:rect l="l" t="t" r="r" b="b"/>
                <a:pathLst>
                  <a:path w="18326" h="12826" extrusionOk="0">
                    <a:moveTo>
                      <a:pt x="15113" y="12826"/>
                    </a:moveTo>
                    <a:lnTo>
                      <a:pt x="3200" y="12826"/>
                    </a:lnTo>
                    <a:cubicBezTo>
                      <a:pt x="1435" y="12826"/>
                      <a:pt x="0" y="11391"/>
                      <a:pt x="0" y="9626"/>
                    </a:cubicBezTo>
                    <a:lnTo>
                      <a:pt x="0" y="3200"/>
                    </a:lnTo>
                    <a:cubicBezTo>
                      <a:pt x="0" y="1435"/>
                      <a:pt x="1435" y="0"/>
                      <a:pt x="3200" y="0"/>
                    </a:cubicBezTo>
                    <a:lnTo>
                      <a:pt x="15113" y="0"/>
                    </a:lnTo>
                    <a:cubicBezTo>
                      <a:pt x="16891" y="0"/>
                      <a:pt x="18326" y="1435"/>
                      <a:pt x="18326" y="3200"/>
                    </a:cubicBezTo>
                    <a:lnTo>
                      <a:pt x="18326" y="9626"/>
                    </a:lnTo>
                    <a:cubicBezTo>
                      <a:pt x="18326" y="11391"/>
                      <a:pt x="16891" y="12826"/>
                      <a:pt x="15113" y="12826"/>
                    </a:cubicBezTo>
                    <a:close/>
                    <a:moveTo>
                      <a:pt x="3200" y="2743"/>
                    </a:moveTo>
                    <a:cubicBezTo>
                      <a:pt x="2946" y="2743"/>
                      <a:pt x="2743" y="2959"/>
                      <a:pt x="2743" y="3200"/>
                    </a:cubicBezTo>
                    <a:lnTo>
                      <a:pt x="2743" y="9626"/>
                    </a:lnTo>
                    <a:cubicBezTo>
                      <a:pt x="2743" y="9880"/>
                      <a:pt x="2946" y="10083"/>
                      <a:pt x="3200" y="10083"/>
                    </a:cubicBezTo>
                    <a:lnTo>
                      <a:pt x="15113" y="10083"/>
                    </a:lnTo>
                    <a:cubicBezTo>
                      <a:pt x="15367" y="10083"/>
                      <a:pt x="15570" y="9880"/>
                      <a:pt x="15570" y="9626"/>
                    </a:cubicBezTo>
                    <a:lnTo>
                      <a:pt x="15570" y="3200"/>
                    </a:lnTo>
                    <a:cubicBezTo>
                      <a:pt x="15570" y="2959"/>
                      <a:pt x="15367" y="2743"/>
                      <a:pt x="15113"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24" name="Google Shape;1224;p170"/>
              <p:cNvSpPr/>
              <p:nvPr/>
            </p:nvSpPr>
            <p:spPr>
              <a:xfrm>
                <a:off x="1540280" y="1485250"/>
                <a:ext cx="757930" cy="494910"/>
              </a:xfrm>
              <a:custGeom>
                <a:avLst/>
                <a:gdLst/>
                <a:ahLst/>
                <a:cxnLst/>
                <a:rect l="l" t="t" r="r" b="b"/>
                <a:pathLst>
                  <a:path w="75793" h="49491" extrusionOk="0">
                    <a:moveTo>
                      <a:pt x="71170" y="49491"/>
                    </a:moveTo>
                    <a:lnTo>
                      <a:pt x="4622" y="49491"/>
                    </a:lnTo>
                    <a:cubicBezTo>
                      <a:pt x="2882" y="49491"/>
                      <a:pt x="1409" y="48132"/>
                      <a:pt x="1257" y="46405"/>
                    </a:cubicBezTo>
                    <a:cubicBezTo>
                      <a:pt x="0" y="32029"/>
                      <a:pt x="0" y="17449"/>
                      <a:pt x="1257" y="3073"/>
                    </a:cubicBezTo>
                    <a:cubicBezTo>
                      <a:pt x="1409" y="1346"/>
                      <a:pt x="2882" y="0"/>
                      <a:pt x="4622" y="0"/>
                    </a:cubicBezTo>
                    <a:lnTo>
                      <a:pt x="71170" y="0"/>
                    </a:lnTo>
                    <a:cubicBezTo>
                      <a:pt x="72910" y="0"/>
                      <a:pt x="74383" y="1346"/>
                      <a:pt x="74536" y="3073"/>
                    </a:cubicBezTo>
                    <a:cubicBezTo>
                      <a:pt x="75793" y="17449"/>
                      <a:pt x="75793" y="32029"/>
                      <a:pt x="74536" y="46405"/>
                    </a:cubicBezTo>
                    <a:cubicBezTo>
                      <a:pt x="74383" y="48132"/>
                      <a:pt x="72910" y="49491"/>
                      <a:pt x="71170" y="49491"/>
                    </a:cubicBezTo>
                    <a:close/>
                    <a:moveTo>
                      <a:pt x="4622" y="2743"/>
                    </a:moveTo>
                    <a:cubicBezTo>
                      <a:pt x="4318" y="2743"/>
                      <a:pt x="4025" y="3009"/>
                      <a:pt x="3987" y="3314"/>
                    </a:cubicBezTo>
                    <a:cubicBezTo>
                      <a:pt x="2755" y="17538"/>
                      <a:pt x="2755" y="31953"/>
                      <a:pt x="3987" y="46164"/>
                    </a:cubicBezTo>
                    <a:cubicBezTo>
                      <a:pt x="4025" y="46469"/>
                      <a:pt x="4318" y="46735"/>
                      <a:pt x="4622" y="46735"/>
                    </a:cubicBezTo>
                    <a:lnTo>
                      <a:pt x="71170" y="46735"/>
                    </a:lnTo>
                    <a:cubicBezTo>
                      <a:pt x="71475" y="46735"/>
                      <a:pt x="71780" y="46469"/>
                      <a:pt x="71805" y="46164"/>
                    </a:cubicBezTo>
                    <a:cubicBezTo>
                      <a:pt x="73037" y="31953"/>
                      <a:pt x="73037" y="17538"/>
                      <a:pt x="71805" y="3314"/>
                    </a:cubicBezTo>
                    <a:cubicBezTo>
                      <a:pt x="71780" y="3009"/>
                      <a:pt x="71475" y="2743"/>
                      <a:pt x="71170"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225" name="Google Shape;1225;p170"/>
          <p:cNvGrpSpPr/>
          <p:nvPr/>
        </p:nvGrpSpPr>
        <p:grpSpPr>
          <a:xfrm>
            <a:off x="1409218" y="1886643"/>
            <a:ext cx="742258" cy="742355"/>
            <a:chOff x="3758405" y="5031049"/>
            <a:chExt cx="1979613" cy="1979613"/>
          </a:xfrm>
        </p:grpSpPr>
        <p:sp>
          <p:nvSpPr>
            <p:cNvPr id="1226" name="Google Shape;1226;p170"/>
            <p:cNvSpPr/>
            <p:nvPr/>
          </p:nvSpPr>
          <p:spPr>
            <a:xfrm>
              <a:off x="3758405" y="50310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227" name="Google Shape;1227;p170"/>
            <p:cNvGrpSpPr/>
            <p:nvPr/>
          </p:nvGrpSpPr>
          <p:grpSpPr>
            <a:xfrm>
              <a:off x="4363131" y="5520858"/>
              <a:ext cx="770161" cy="999995"/>
              <a:chOff x="5842630" y="1347670"/>
              <a:chExt cx="526030" cy="683010"/>
            </a:xfrm>
          </p:grpSpPr>
          <p:sp>
            <p:nvSpPr>
              <p:cNvPr id="1228" name="Google Shape;1228;p170"/>
              <p:cNvSpPr/>
              <p:nvPr/>
            </p:nvSpPr>
            <p:spPr>
              <a:xfrm>
                <a:off x="5917430" y="1347670"/>
                <a:ext cx="384930" cy="183380"/>
              </a:xfrm>
              <a:custGeom>
                <a:avLst/>
                <a:gdLst/>
                <a:ahLst/>
                <a:cxnLst/>
                <a:rect l="l" t="t" r="r" b="b"/>
                <a:pathLst>
                  <a:path w="38493" h="18338" extrusionOk="0">
                    <a:moveTo>
                      <a:pt x="33451" y="0"/>
                    </a:moveTo>
                    <a:lnTo>
                      <a:pt x="5041" y="0"/>
                    </a:lnTo>
                    <a:cubicBezTo>
                      <a:pt x="2247" y="0"/>
                      <a:pt x="0" y="2260"/>
                      <a:pt x="0" y="5041"/>
                    </a:cubicBezTo>
                    <a:lnTo>
                      <a:pt x="0" y="13296"/>
                    </a:lnTo>
                    <a:cubicBezTo>
                      <a:pt x="0" y="16078"/>
                      <a:pt x="2247" y="18338"/>
                      <a:pt x="5041" y="18338"/>
                    </a:cubicBezTo>
                    <a:cubicBezTo>
                      <a:pt x="5295" y="18338"/>
                      <a:pt x="5499" y="18135"/>
                      <a:pt x="5499" y="17881"/>
                    </a:cubicBezTo>
                    <a:lnTo>
                      <a:pt x="5499" y="16040"/>
                    </a:lnTo>
                    <a:cubicBezTo>
                      <a:pt x="5499" y="15786"/>
                      <a:pt x="5295" y="15582"/>
                      <a:pt x="5041" y="15582"/>
                    </a:cubicBezTo>
                    <a:cubicBezTo>
                      <a:pt x="3771" y="15582"/>
                      <a:pt x="2743" y="14554"/>
                      <a:pt x="2743" y="13296"/>
                    </a:cubicBezTo>
                    <a:lnTo>
                      <a:pt x="2743" y="5041"/>
                    </a:lnTo>
                    <a:cubicBezTo>
                      <a:pt x="2743" y="3771"/>
                      <a:pt x="3771" y="2755"/>
                      <a:pt x="5041" y="2755"/>
                    </a:cubicBezTo>
                    <a:lnTo>
                      <a:pt x="33451" y="2755"/>
                    </a:lnTo>
                    <a:cubicBezTo>
                      <a:pt x="34721" y="2755"/>
                      <a:pt x="35750" y="3771"/>
                      <a:pt x="35750" y="5041"/>
                    </a:cubicBezTo>
                    <a:lnTo>
                      <a:pt x="35750" y="13296"/>
                    </a:lnTo>
                    <a:cubicBezTo>
                      <a:pt x="35750" y="14554"/>
                      <a:pt x="34721" y="15582"/>
                      <a:pt x="33451" y="15582"/>
                    </a:cubicBezTo>
                    <a:lnTo>
                      <a:pt x="24282" y="15582"/>
                    </a:lnTo>
                    <a:cubicBezTo>
                      <a:pt x="24028" y="15582"/>
                      <a:pt x="23825" y="15786"/>
                      <a:pt x="23825" y="16040"/>
                    </a:cubicBezTo>
                    <a:lnTo>
                      <a:pt x="23825" y="17881"/>
                    </a:lnTo>
                    <a:cubicBezTo>
                      <a:pt x="23825" y="18135"/>
                      <a:pt x="24028" y="18338"/>
                      <a:pt x="24282" y="18338"/>
                    </a:cubicBezTo>
                    <a:lnTo>
                      <a:pt x="33451" y="18338"/>
                    </a:lnTo>
                    <a:cubicBezTo>
                      <a:pt x="36233" y="18338"/>
                      <a:pt x="38493" y="16078"/>
                      <a:pt x="38493" y="13296"/>
                    </a:cubicBezTo>
                    <a:lnTo>
                      <a:pt x="38493" y="5041"/>
                    </a:lnTo>
                    <a:cubicBezTo>
                      <a:pt x="38493" y="2260"/>
                      <a:pt x="36233" y="0"/>
                      <a:pt x="33451" y="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29" name="Google Shape;1229;p170"/>
              <p:cNvSpPr/>
              <p:nvPr/>
            </p:nvSpPr>
            <p:spPr>
              <a:xfrm>
                <a:off x="5842630" y="1450680"/>
                <a:ext cx="526030" cy="580000"/>
              </a:xfrm>
              <a:custGeom>
                <a:avLst/>
                <a:gdLst/>
                <a:ahLst/>
                <a:cxnLst/>
                <a:rect l="l" t="t" r="r" b="b"/>
                <a:pathLst>
                  <a:path w="52603" h="58000" extrusionOk="0">
                    <a:moveTo>
                      <a:pt x="52323" y="33540"/>
                    </a:moveTo>
                    <a:cubicBezTo>
                      <a:pt x="52209" y="30848"/>
                      <a:pt x="50495" y="28397"/>
                      <a:pt x="48056" y="27444"/>
                    </a:cubicBezTo>
                    <a:cubicBezTo>
                      <a:pt x="46799" y="26962"/>
                      <a:pt x="45529" y="26860"/>
                      <a:pt x="44335" y="27139"/>
                    </a:cubicBezTo>
                    <a:cubicBezTo>
                      <a:pt x="43497" y="24879"/>
                      <a:pt x="41224" y="22821"/>
                      <a:pt x="38328" y="22821"/>
                    </a:cubicBezTo>
                    <a:cubicBezTo>
                      <a:pt x="37604" y="22821"/>
                      <a:pt x="36906" y="22948"/>
                      <a:pt x="36245" y="23190"/>
                    </a:cubicBezTo>
                    <a:cubicBezTo>
                      <a:pt x="35077" y="21424"/>
                      <a:pt x="33108" y="20345"/>
                      <a:pt x="31038" y="20408"/>
                    </a:cubicBezTo>
                    <a:cubicBezTo>
                      <a:pt x="29794" y="20446"/>
                      <a:pt x="28625" y="20878"/>
                      <a:pt x="27647" y="21590"/>
                    </a:cubicBezTo>
                    <a:lnTo>
                      <a:pt x="27647" y="5880"/>
                    </a:lnTo>
                    <a:cubicBezTo>
                      <a:pt x="27647" y="2603"/>
                      <a:pt x="24777" y="0"/>
                      <a:pt x="21412" y="431"/>
                    </a:cubicBezTo>
                    <a:cubicBezTo>
                      <a:pt x="18643" y="787"/>
                      <a:pt x="16636" y="3276"/>
                      <a:pt x="16636" y="6070"/>
                    </a:cubicBezTo>
                    <a:lnTo>
                      <a:pt x="16636" y="34175"/>
                    </a:lnTo>
                    <a:lnTo>
                      <a:pt x="15163" y="32689"/>
                    </a:lnTo>
                    <a:cubicBezTo>
                      <a:pt x="12369" y="29895"/>
                      <a:pt x="9525" y="28638"/>
                      <a:pt x="6730" y="28917"/>
                    </a:cubicBezTo>
                    <a:cubicBezTo>
                      <a:pt x="2755" y="29324"/>
                      <a:pt x="469" y="32753"/>
                      <a:pt x="368" y="32905"/>
                    </a:cubicBezTo>
                    <a:cubicBezTo>
                      <a:pt x="0" y="33464"/>
                      <a:pt x="88" y="34213"/>
                      <a:pt x="584" y="34671"/>
                    </a:cubicBezTo>
                    <a:lnTo>
                      <a:pt x="7264" y="40868"/>
                    </a:lnTo>
                    <a:cubicBezTo>
                      <a:pt x="8572" y="42532"/>
                      <a:pt x="9753" y="44627"/>
                      <a:pt x="11379" y="47523"/>
                    </a:cubicBezTo>
                    <a:cubicBezTo>
                      <a:pt x="11925" y="48475"/>
                      <a:pt x="12522" y="49530"/>
                      <a:pt x="13182" y="50685"/>
                    </a:cubicBezTo>
                    <a:cubicBezTo>
                      <a:pt x="15760" y="55156"/>
                      <a:pt x="21069" y="57340"/>
                      <a:pt x="22669" y="57912"/>
                    </a:cubicBezTo>
                    <a:cubicBezTo>
                      <a:pt x="22910" y="58000"/>
                      <a:pt x="23177" y="57873"/>
                      <a:pt x="23253" y="57619"/>
                    </a:cubicBezTo>
                    <a:lnTo>
                      <a:pt x="23787" y="55867"/>
                    </a:lnTo>
                    <a:cubicBezTo>
                      <a:pt x="23863" y="55626"/>
                      <a:pt x="23748" y="55384"/>
                      <a:pt x="23520" y="55295"/>
                    </a:cubicBezTo>
                    <a:cubicBezTo>
                      <a:pt x="22148" y="54787"/>
                      <a:pt x="17640" y="52908"/>
                      <a:pt x="15570" y="49301"/>
                    </a:cubicBezTo>
                    <a:cubicBezTo>
                      <a:pt x="14909" y="48158"/>
                      <a:pt x="14312" y="47117"/>
                      <a:pt x="13779" y="46164"/>
                    </a:cubicBezTo>
                    <a:cubicBezTo>
                      <a:pt x="12064" y="43116"/>
                      <a:pt x="10820" y="40919"/>
                      <a:pt x="9347" y="39077"/>
                    </a:cubicBezTo>
                    <a:cubicBezTo>
                      <a:pt x="9296" y="39027"/>
                      <a:pt x="9245" y="38976"/>
                      <a:pt x="9207" y="38925"/>
                    </a:cubicBezTo>
                    <a:lnTo>
                      <a:pt x="3403" y="33540"/>
                    </a:lnTo>
                    <a:cubicBezTo>
                      <a:pt x="4152" y="32791"/>
                      <a:pt x="5410" y="31813"/>
                      <a:pt x="7035" y="31661"/>
                    </a:cubicBezTo>
                    <a:cubicBezTo>
                      <a:pt x="8953" y="31457"/>
                      <a:pt x="11048" y="32461"/>
                      <a:pt x="13207" y="34620"/>
                    </a:cubicBezTo>
                    <a:lnTo>
                      <a:pt x="17043" y="38481"/>
                    </a:lnTo>
                    <a:cubicBezTo>
                      <a:pt x="17437" y="38862"/>
                      <a:pt x="18021" y="38989"/>
                      <a:pt x="18542" y="38773"/>
                    </a:cubicBezTo>
                    <a:cubicBezTo>
                      <a:pt x="19050" y="38569"/>
                      <a:pt x="19392" y="38061"/>
                      <a:pt x="19392" y="37503"/>
                    </a:cubicBezTo>
                    <a:lnTo>
                      <a:pt x="19392" y="5880"/>
                    </a:lnTo>
                    <a:cubicBezTo>
                      <a:pt x="19392" y="4178"/>
                      <a:pt x="20929" y="2844"/>
                      <a:pt x="22694" y="3187"/>
                    </a:cubicBezTo>
                    <a:cubicBezTo>
                      <a:pt x="24003" y="3441"/>
                      <a:pt x="24892" y="4660"/>
                      <a:pt x="24892" y="5994"/>
                    </a:cubicBezTo>
                    <a:lnTo>
                      <a:pt x="24892" y="26822"/>
                    </a:lnTo>
                    <a:cubicBezTo>
                      <a:pt x="24892" y="27076"/>
                      <a:pt x="25095" y="27279"/>
                      <a:pt x="25349" y="27279"/>
                    </a:cubicBezTo>
                    <a:lnTo>
                      <a:pt x="27190" y="27279"/>
                    </a:lnTo>
                    <a:cubicBezTo>
                      <a:pt x="27444" y="27279"/>
                      <a:pt x="27647" y="27076"/>
                      <a:pt x="27647" y="26822"/>
                    </a:cubicBezTo>
                    <a:lnTo>
                      <a:pt x="27647" y="26720"/>
                    </a:lnTo>
                    <a:cubicBezTo>
                      <a:pt x="27774" y="24815"/>
                      <a:pt x="29324" y="23215"/>
                      <a:pt x="31127" y="23164"/>
                    </a:cubicBezTo>
                    <a:cubicBezTo>
                      <a:pt x="32486" y="23126"/>
                      <a:pt x="33820" y="24066"/>
                      <a:pt x="34353" y="25514"/>
                    </a:cubicBezTo>
                    <a:cubicBezTo>
                      <a:pt x="34505" y="25920"/>
                      <a:pt x="34836" y="26238"/>
                      <a:pt x="35242" y="26365"/>
                    </a:cubicBezTo>
                    <a:cubicBezTo>
                      <a:pt x="35648" y="26492"/>
                      <a:pt x="36106" y="26415"/>
                      <a:pt x="36448" y="26162"/>
                    </a:cubicBezTo>
                    <a:cubicBezTo>
                      <a:pt x="36982" y="25781"/>
                      <a:pt x="37642" y="25577"/>
                      <a:pt x="38328" y="25577"/>
                    </a:cubicBezTo>
                    <a:cubicBezTo>
                      <a:pt x="40258" y="25577"/>
                      <a:pt x="41630" y="27279"/>
                      <a:pt x="41884" y="28536"/>
                    </a:cubicBezTo>
                    <a:cubicBezTo>
                      <a:pt x="41897" y="28638"/>
                      <a:pt x="41922" y="28727"/>
                      <a:pt x="41935" y="28816"/>
                    </a:cubicBezTo>
                    <a:cubicBezTo>
                      <a:pt x="41935" y="28854"/>
                      <a:pt x="41948" y="28892"/>
                      <a:pt x="41960" y="28854"/>
                    </a:cubicBezTo>
                    <a:cubicBezTo>
                      <a:pt x="41897" y="29375"/>
                      <a:pt x="42138" y="29883"/>
                      <a:pt x="42570" y="30175"/>
                    </a:cubicBezTo>
                    <a:cubicBezTo>
                      <a:pt x="43014" y="30454"/>
                      <a:pt x="43586" y="30467"/>
                      <a:pt x="44030" y="30187"/>
                    </a:cubicBezTo>
                    <a:cubicBezTo>
                      <a:pt x="44919" y="29654"/>
                      <a:pt x="45973" y="29590"/>
                      <a:pt x="47053" y="30010"/>
                    </a:cubicBezTo>
                    <a:cubicBezTo>
                      <a:pt x="48475" y="30568"/>
                      <a:pt x="49504" y="32067"/>
                      <a:pt x="49580" y="33642"/>
                    </a:cubicBezTo>
                    <a:cubicBezTo>
                      <a:pt x="49847" y="41732"/>
                      <a:pt x="49275" y="49491"/>
                      <a:pt x="47891" y="56718"/>
                    </a:cubicBezTo>
                    <a:cubicBezTo>
                      <a:pt x="47853" y="56959"/>
                      <a:pt x="48005" y="57200"/>
                      <a:pt x="48259" y="57251"/>
                    </a:cubicBezTo>
                    <a:lnTo>
                      <a:pt x="50050" y="57607"/>
                    </a:lnTo>
                    <a:cubicBezTo>
                      <a:pt x="50304" y="57645"/>
                      <a:pt x="50545" y="57492"/>
                      <a:pt x="50596" y="57238"/>
                    </a:cubicBezTo>
                    <a:cubicBezTo>
                      <a:pt x="52019" y="49809"/>
                      <a:pt x="52603" y="41846"/>
                      <a:pt x="52323" y="3354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pic>
        <p:nvPicPr>
          <p:cNvPr id="1234" name="Google Shape;1234;p171" descr="Background pattern&#10;&#10;Description automatically generated"/>
          <p:cNvPicPr preferRelativeResize="0"/>
          <p:nvPr/>
        </p:nvPicPr>
        <p:blipFill rotWithShape="1">
          <a:blip r:embed="rId3">
            <a:alphaModFix/>
          </a:blip>
          <a:srcRect l="27710" r="22296"/>
          <a:stretch/>
        </p:blipFill>
        <p:spPr>
          <a:xfrm>
            <a:off x="0" y="0"/>
            <a:ext cx="9144002" cy="5143501"/>
          </a:xfrm>
          <a:prstGeom prst="rect">
            <a:avLst/>
          </a:prstGeom>
          <a:noFill/>
          <a:ln>
            <a:noFill/>
          </a:ln>
        </p:spPr>
      </p:pic>
      <p:sp>
        <p:nvSpPr>
          <p:cNvPr id="1235" name="Google Shape;1235;p171"/>
          <p:cNvSpPr txBox="1"/>
          <p:nvPr/>
        </p:nvSpPr>
        <p:spPr>
          <a:xfrm>
            <a:off x="440700" y="2001501"/>
            <a:ext cx="3963660" cy="1664400"/>
          </a:xfrm>
          <a:prstGeom prst="rect">
            <a:avLst/>
          </a:prstGeom>
          <a:noFill/>
          <a:ln>
            <a:noFill/>
          </a:ln>
        </p:spPr>
        <p:txBody>
          <a:bodyPr spcFirstLastPara="1" wrap="square" lIns="0" tIns="0" rIns="0" bIns="0" rtlCol="0" anchor="t" anchorCtr="0">
            <a:noAutofit/>
          </a:bodyPr>
          <a:lstStyle/>
          <a:p>
            <a:pPr marL="0" lvl="0" indent="0" algn="l" rtl="0">
              <a:lnSpc>
                <a:spcPct val="115000"/>
              </a:lnSpc>
              <a:spcBef>
                <a:spcPts val="0"/>
              </a:spcBef>
              <a:spcAft>
                <a:spcPts val="0"/>
              </a:spcAft>
              <a:buClr>
                <a:schemeClr val="accent5"/>
              </a:buClr>
              <a:buSzPts val="1100"/>
              <a:buFont typeface="Arial"/>
              <a:buNone/>
            </a:pPr>
            <a:r>
              <a:rPr lang="fr-fr" sz="1100" dirty="0">
                <a:solidFill>
                  <a:schemeClr val="dk1"/>
                </a:solidFill>
                <a:latin typeface="Optimistic Text"/>
                <a:ea typeface="Optimistic Text"/>
                <a:cs typeface="Optimistic Text"/>
                <a:sym typeface="Optimistic Text"/>
              </a:rPr>
              <a:t>Un </a:t>
            </a:r>
            <a:r>
              <a:rPr lang="fr-fr" sz="1100" dirty="0">
                <a:solidFill>
                  <a:schemeClr val="dk1"/>
                </a:solidFill>
                <a:latin typeface="Optimistic Text"/>
                <a:cs typeface="Optimistic Text"/>
                <a:sym typeface="Optimistic Text"/>
              </a:rPr>
              <a:t>compte Instagram avec un badge Vérifié à côté de son nom signifie qu’Instagram a confirmé qu’il s’agit de la présence authentique de cette personne ou entité. Une fois vérifié, vous ne pourrez pas changer votre nom d’utilisateur sur votre compte. La vérification ne peut pas être transférée à un compte différent qui représente quelque chose d’autre, même s’il appartient au partenaire. Pour demander un badge, vous pouvez contacter le spécialiste assistance Meta en visitant facebook.com/</a:t>
            </a:r>
            <a:r>
              <a:rPr lang="fr-fr" sz="1100" dirty="0" err="1">
                <a:solidFill>
                  <a:schemeClr val="dk1"/>
                </a:solidFill>
                <a:latin typeface="Optimistic Text"/>
                <a:cs typeface="Optimistic Text"/>
                <a:sym typeface="Optimistic Text"/>
              </a:rPr>
              <a:t>gpa</a:t>
            </a:r>
            <a:r>
              <a:rPr lang="fr-fr" sz="1100" dirty="0">
                <a:solidFill>
                  <a:schemeClr val="dk1"/>
                </a:solidFill>
                <a:latin typeface="Optimistic Text"/>
                <a:cs typeface="Optimistic Text"/>
                <a:sym typeface="Optimistic Text"/>
              </a:rPr>
              <a:t>/help.</a:t>
            </a:r>
            <a:endParaRPr sz="1100" dirty="0">
              <a:solidFill>
                <a:schemeClr val="dk1"/>
              </a:solidFill>
              <a:latin typeface="Optimistic Text"/>
              <a:cs typeface="Optimistic Text"/>
              <a:sym typeface="Optimistic Text"/>
            </a:endParaRPr>
          </a:p>
        </p:txBody>
      </p:sp>
      <p:sp>
        <p:nvSpPr>
          <p:cNvPr id="1236" name="Google Shape;1236;p171"/>
          <p:cNvSpPr txBox="1"/>
          <p:nvPr/>
        </p:nvSpPr>
        <p:spPr>
          <a:xfrm>
            <a:off x="397022" y="562207"/>
            <a:ext cx="2619600" cy="946500"/>
          </a:xfrm>
          <a:prstGeom prst="rect">
            <a:avLst/>
          </a:prstGeom>
          <a:noFill/>
          <a:ln>
            <a:noFill/>
          </a:ln>
        </p:spPr>
        <p:txBody>
          <a:bodyPr spcFirstLastPara="1" wrap="square" lIns="0" tIns="0" rIns="0" bIns="0" rtlCol="0" anchor="t" anchorCtr="0">
            <a:noAutofit/>
          </a:bodyPr>
          <a:lstStyle/>
          <a:p>
            <a:pPr marL="0" lvl="0" indent="0" algn="l" rtl="0">
              <a:spcBef>
                <a:spcPts val="0"/>
              </a:spcBef>
              <a:spcAft>
                <a:spcPts val="0"/>
              </a:spcAft>
              <a:buNone/>
            </a:pPr>
            <a:r>
              <a:rPr lang="fr-fr" sz="2700">
                <a:solidFill>
                  <a:srgbClr val="1C2B33"/>
                </a:solidFill>
                <a:latin typeface="Optimistic Display Medium"/>
                <a:cs typeface="Optimistic Display Medium"/>
                <a:sym typeface="Optimistic Display Medium"/>
              </a:rPr>
              <a:t>Badge Vérifié sur Instagram</a:t>
            </a:r>
            <a:endParaRPr sz="2700" dirty="0">
              <a:solidFill>
                <a:srgbClr val="1C2B33"/>
              </a:solidFill>
              <a:latin typeface="Optimistic Display Medium"/>
              <a:cs typeface="Optimistic Display Medium"/>
              <a:sym typeface="Optimistic Display Medium"/>
            </a:endParaRPr>
          </a:p>
        </p:txBody>
      </p:sp>
      <p:pic>
        <p:nvPicPr>
          <p:cNvPr id="1237" name="Google Shape;1237;p171" descr="A logo of a camera&#10;&#10;Description automatically generated with medium confidence"/>
          <p:cNvPicPr preferRelativeResize="0"/>
          <p:nvPr/>
        </p:nvPicPr>
        <p:blipFill rotWithShape="1">
          <a:blip r:embed="rId4">
            <a:alphaModFix/>
          </a:blip>
          <a:srcRect/>
          <a:stretch/>
        </p:blipFill>
        <p:spPr>
          <a:xfrm>
            <a:off x="218809" y="111877"/>
            <a:ext cx="352977" cy="352977"/>
          </a:xfrm>
          <a:prstGeom prst="rect">
            <a:avLst/>
          </a:prstGeom>
          <a:noFill/>
          <a:ln>
            <a:noFill/>
          </a:ln>
        </p:spPr>
      </p:pic>
      <p:pic>
        <p:nvPicPr>
          <p:cNvPr id="1238" name="Google Shape;1238;p171"/>
          <p:cNvPicPr preferRelativeResize="0"/>
          <p:nvPr/>
        </p:nvPicPr>
        <p:blipFill rotWithShape="1">
          <a:blip r:embed="rId5">
            <a:alphaModFix/>
          </a:blip>
          <a:srcRect l="782" r="37630"/>
          <a:stretch/>
        </p:blipFill>
        <p:spPr>
          <a:xfrm>
            <a:off x="4543075" y="234000"/>
            <a:ext cx="4320300" cy="4675500"/>
          </a:xfrm>
          <a:prstGeom prst="roundRect">
            <a:avLst>
              <a:gd name="adj" fmla="val 7510"/>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p172"/>
          <p:cNvSpPr txBox="1">
            <a:spLocks noGrp="1"/>
          </p:cNvSpPr>
          <p:nvPr>
            <p:ph type="title" idx="4294967295"/>
          </p:nvPr>
        </p:nvSpPr>
        <p:spPr>
          <a:xfrm>
            <a:off x="449948" y="1665600"/>
            <a:ext cx="3619200" cy="1812300"/>
          </a:xfrm>
          <a:prstGeom prst="rect">
            <a:avLst/>
          </a:prstGeom>
          <a:noFill/>
          <a:ln>
            <a:noFill/>
          </a:ln>
        </p:spPr>
        <p:txBody>
          <a:bodyPr spcFirstLastPara="1" wrap="square" lIns="0" tIns="0" rIns="0" bIns="0" rtlCol="0" anchor="ctr" anchorCtr="0">
            <a:noAutofit/>
          </a:bodyPr>
          <a:lstStyle/>
          <a:p>
            <a:pPr marL="0" lvl="0" indent="0" rtl="0">
              <a:lnSpc>
                <a:spcPct val="108000"/>
              </a:lnSpc>
              <a:spcBef>
                <a:spcPts val="0"/>
              </a:spcBef>
              <a:spcAft>
                <a:spcPts val="0"/>
              </a:spcAft>
              <a:buNone/>
            </a:pPr>
            <a:r>
              <a:rPr lang="fr-fr" dirty="0">
                <a:latin typeface="Optimistic Display Medium"/>
                <a:ea typeface="Optimistic Display Medium"/>
                <a:cs typeface="Optimistic Display Medium"/>
                <a:sym typeface="Optimistic Display Medium"/>
              </a:rPr>
              <a:t>Modération des commentaires</a:t>
            </a:r>
            <a:endParaRPr dirty="0">
              <a:latin typeface="Optimistic Display Medium"/>
              <a:ea typeface="Optimistic Display Medium"/>
              <a:cs typeface="Optimistic Display Medium"/>
              <a:sym typeface="Optimistic Display Medium"/>
            </a:endParaRPr>
          </a:p>
        </p:txBody>
      </p:sp>
      <p:pic>
        <p:nvPicPr>
          <p:cNvPr id="1244" name="Google Shape;1244;p172" descr="A logo of a camera&#10;&#10;Description automatically generated with medium confidence"/>
          <p:cNvPicPr preferRelativeResize="0"/>
          <p:nvPr/>
        </p:nvPicPr>
        <p:blipFill rotWithShape="1">
          <a:blip r:embed="rId3">
            <a:alphaModFix/>
          </a:blip>
          <a:srcRect/>
          <a:stretch/>
        </p:blipFill>
        <p:spPr>
          <a:xfrm>
            <a:off x="8576146" y="209252"/>
            <a:ext cx="352974" cy="352974"/>
          </a:xfrm>
          <a:prstGeom prst="rect">
            <a:avLst/>
          </a:prstGeom>
          <a:noFill/>
          <a:ln>
            <a:noFill/>
          </a:ln>
        </p:spPr>
      </p:pic>
      <p:sp>
        <p:nvSpPr>
          <p:cNvPr id="1245" name="Google Shape;1245;p172"/>
          <p:cNvSpPr txBox="1"/>
          <p:nvPr/>
        </p:nvSpPr>
        <p:spPr>
          <a:xfrm>
            <a:off x="4172794" y="2002675"/>
            <a:ext cx="4620685" cy="1664400"/>
          </a:xfrm>
          <a:prstGeom prst="rect">
            <a:avLst/>
          </a:prstGeom>
          <a:noFill/>
          <a:ln>
            <a:noFill/>
          </a:ln>
        </p:spPr>
        <p:txBody>
          <a:bodyPr spcFirstLastPara="1" wrap="square" lIns="0" tIns="0" rIns="0" bIns="0" rtlCol="0" anchor="ctr" anchorCtr="0">
            <a:noAutofit/>
          </a:bodyPr>
          <a:lstStyle/>
          <a:p>
            <a:pPr marL="0" lvl="0" indent="0" algn="l" rtl="0">
              <a:spcBef>
                <a:spcPts val="0"/>
              </a:spcBef>
              <a:spcAft>
                <a:spcPts val="0"/>
              </a:spcAft>
              <a:buNone/>
            </a:pPr>
            <a:r>
              <a:rPr lang="fr-fr" sz="1100" dirty="0">
                <a:latin typeface="Optimistic Text"/>
                <a:ea typeface="Optimistic Text"/>
                <a:cs typeface="Optimistic Text"/>
                <a:sym typeface="Optimistic Text"/>
              </a:rPr>
              <a:t>Vous pouvez choisir de masquer les commentaires et les invitations par message que vous ne souhaitez pas voir en activant l’option :</a:t>
            </a:r>
            <a:endParaRPr sz="1100" dirty="0">
              <a:latin typeface="Optimistic Text"/>
              <a:ea typeface="Optimistic Text"/>
              <a:cs typeface="Optimistic Text"/>
              <a:sym typeface="Optimistic Text"/>
            </a:endParaRPr>
          </a:p>
          <a:p>
            <a:pPr marL="457200" lvl="0" indent="-298450" algn="l" rtl="0">
              <a:spcBef>
                <a:spcPts val="0"/>
              </a:spcBef>
              <a:spcAft>
                <a:spcPts val="0"/>
              </a:spcAft>
              <a:buSzPts val="1100"/>
              <a:buFont typeface="Optimistic Text"/>
              <a:buChar char="●"/>
            </a:pPr>
            <a:r>
              <a:rPr lang="fr-fr" sz="1100" b="1" dirty="0">
                <a:latin typeface="Optimistic Text"/>
                <a:ea typeface="Optimistic Text"/>
                <a:cs typeface="Optimistic Text"/>
                <a:sym typeface="Optimistic Text"/>
              </a:rPr>
              <a:t>Masquer les commentaires :</a:t>
            </a:r>
            <a:r>
              <a:rPr lang="fr-fr" sz="1100" dirty="0">
                <a:latin typeface="Optimistic Text"/>
                <a:ea typeface="Optimistic Text"/>
                <a:cs typeface="Optimistic Text"/>
                <a:sym typeface="Optimistic Text"/>
              </a:rPr>
              <a:t> les commentaires contenant des mots, des phrases ou des emojis offensants sont automatiquement filtrés ou masqués. Ce paramètre est activé par défaut, mais vous pouvez le modifier à tout moment.</a:t>
            </a:r>
            <a:endParaRPr sz="1100" dirty="0">
              <a:latin typeface="Optimistic Text"/>
              <a:ea typeface="Optimistic Text"/>
              <a:cs typeface="Optimistic Text"/>
              <a:sym typeface="Optimistic Text"/>
            </a:endParaRPr>
          </a:p>
          <a:p>
            <a:pPr marL="457200" lvl="0" indent="-298450" algn="l" rtl="0">
              <a:spcBef>
                <a:spcPts val="0"/>
              </a:spcBef>
              <a:spcAft>
                <a:spcPts val="0"/>
              </a:spcAft>
              <a:buSzPts val="1100"/>
              <a:buFont typeface="Optimistic Text"/>
              <a:buChar char="●"/>
            </a:pPr>
            <a:r>
              <a:rPr lang="fr-fr" sz="1100" b="1" dirty="0">
                <a:latin typeface="Optimistic Text"/>
                <a:ea typeface="Optimistic Text"/>
                <a:cs typeface="Optimistic Text"/>
                <a:sym typeface="Optimistic Text"/>
              </a:rPr>
              <a:t>Filtrage avancé des commentaires</a:t>
            </a:r>
            <a:r>
              <a:rPr lang="fr-fr" sz="1100" dirty="0">
                <a:latin typeface="Optimistic Text"/>
                <a:ea typeface="Optimistic Text"/>
                <a:cs typeface="Optimistic Text"/>
                <a:sym typeface="Optimistic Text"/>
              </a:rPr>
              <a:t> </a:t>
            </a:r>
            <a:r>
              <a:rPr lang="fr-fr" sz="1100" b="1" dirty="0">
                <a:latin typeface="Optimistic Text"/>
                <a:ea typeface="Optimistic Text"/>
                <a:cs typeface="Optimistic Text"/>
                <a:sym typeface="Optimistic Text"/>
              </a:rPr>
              <a:t>:</a:t>
            </a:r>
            <a:r>
              <a:rPr lang="fr-fr" sz="1100" dirty="0">
                <a:latin typeface="Optimistic Text"/>
                <a:ea typeface="Optimistic Text"/>
                <a:cs typeface="Optimistic Text"/>
                <a:sym typeface="Optimistic Text"/>
              </a:rPr>
              <a:t> filtrez encore plus de commentaires susceptibles de contenir des mots ou des phrases offensants. Les commentaires des personnes que vous suivez et qui vous suivent ne seront pas masqués. Ce paramètre est désactivé par défaut, mais vous pouvez le modifier à tout moment.</a:t>
            </a:r>
            <a:endParaRPr sz="1100" dirty="0">
              <a:latin typeface="Optimistic Text"/>
              <a:ea typeface="Optimistic Text"/>
              <a:cs typeface="Optimistic Text"/>
              <a:sym typeface="Optimistic Text"/>
            </a:endParaRPr>
          </a:p>
          <a:p>
            <a:pPr marL="457200" lvl="0" indent="-298450" algn="l" rtl="0">
              <a:spcBef>
                <a:spcPts val="0"/>
              </a:spcBef>
              <a:spcAft>
                <a:spcPts val="0"/>
              </a:spcAft>
              <a:buSzPts val="1100"/>
              <a:buFont typeface="Optimistic Text"/>
              <a:buChar char="●"/>
            </a:pPr>
            <a:r>
              <a:rPr lang="fr-fr" sz="1100" b="1" dirty="0">
                <a:latin typeface="Optimistic Text"/>
                <a:ea typeface="Optimistic Text"/>
                <a:cs typeface="Optimistic Text"/>
                <a:sym typeface="Optimistic Text"/>
              </a:rPr>
              <a:t>Masquer les invitations par message</a:t>
            </a:r>
            <a:r>
              <a:rPr lang="fr-fr" sz="1100" dirty="0">
                <a:latin typeface="Optimistic Text"/>
                <a:ea typeface="Optimistic Text"/>
                <a:cs typeface="Optimistic Text"/>
                <a:sym typeface="Optimistic Text"/>
              </a:rPr>
              <a:t> </a:t>
            </a:r>
            <a:r>
              <a:rPr lang="fr-fr" sz="1100" b="1" dirty="0">
                <a:latin typeface="Optimistic Text"/>
                <a:ea typeface="Optimistic Text"/>
                <a:cs typeface="Optimistic Text"/>
                <a:sym typeface="Optimistic Text"/>
              </a:rPr>
              <a:t>:</a:t>
            </a:r>
            <a:r>
              <a:rPr lang="fr-fr" sz="1100" dirty="0">
                <a:latin typeface="Optimistic Text"/>
                <a:ea typeface="Optimistic Text"/>
                <a:cs typeface="Optimistic Text"/>
                <a:sym typeface="Optimistic Text"/>
              </a:rPr>
              <a:t> les demandes de messages susceptibles de contenir des escroqueries ou des mots, phrases ou emojis offensants apparaîtront dans votre dossier d’invitations masquées. Ce paramètre est désactivé par défaut, mais vous pouvez le modifier à tout moment. </a:t>
            </a:r>
            <a:endParaRPr sz="1100" dirty="0">
              <a:latin typeface="Optimistic Text"/>
              <a:ea typeface="Optimistic Text"/>
              <a:cs typeface="Optimistic Text"/>
              <a:sym typeface="Optimistic Tex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pic>
        <p:nvPicPr>
          <p:cNvPr id="1250" name="Google Shape;1250;p173" descr="Background pattern&#10;&#10;Description automatically generated"/>
          <p:cNvPicPr preferRelativeResize="0"/>
          <p:nvPr/>
        </p:nvPicPr>
        <p:blipFill rotWithShape="1">
          <a:blip r:embed="rId3">
            <a:alphaModFix/>
          </a:blip>
          <a:srcRect l="27712" t="-2" r="22294"/>
          <a:stretch/>
        </p:blipFill>
        <p:spPr>
          <a:xfrm>
            <a:off x="4572000" y="0"/>
            <a:ext cx="4570811" cy="5143501"/>
          </a:xfrm>
          <a:prstGeom prst="rect">
            <a:avLst/>
          </a:prstGeom>
          <a:noFill/>
          <a:ln>
            <a:noFill/>
          </a:ln>
        </p:spPr>
      </p:pic>
      <p:sp>
        <p:nvSpPr>
          <p:cNvPr id="1251" name="Google Shape;1251;p173"/>
          <p:cNvSpPr txBox="1">
            <a:spLocks noGrp="1"/>
          </p:cNvSpPr>
          <p:nvPr>
            <p:ph type="subTitle" idx="4294967295"/>
          </p:nvPr>
        </p:nvSpPr>
        <p:spPr>
          <a:xfrm>
            <a:off x="420650" y="2371363"/>
            <a:ext cx="3618000" cy="15342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chemeClr val="accent5"/>
              </a:buClr>
              <a:buSzPts val="400"/>
              <a:buFont typeface="Arial"/>
              <a:buNone/>
            </a:pPr>
            <a:r>
              <a:rPr lang="fr-fr" sz="1300" i="0" u="none" strike="noStrike" cap="none">
                <a:solidFill>
                  <a:schemeClr val="dk1"/>
                </a:solidFill>
                <a:latin typeface="Optimistic Text"/>
                <a:ea typeface="Optimistic Text"/>
                <a:cs typeface="Optimistic Text"/>
                <a:sym typeface="Optimistic Text"/>
              </a:rPr>
              <a:t>WhatsApp vous permet de gérer plus efficacement la communication avec votre audience. WhatsApp offre une expérience d’appel et de discussion chiffrée de bout en bout à des personnes du monde entier, indépendamment de l’appareil qu’elles utilisent et de la qualité de leur connexion</a:t>
            </a:r>
            <a:r>
              <a:rPr lang="fr-fr" sz="1300">
                <a:latin typeface="Optimistic Text"/>
                <a:ea typeface="Optimistic Text"/>
                <a:cs typeface="Optimistic Text"/>
                <a:sym typeface="Optimistic Text"/>
              </a:rPr>
              <a:t>.</a:t>
            </a:r>
            <a:endParaRPr sz="13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0"/>
              </a:spcBef>
              <a:spcAft>
                <a:spcPts val="0"/>
              </a:spcAft>
              <a:buClr>
                <a:srgbClr val="7AD1B9"/>
              </a:buClr>
              <a:buSzPts val="500"/>
              <a:buFont typeface="Arial"/>
              <a:buNone/>
            </a:pPr>
            <a:endParaRPr sz="13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0"/>
              </a:spcBef>
              <a:spcAft>
                <a:spcPts val="0"/>
              </a:spcAft>
              <a:buClr>
                <a:srgbClr val="1C2B33"/>
              </a:buClr>
              <a:buSzPts val="200"/>
              <a:buFont typeface="Arial"/>
              <a:buNone/>
            </a:pPr>
            <a:endParaRPr sz="900" i="0" u="none" strike="noStrike" cap="none" dirty="0">
              <a:solidFill>
                <a:schemeClr val="dk1"/>
              </a:solidFill>
              <a:latin typeface="Optimistic Text"/>
              <a:ea typeface="Optimistic Text"/>
              <a:cs typeface="Optimistic Text"/>
              <a:sym typeface="Optimistic Text"/>
            </a:endParaRPr>
          </a:p>
        </p:txBody>
      </p:sp>
      <p:sp>
        <p:nvSpPr>
          <p:cNvPr id="1252" name="Google Shape;1252;p173"/>
          <p:cNvSpPr txBox="1">
            <a:spLocks noGrp="1"/>
          </p:cNvSpPr>
          <p:nvPr>
            <p:ph type="title" idx="4294967295"/>
          </p:nvPr>
        </p:nvSpPr>
        <p:spPr>
          <a:xfrm>
            <a:off x="397022" y="905481"/>
            <a:ext cx="3479018" cy="1086300"/>
          </a:xfrm>
          <a:prstGeom prst="rect">
            <a:avLst/>
          </a:prstGeom>
          <a:noFill/>
          <a:ln>
            <a:noFill/>
          </a:ln>
        </p:spPr>
        <p:txBody>
          <a:bodyPr spcFirstLastPara="1" wrap="square" lIns="0" tIns="0" rIns="0" bIns="0" rtlCol="0" anchor="t"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Communiquez avec votre audience sur WhatsApp</a:t>
            </a:r>
            <a:endParaRPr dirty="0">
              <a:latin typeface="Optimistic Display Medium"/>
              <a:ea typeface="Optimistic Display Medium"/>
              <a:cs typeface="Optimistic Display Medium"/>
              <a:sym typeface="Optimistic Display Medium"/>
            </a:endParaRPr>
          </a:p>
        </p:txBody>
      </p:sp>
      <p:pic>
        <p:nvPicPr>
          <p:cNvPr id="1253" name="Google Shape;1253;p173"/>
          <p:cNvPicPr preferRelativeResize="0"/>
          <p:nvPr/>
        </p:nvPicPr>
        <p:blipFill rotWithShape="1">
          <a:blip r:embed="rId4">
            <a:alphaModFix/>
          </a:blip>
          <a:srcRect/>
          <a:stretch/>
        </p:blipFill>
        <p:spPr>
          <a:xfrm>
            <a:off x="6025013" y="770101"/>
            <a:ext cx="1664700" cy="3603300"/>
          </a:xfrm>
          <a:prstGeom prst="roundRect">
            <a:avLst>
              <a:gd name="adj" fmla="val 7031"/>
            </a:avLst>
          </a:prstGeom>
          <a:noFill/>
          <a:ln>
            <a:noFill/>
          </a:ln>
        </p:spPr>
      </p:pic>
      <p:pic>
        <p:nvPicPr>
          <p:cNvPr id="1254" name="Google Shape;1254;p173" descr="A green phone in a circle&#10;&#10;Description automatically generated with medium confidence"/>
          <p:cNvPicPr preferRelativeResize="0"/>
          <p:nvPr/>
        </p:nvPicPr>
        <p:blipFill rotWithShape="1">
          <a:blip r:embed="rId5">
            <a:alphaModFix/>
          </a:blip>
          <a:srcRect/>
          <a:stretch/>
        </p:blipFill>
        <p:spPr>
          <a:xfrm>
            <a:off x="8564241" y="208359"/>
            <a:ext cx="364879" cy="36690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174"/>
          <p:cNvSpPr txBox="1">
            <a:spLocks noGrp="1"/>
          </p:cNvSpPr>
          <p:nvPr>
            <p:ph type="subTitle" idx="4294967295"/>
          </p:nvPr>
        </p:nvSpPr>
        <p:spPr>
          <a:xfrm>
            <a:off x="3252066" y="893890"/>
            <a:ext cx="5312175" cy="3391200"/>
          </a:xfrm>
          <a:prstGeom prst="rect">
            <a:avLst/>
          </a:prstGeom>
          <a:noFill/>
          <a:ln>
            <a:noFill/>
          </a:ln>
        </p:spPr>
        <p:txBody>
          <a:bodyPr spcFirstLastPara="1" wrap="square" lIns="0" tIns="0" rIns="0" bIns="0" rtlCol="0" anchor="t" anchorCtr="0">
            <a:noAutofit/>
          </a:bodyPr>
          <a:lstStyle/>
          <a:p>
            <a:pPr marL="342900" marR="0" lvl="0" indent="0" algn="l" rtl="0">
              <a:lnSpc>
                <a:spcPct val="115000"/>
              </a:lnSpc>
              <a:spcBef>
                <a:spcPts val="0"/>
              </a:spcBef>
              <a:spcAft>
                <a:spcPts val="0"/>
              </a:spcAft>
              <a:buClr>
                <a:srgbClr val="1C2B33"/>
              </a:buClr>
              <a:buSzPts val="400"/>
              <a:buFont typeface="Arial"/>
              <a:buNone/>
            </a:pPr>
            <a:r>
              <a:rPr lang="fr-fr" sz="900" b="1" i="0" u="none" strike="noStrike" cap="none" dirty="0">
                <a:solidFill>
                  <a:schemeClr val="dk1"/>
                </a:solidFill>
                <a:latin typeface="Optimistic Text"/>
                <a:ea typeface="Optimistic Text"/>
                <a:cs typeface="Optimistic Text"/>
                <a:sym typeface="Optimistic Text"/>
              </a:rPr>
              <a:t>Téléchargez et lancez</a:t>
            </a:r>
            <a:r>
              <a:rPr lang="fr-fr" sz="900" i="0" u="none" strike="noStrike" cap="none" dirty="0">
                <a:solidFill>
                  <a:schemeClr val="dk1"/>
                </a:solidFill>
                <a:latin typeface="Optimistic Text"/>
                <a:ea typeface="Optimistic Text"/>
                <a:cs typeface="Optimistic Text"/>
                <a:sym typeface="Optimistic Text"/>
              </a:rPr>
              <a:t> l’application WhatsApp Business en vous rendant sur l’App Store et en téléchargeant WhatsApp.</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400"/>
              <a:buFont typeface="Arial"/>
              <a:buNone/>
            </a:pPr>
            <a:r>
              <a:rPr lang="fr-fr" sz="900" b="1" i="0" u="none" strike="noStrike" cap="none" dirty="0">
                <a:solidFill>
                  <a:schemeClr val="dk1"/>
                </a:solidFill>
                <a:latin typeface="Optimistic Text"/>
                <a:ea typeface="Optimistic Text"/>
                <a:cs typeface="Optimistic Text"/>
                <a:sym typeface="Optimistic Text"/>
              </a:rPr>
              <a:t>Inscrivez-vous : </a:t>
            </a:r>
            <a:r>
              <a:rPr lang="fr-fr" sz="900" i="0" u="none" strike="noStrike" cap="none" dirty="0">
                <a:solidFill>
                  <a:schemeClr val="dk1"/>
                </a:solidFill>
                <a:latin typeface="Optimistic Text"/>
                <a:ea typeface="Optimistic Text"/>
                <a:cs typeface="Optimistic Text"/>
                <a:sym typeface="Optimistic Text"/>
              </a:rPr>
              <a:t>sélectionnez votre pays dans la liste déroulante pour ajouter votre indicatif pays, puis saisissez votre numéro de téléphone au format international. Appuyez sur Terminé ou Suivant, puis sur OK pour recevoir votre code d’enregistrement à 6 chiffres par SMS ou appel téléphonique. Pour terminer l’inscription, saisissez votre code à 6 chiffres.</a:t>
            </a:r>
            <a:br>
              <a:rPr lang="en" dirty="0">
                <a:latin typeface="Optimistic Text"/>
                <a:ea typeface="Optimistic Text"/>
                <a:cs typeface="Optimistic Text"/>
                <a:sym typeface="Optimistic Text"/>
              </a:rPr>
            </a:br>
            <a:r>
              <a:rPr lang="fr-fr" sz="900" i="0" u="none" strike="noStrike" cap="none" dirty="0">
                <a:solidFill>
                  <a:schemeClr val="dk1"/>
                </a:solidFill>
                <a:latin typeface="Optimistic Text"/>
                <a:ea typeface="Optimistic Text"/>
                <a:cs typeface="Optimistic Text"/>
                <a:sym typeface="Optimistic Text"/>
              </a:rPr>
              <a:t>Remarque :</a:t>
            </a:r>
            <a:r>
              <a:rPr lang="fr-fr" sz="900" b="1" i="0" u="none" strike="noStrike" cap="none" dirty="0">
                <a:solidFill>
                  <a:schemeClr val="dk1"/>
                </a:solidFill>
                <a:latin typeface="Optimistic Text"/>
                <a:ea typeface="Optimistic Text"/>
                <a:cs typeface="Optimistic Text"/>
                <a:sym typeface="Optimistic Text"/>
              </a:rPr>
              <a:t> </a:t>
            </a:r>
            <a:r>
              <a:rPr lang="fr-fr" sz="900" i="0" u="none" strike="noStrike" cap="none" dirty="0">
                <a:solidFill>
                  <a:schemeClr val="dk1"/>
                </a:solidFill>
                <a:latin typeface="Optimistic Text"/>
                <a:ea typeface="Optimistic Text"/>
                <a:cs typeface="Optimistic Text"/>
                <a:sym typeface="Optimistic Text"/>
              </a:rPr>
              <a:t>Vous ne pouvez avoir qu’un seul compte WhatsApp par numéro de téléphone. Si vous vous connectez à WhatsApp Business avec le numéro de mobile que vous utilisez pour votre compte personnel, vous serez </a:t>
            </a:r>
            <a:r>
              <a:rPr lang="fr-fr" sz="900" i="0" u="none" strike="noStrike" cap="none" dirty="0" err="1">
                <a:solidFill>
                  <a:schemeClr val="dk1"/>
                </a:solidFill>
                <a:latin typeface="Optimistic Text"/>
                <a:ea typeface="Optimistic Text"/>
                <a:cs typeface="Optimistic Text"/>
                <a:sym typeface="Optimistic Text"/>
              </a:rPr>
              <a:t>déconnecté·e</a:t>
            </a:r>
            <a:r>
              <a:rPr lang="fr-fr" sz="900" i="0" u="none" strike="noStrike" cap="none" dirty="0">
                <a:solidFill>
                  <a:schemeClr val="dk1"/>
                </a:solidFill>
                <a:latin typeface="Optimistic Text"/>
                <a:ea typeface="Optimistic Text"/>
                <a:cs typeface="Optimistic Text"/>
                <a:sym typeface="Optimistic Text"/>
              </a:rPr>
              <a:t> de WhatsApp. </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400"/>
              <a:buFont typeface="Arial"/>
              <a:buNone/>
            </a:pPr>
            <a:r>
              <a:rPr lang="fr-fr" sz="900" b="1" i="0" u="none" strike="noStrike" cap="none" dirty="0">
                <a:solidFill>
                  <a:schemeClr val="dk1"/>
                </a:solidFill>
                <a:latin typeface="Optimistic Text"/>
                <a:ea typeface="Optimistic Text"/>
                <a:cs typeface="Optimistic Text"/>
                <a:sym typeface="Optimistic Text"/>
              </a:rPr>
              <a:t>Autorisez l’accès aux contacts et aux photos : </a:t>
            </a:r>
            <a:r>
              <a:rPr lang="fr-fr" sz="900" i="0" u="none" strike="noStrike" cap="none" dirty="0">
                <a:solidFill>
                  <a:schemeClr val="dk1"/>
                </a:solidFill>
                <a:latin typeface="Optimistic Text"/>
                <a:ea typeface="Optimistic Text"/>
                <a:cs typeface="Optimistic Text"/>
                <a:sym typeface="Optimistic Text"/>
              </a:rPr>
              <a:t>vous pouvez ajouter des contacts à l’application WhatsApp Business à partir du carnet d’adresses de votre téléphone. Vous pouvez également autoriser l’accès aux photos, vidéos et fichiers de votre téléphone.</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400"/>
              <a:buFont typeface="Arial"/>
              <a:buNone/>
            </a:pPr>
            <a:r>
              <a:rPr lang="fr-fr" sz="900" b="1" i="0" u="none" strike="noStrike" cap="none" dirty="0">
                <a:solidFill>
                  <a:schemeClr val="dk1"/>
                </a:solidFill>
                <a:latin typeface="Optimistic Text"/>
                <a:ea typeface="Optimistic Text"/>
                <a:cs typeface="Optimistic Text"/>
                <a:sym typeface="Optimistic Text"/>
              </a:rPr>
              <a:t>Créez un compte : </a:t>
            </a:r>
            <a:r>
              <a:rPr lang="fr-fr" sz="900" i="0" u="none" strike="noStrike" cap="none" dirty="0">
                <a:solidFill>
                  <a:schemeClr val="dk1"/>
                </a:solidFill>
                <a:latin typeface="Optimistic Text"/>
                <a:ea typeface="Optimistic Text"/>
                <a:cs typeface="Optimistic Text"/>
                <a:sym typeface="Optimistic Text"/>
              </a:rPr>
              <a:t>indiquez le nom de votre organisation, sélectionnez votre catégorie et choisissez une photo de profil.</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1300"/>
              </a:spcAft>
              <a:buClr>
                <a:srgbClr val="1C2B33"/>
              </a:buClr>
              <a:buSzPts val="400"/>
              <a:buFont typeface="Arial"/>
              <a:buNone/>
            </a:pPr>
            <a:r>
              <a:rPr lang="fr-fr" sz="900" b="1" i="0" u="none" strike="noStrike" cap="none" dirty="0">
                <a:solidFill>
                  <a:schemeClr val="dk1"/>
                </a:solidFill>
                <a:latin typeface="Optimistic Text"/>
                <a:ea typeface="Optimistic Text"/>
                <a:cs typeface="Optimistic Text"/>
                <a:sym typeface="Optimistic Text"/>
              </a:rPr>
              <a:t>Créez votre profil : </a:t>
            </a:r>
            <a:r>
              <a:rPr lang="fr-fr" sz="900" i="0" u="none" strike="noStrike" cap="none" dirty="0">
                <a:solidFill>
                  <a:schemeClr val="dk1"/>
                </a:solidFill>
                <a:latin typeface="Optimistic Text"/>
                <a:ea typeface="Optimistic Text"/>
                <a:cs typeface="Optimistic Text"/>
                <a:sym typeface="Optimistic Text"/>
              </a:rPr>
              <a:t>appuyez sur Explorer &gt; Profil professionnel. Vous pouvez ajouter des informations importantes telles que l’adresse, la description et les horaires de votre organisation ici. </a:t>
            </a:r>
            <a:endParaRPr sz="900" i="0" u="none" strike="noStrike" cap="none" dirty="0">
              <a:solidFill>
                <a:schemeClr val="dk1"/>
              </a:solidFill>
              <a:latin typeface="Optimistic Text"/>
              <a:ea typeface="Optimistic Text"/>
              <a:cs typeface="Optimistic Text"/>
              <a:sym typeface="Optimistic Text"/>
            </a:endParaRPr>
          </a:p>
        </p:txBody>
      </p:sp>
      <p:sp>
        <p:nvSpPr>
          <p:cNvPr id="1260" name="Google Shape;1260;p174"/>
          <p:cNvSpPr txBox="1">
            <a:spLocks noGrp="1"/>
          </p:cNvSpPr>
          <p:nvPr>
            <p:ph type="title" idx="4294967295"/>
          </p:nvPr>
        </p:nvSpPr>
        <p:spPr>
          <a:xfrm>
            <a:off x="374998" y="1848450"/>
            <a:ext cx="2595262" cy="14466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Établissez une présence sur </a:t>
            </a:r>
            <a:endParaRPr dirty="0">
              <a:latin typeface="Optimistic Display Medium"/>
              <a:ea typeface="Optimistic Display Medium"/>
              <a:cs typeface="Optimistic Display Medium"/>
              <a:sym typeface="Optimistic Display Medium"/>
            </a:endParaRPr>
          </a:p>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l’application WhatsApp</a:t>
            </a:r>
            <a:r>
              <a:rPr lang="cs-CZ" dirty="0">
                <a:latin typeface="Optimistic Display Medium"/>
                <a:ea typeface="Optimistic Display Medium"/>
                <a:cs typeface="Optimistic Display Medium"/>
                <a:sym typeface="Optimistic Display Medium"/>
              </a:rPr>
              <a:t> </a:t>
            </a:r>
            <a:r>
              <a:rPr lang="fr-fr" dirty="0">
                <a:latin typeface="Optimistic Display Medium"/>
                <a:ea typeface="Optimistic Display Medium"/>
                <a:cs typeface="Optimistic Display Medium"/>
                <a:sym typeface="Optimistic Display Medium"/>
              </a:rPr>
              <a:t>Business</a:t>
            </a:r>
            <a:endParaRPr dirty="0">
              <a:latin typeface="Optimistic Display Medium"/>
              <a:ea typeface="Optimistic Display Medium"/>
              <a:cs typeface="Optimistic Display Medium"/>
              <a:sym typeface="Optimistic Display Medium"/>
            </a:endParaRPr>
          </a:p>
        </p:txBody>
      </p:sp>
      <p:pic>
        <p:nvPicPr>
          <p:cNvPr id="1261" name="Google Shape;1261;p174" descr="A green phone in a circle&#10;&#10;Description automatically generated with medium confidence"/>
          <p:cNvPicPr preferRelativeResize="0"/>
          <p:nvPr/>
        </p:nvPicPr>
        <p:blipFill rotWithShape="1">
          <a:blip r:embed="rId3">
            <a:alphaModFix/>
          </a:blip>
          <a:srcRect/>
          <a:stretch/>
        </p:blipFill>
        <p:spPr>
          <a:xfrm>
            <a:off x="8564241" y="208359"/>
            <a:ext cx="364879" cy="366906"/>
          </a:xfrm>
          <a:prstGeom prst="rect">
            <a:avLst/>
          </a:prstGeom>
          <a:noFill/>
          <a:ln>
            <a:noFill/>
          </a:ln>
        </p:spPr>
      </p:pic>
      <p:grpSp>
        <p:nvGrpSpPr>
          <p:cNvPr id="1262" name="Google Shape;1262;p174"/>
          <p:cNvGrpSpPr/>
          <p:nvPr/>
        </p:nvGrpSpPr>
        <p:grpSpPr>
          <a:xfrm>
            <a:off x="3243436" y="905614"/>
            <a:ext cx="188534" cy="188595"/>
            <a:chOff x="9962790" y="3442390"/>
            <a:chExt cx="678300" cy="678430"/>
          </a:xfrm>
        </p:grpSpPr>
        <p:sp>
          <p:nvSpPr>
            <p:cNvPr id="1263" name="Google Shape;1263;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64" name="Google Shape;1264;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265" name="Google Shape;1265;p174"/>
          <p:cNvGrpSpPr/>
          <p:nvPr/>
        </p:nvGrpSpPr>
        <p:grpSpPr>
          <a:xfrm>
            <a:off x="3243925" y="1355966"/>
            <a:ext cx="188567" cy="188604"/>
            <a:chOff x="9962790" y="3442390"/>
            <a:chExt cx="678300" cy="678430"/>
          </a:xfrm>
        </p:grpSpPr>
        <p:sp>
          <p:nvSpPr>
            <p:cNvPr id="1266" name="Google Shape;1266;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67" name="Google Shape;1267;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268" name="Google Shape;1268;p174"/>
          <p:cNvGrpSpPr/>
          <p:nvPr/>
        </p:nvGrpSpPr>
        <p:grpSpPr>
          <a:xfrm>
            <a:off x="3243925" y="2624760"/>
            <a:ext cx="188567" cy="188604"/>
            <a:chOff x="9962790" y="3442390"/>
            <a:chExt cx="678300" cy="678430"/>
          </a:xfrm>
        </p:grpSpPr>
        <p:sp>
          <p:nvSpPr>
            <p:cNvPr id="1269" name="Google Shape;1269;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70" name="Google Shape;1270;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271" name="Google Shape;1271;p174"/>
          <p:cNvGrpSpPr/>
          <p:nvPr/>
        </p:nvGrpSpPr>
        <p:grpSpPr>
          <a:xfrm>
            <a:off x="3243925" y="3253746"/>
            <a:ext cx="188567" cy="188604"/>
            <a:chOff x="9962790" y="3442390"/>
            <a:chExt cx="678300" cy="678430"/>
          </a:xfrm>
        </p:grpSpPr>
        <p:sp>
          <p:nvSpPr>
            <p:cNvPr id="1272" name="Google Shape;1272;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73" name="Google Shape;1273;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274" name="Google Shape;1274;p174"/>
          <p:cNvGrpSpPr/>
          <p:nvPr/>
        </p:nvGrpSpPr>
        <p:grpSpPr>
          <a:xfrm>
            <a:off x="3243925" y="3735683"/>
            <a:ext cx="188567" cy="188604"/>
            <a:chOff x="9962790" y="3442390"/>
            <a:chExt cx="678300" cy="678430"/>
          </a:xfrm>
        </p:grpSpPr>
        <p:sp>
          <p:nvSpPr>
            <p:cNvPr id="1275" name="Google Shape;1275;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76" name="Google Shape;1276;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175"/>
          <p:cNvSpPr txBox="1">
            <a:spLocks noGrp="1"/>
          </p:cNvSpPr>
          <p:nvPr>
            <p:ph type="subTitle" idx="4294967295"/>
          </p:nvPr>
        </p:nvSpPr>
        <p:spPr>
          <a:xfrm>
            <a:off x="4198585" y="1831827"/>
            <a:ext cx="4730535" cy="14991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Étapes à suivre pour demander un compte business </a:t>
            </a:r>
            <a:r>
              <a:rPr lang="fr-fr" sz="1300" b="1" dirty="0">
                <a:latin typeface="Optimistic Text"/>
                <a:ea typeface="Optimistic Text"/>
                <a:cs typeface="Optimistic Text"/>
                <a:sym typeface="Optimistic Text"/>
              </a:rPr>
              <a:t>o</a:t>
            </a:r>
            <a:r>
              <a:rPr lang="fr-fr" sz="1300" b="1" i="0" u="none" strike="noStrike" cap="none" dirty="0">
                <a:solidFill>
                  <a:schemeClr val="dk1"/>
                </a:solidFill>
                <a:latin typeface="Optimistic Text"/>
                <a:ea typeface="Optimistic Text"/>
                <a:cs typeface="Optimistic Text"/>
                <a:sym typeface="Optimistic Text"/>
              </a:rPr>
              <a:t>fficiel</a:t>
            </a:r>
            <a:endParaRPr sz="1300" b="1"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400"/>
              <a:buFont typeface="Arial"/>
              <a:buNone/>
            </a:pPr>
            <a:r>
              <a:rPr lang="fr-fr" sz="900" i="0" u="none" strike="noStrike" cap="none" dirty="0">
                <a:solidFill>
                  <a:schemeClr val="dk1"/>
                </a:solidFill>
                <a:latin typeface="Optimistic Text"/>
                <a:ea typeface="Optimistic Text"/>
                <a:cs typeface="Optimistic Text"/>
                <a:sym typeface="Optimistic Text"/>
              </a:rPr>
              <a:t>Accédez au Gestionnaire WhatsApp à partir de votre Business Manager. Dans la section Vue d’ensemble, cliquez sur le numéro de téléphone pour lequel vous souhaitez demander un OBA.</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Clr>
                <a:srgbClr val="1C2B33"/>
              </a:buClr>
              <a:buSzPts val="400"/>
              <a:buFont typeface="Arial"/>
              <a:buNone/>
            </a:pPr>
            <a:r>
              <a:rPr lang="fr-fr" sz="900" i="0" u="none" strike="noStrike" cap="none" dirty="0">
                <a:solidFill>
                  <a:schemeClr val="dk1"/>
                </a:solidFill>
                <a:latin typeface="Optimistic Text"/>
                <a:ea typeface="Optimistic Text"/>
                <a:cs typeface="Optimistic Text"/>
                <a:sym typeface="Optimistic Text"/>
              </a:rPr>
              <a:t>Activez la vérification en 2 étapes.</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1300"/>
              </a:spcAft>
              <a:buClr>
                <a:srgbClr val="1C2B33"/>
              </a:buClr>
              <a:buSzPts val="400"/>
              <a:buFont typeface="Arial"/>
              <a:buNone/>
            </a:pPr>
            <a:r>
              <a:rPr lang="fr-fr" sz="900" i="0" u="none" strike="noStrike" cap="none" dirty="0">
                <a:solidFill>
                  <a:schemeClr val="dk1"/>
                </a:solidFill>
                <a:latin typeface="Optimistic Text"/>
                <a:ea typeface="Optimistic Text"/>
                <a:cs typeface="Optimistic Text"/>
                <a:sym typeface="Optimistic Text"/>
              </a:rPr>
              <a:t>Cliquez sur Envoyer la demande et remplissez les informations requises.</a:t>
            </a:r>
            <a:endParaRPr sz="900" i="0" u="none" strike="noStrike" cap="none" dirty="0">
              <a:solidFill>
                <a:schemeClr val="dk1"/>
              </a:solidFill>
              <a:latin typeface="Optimistic Text"/>
              <a:ea typeface="Optimistic Text"/>
              <a:cs typeface="Optimistic Text"/>
              <a:sym typeface="Optimistic Text"/>
            </a:endParaRPr>
          </a:p>
        </p:txBody>
      </p:sp>
      <p:sp>
        <p:nvSpPr>
          <p:cNvPr id="1282" name="Google Shape;1282;p175"/>
          <p:cNvSpPr txBox="1">
            <a:spLocks noGrp="1"/>
          </p:cNvSpPr>
          <p:nvPr>
            <p:ph type="title" idx="4294967295"/>
          </p:nvPr>
        </p:nvSpPr>
        <p:spPr>
          <a:xfrm>
            <a:off x="383300" y="2098500"/>
            <a:ext cx="3548620" cy="9465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Demander un compte business officiel sur WhatsApp</a:t>
            </a:r>
            <a:endParaRPr dirty="0">
              <a:latin typeface="Optimistic Display Medium"/>
              <a:ea typeface="Optimistic Display Medium"/>
              <a:cs typeface="Optimistic Display Medium"/>
              <a:sym typeface="Optimistic Display Medium"/>
            </a:endParaRPr>
          </a:p>
        </p:txBody>
      </p:sp>
      <p:sp>
        <p:nvSpPr>
          <p:cNvPr id="1283" name="Google Shape;1283;p175"/>
          <p:cNvSpPr/>
          <p:nvPr/>
        </p:nvSpPr>
        <p:spPr>
          <a:xfrm>
            <a:off x="0" y="-208359"/>
            <a:ext cx="9144000" cy="208359"/>
          </a:xfrm>
          <a:prstGeom prst="rect">
            <a:avLst/>
          </a:prstGeom>
          <a:solidFill>
            <a:srgbClr val="FF0000"/>
          </a:solidFill>
          <a:ln>
            <a:noFill/>
          </a:ln>
        </p:spPr>
        <p:txBody>
          <a:bodyPr spcFirstLastPara="1" wrap="square" lIns="91425" tIns="91425" rIns="91425" bIns="91425" rtlCol="0" anchor="ctr" anchorCtr="0">
            <a:noAutofit/>
          </a:bodyPr>
          <a:lstStyle/>
          <a:p>
            <a:pPr marL="0" marR="0" lvl="0" indent="0" algn="ctr" rtl="0">
              <a:lnSpc>
                <a:spcPct val="100000"/>
              </a:lnSpc>
              <a:spcBef>
                <a:spcPts val="0"/>
              </a:spcBef>
              <a:spcAft>
                <a:spcPts val="0"/>
              </a:spcAft>
              <a:buNone/>
            </a:pPr>
            <a:r>
              <a:rPr lang="fr-fr" sz="1000" i="0" u="none" strike="noStrike" cap="none">
                <a:solidFill>
                  <a:schemeClr val="lt2"/>
                </a:solidFill>
                <a:latin typeface="Optimistic Text"/>
                <a:ea typeface="Optimistic Text"/>
                <a:cs typeface="Optimistic Text"/>
                <a:sym typeface="Optimistic Text"/>
              </a:rPr>
              <a:t>Remarque : Ne présentez cette diapositive que si vous avez des questions sur la plateforme d’entreprise et la vérification.</a:t>
            </a:r>
            <a:endParaRPr sz="1000" i="0" u="none" strike="noStrike" cap="none">
              <a:solidFill>
                <a:schemeClr val="lt2"/>
              </a:solidFill>
              <a:latin typeface="Optimistic Text"/>
              <a:ea typeface="Optimistic Text"/>
              <a:cs typeface="Optimistic Text"/>
              <a:sym typeface="Optimistic Text"/>
            </a:endParaRPr>
          </a:p>
        </p:txBody>
      </p:sp>
      <p:pic>
        <p:nvPicPr>
          <p:cNvPr id="1284" name="Google Shape;1284;p175" descr="A green phone in a circle&#10;&#10;Description automatically generated with medium confidence"/>
          <p:cNvPicPr preferRelativeResize="0"/>
          <p:nvPr/>
        </p:nvPicPr>
        <p:blipFill rotWithShape="1">
          <a:blip r:embed="rId3">
            <a:alphaModFix/>
          </a:blip>
          <a:srcRect/>
          <a:stretch/>
        </p:blipFill>
        <p:spPr>
          <a:xfrm>
            <a:off x="8564241" y="208359"/>
            <a:ext cx="364879" cy="366906"/>
          </a:xfrm>
          <a:prstGeom prst="rect">
            <a:avLst/>
          </a:prstGeom>
          <a:noFill/>
          <a:ln>
            <a:noFill/>
          </a:ln>
        </p:spPr>
      </p:pic>
      <p:grpSp>
        <p:nvGrpSpPr>
          <p:cNvPr id="1285" name="Google Shape;1285;p175"/>
          <p:cNvGrpSpPr/>
          <p:nvPr/>
        </p:nvGrpSpPr>
        <p:grpSpPr>
          <a:xfrm>
            <a:off x="4198581" y="2192011"/>
            <a:ext cx="188567" cy="188604"/>
            <a:chOff x="9962790" y="3442390"/>
            <a:chExt cx="678300" cy="678430"/>
          </a:xfrm>
        </p:grpSpPr>
        <p:sp>
          <p:nvSpPr>
            <p:cNvPr id="1286" name="Google Shape;1286;p175"/>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87" name="Google Shape;1287;p175"/>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288" name="Google Shape;1288;p175"/>
          <p:cNvGrpSpPr/>
          <p:nvPr/>
        </p:nvGrpSpPr>
        <p:grpSpPr>
          <a:xfrm>
            <a:off x="4198581" y="2841469"/>
            <a:ext cx="188567" cy="188604"/>
            <a:chOff x="9962790" y="3442390"/>
            <a:chExt cx="678300" cy="678430"/>
          </a:xfrm>
        </p:grpSpPr>
        <p:sp>
          <p:nvSpPr>
            <p:cNvPr id="1289" name="Google Shape;1289;p175"/>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90" name="Google Shape;1290;p175"/>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291" name="Google Shape;1291;p175"/>
          <p:cNvGrpSpPr/>
          <p:nvPr/>
        </p:nvGrpSpPr>
        <p:grpSpPr>
          <a:xfrm>
            <a:off x="4198581" y="3171342"/>
            <a:ext cx="188567" cy="188604"/>
            <a:chOff x="9962790" y="3442390"/>
            <a:chExt cx="678300" cy="678430"/>
          </a:xfrm>
        </p:grpSpPr>
        <p:sp>
          <p:nvSpPr>
            <p:cNvPr id="1292" name="Google Shape;1292;p175"/>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293" name="Google Shape;1293;p175"/>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158"/>
          <p:cNvSpPr txBox="1"/>
          <p:nvPr/>
        </p:nvSpPr>
        <p:spPr>
          <a:xfrm>
            <a:off x="5042236" y="1083469"/>
            <a:ext cx="3542964" cy="2810400"/>
          </a:xfrm>
          <a:prstGeom prst="rect">
            <a:avLst/>
          </a:prstGeom>
          <a:noFill/>
          <a:ln>
            <a:noFill/>
          </a:ln>
        </p:spPr>
        <p:txBody>
          <a:bodyPr spcFirstLastPara="1" wrap="square" lIns="0" tIns="0" rIns="0" bIns="0" rtlCol="0" anchor="ctr" anchorCtr="0">
            <a:noAutofit/>
          </a:bodyPr>
          <a:lstStyle/>
          <a:p>
            <a:pPr marL="254000" marR="0" lvl="0" indent="-247650" algn="l" rtl="0">
              <a:lnSpc>
                <a:spcPct val="115000"/>
              </a:lnSpc>
              <a:spcBef>
                <a:spcPts val="0"/>
              </a:spcBef>
              <a:spcAft>
                <a:spcPts val="0"/>
              </a:spcAft>
              <a:buClr>
                <a:srgbClr val="1C2B33"/>
              </a:buClr>
              <a:buSzPts val="1300"/>
              <a:buFont typeface="Optimistic Text"/>
              <a:buAutoNum type="arabicPeriod"/>
            </a:pPr>
            <a:r>
              <a:rPr lang="fr-fr" sz="1300" b="1" i="0" u="none" strike="noStrike" cap="none" dirty="0">
                <a:solidFill>
                  <a:srgbClr val="1C2B33"/>
                </a:solidFill>
                <a:latin typeface="Optimistic Text"/>
                <a:ea typeface="Optimistic Text"/>
                <a:cs typeface="Optimistic Text"/>
                <a:sym typeface="Optimistic Text"/>
              </a:rPr>
              <a:t>Premiers pas avec les technologies Meta</a:t>
            </a:r>
            <a:endParaRPr sz="1300" b="1" i="0" u="none" strike="noStrike" cap="none" dirty="0">
              <a:solidFill>
                <a:srgbClr val="1C2B33"/>
              </a:solidFill>
              <a:latin typeface="Optimistic Text"/>
              <a:ea typeface="Optimistic Text"/>
              <a:cs typeface="Optimistic Text"/>
              <a:sym typeface="Optimistic Text"/>
            </a:endParaRPr>
          </a:p>
          <a:p>
            <a:pPr marL="254000" marR="0" lvl="0" indent="-247650" algn="l" rtl="0">
              <a:lnSpc>
                <a:spcPct val="115000"/>
              </a:lnSpc>
              <a:spcBef>
                <a:spcPts val="900"/>
              </a:spcBef>
              <a:spcAft>
                <a:spcPts val="0"/>
              </a:spcAft>
              <a:buClr>
                <a:srgbClr val="1C2B33"/>
              </a:buClr>
              <a:buSzPts val="1300"/>
              <a:buFont typeface="Optimistic Text"/>
              <a:buAutoNum type="arabicPeriod"/>
            </a:pPr>
            <a:r>
              <a:rPr lang="fr-fr" sz="1300" b="1" i="0" u="none" strike="noStrike" cap="none" dirty="0">
                <a:solidFill>
                  <a:srgbClr val="1C2B33"/>
                </a:solidFill>
                <a:latin typeface="Optimistic Text"/>
                <a:ea typeface="Optimistic Text"/>
                <a:cs typeface="Optimistic Text"/>
                <a:sym typeface="Optimistic Text"/>
              </a:rPr>
              <a:t>Vue d’ensemble sur la publicité</a:t>
            </a:r>
            <a:endParaRPr sz="1300" b="1" i="0" u="none" strike="noStrike" cap="none" dirty="0">
              <a:solidFill>
                <a:srgbClr val="1C2B33"/>
              </a:solidFill>
              <a:latin typeface="Optimistic Text"/>
              <a:ea typeface="Optimistic Text"/>
              <a:cs typeface="Optimistic Text"/>
              <a:sym typeface="Optimistic Text"/>
            </a:endParaRPr>
          </a:p>
          <a:p>
            <a:pPr marL="254000" marR="0" lvl="0" indent="-247650" algn="l" rtl="0">
              <a:lnSpc>
                <a:spcPct val="115000"/>
              </a:lnSpc>
              <a:spcBef>
                <a:spcPts val="900"/>
              </a:spcBef>
              <a:spcAft>
                <a:spcPts val="0"/>
              </a:spcAft>
              <a:buClr>
                <a:srgbClr val="1C2B33"/>
              </a:buClr>
              <a:buSzPts val="1300"/>
              <a:buFont typeface="Optimistic Text"/>
              <a:buAutoNum type="arabicPeriod"/>
            </a:pPr>
            <a:r>
              <a:rPr lang="fr-fr" sz="1300" b="1" i="0" u="none" strike="noStrike" cap="none" dirty="0">
                <a:solidFill>
                  <a:srgbClr val="1C2B33"/>
                </a:solidFill>
                <a:latin typeface="Optimistic Text"/>
                <a:ea typeface="Optimistic Text"/>
                <a:cs typeface="Optimistic Text"/>
                <a:sym typeface="Optimistic Text"/>
              </a:rPr>
              <a:t>Publicités portant sur un enjeu social, électoral ou politique</a:t>
            </a:r>
            <a:endParaRPr sz="1300" b="1" i="0" u="none" strike="noStrike" cap="none" dirty="0">
              <a:solidFill>
                <a:srgbClr val="1C2B33"/>
              </a:solidFill>
              <a:latin typeface="Optimistic Text"/>
              <a:ea typeface="Optimistic Text"/>
              <a:cs typeface="Optimistic Text"/>
              <a:sym typeface="Optimistic Text"/>
            </a:endParaRPr>
          </a:p>
          <a:p>
            <a:pPr marL="254000" marR="0" lvl="0" indent="-247650" algn="l" rtl="0">
              <a:lnSpc>
                <a:spcPct val="115000"/>
              </a:lnSpc>
              <a:spcBef>
                <a:spcPts val="900"/>
              </a:spcBef>
              <a:spcAft>
                <a:spcPts val="0"/>
              </a:spcAft>
              <a:buClr>
                <a:srgbClr val="1C2B33"/>
              </a:buClr>
              <a:buSzPts val="1300"/>
              <a:buFont typeface="Optimistic Text"/>
              <a:buAutoNum type="arabicPeriod"/>
            </a:pPr>
            <a:r>
              <a:rPr lang="fr-fr" sz="1300" b="1" i="0" u="none" strike="noStrike" cap="none" dirty="0">
                <a:solidFill>
                  <a:srgbClr val="1C2B33"/>
                </a:solidFill>
                <a:latin typeface="Optimistic Text"/>
                <a:ea typeface="Optimistic Text"/>
                <a:cs typeface="Optimistic Text"/>
                <a:sym typeface="Optimistic Text"/>
              </a:rPr>
              <a:t>Bibliothèque publicitaire</a:t>
            </a:r>
            <a:r>
              <a:rPr lang="fr-fr" sz="1300" b="1" dirty="0">
                <a:solidFill>
                  <a:srgbClr val="1C2B33"/>
                </a:solidFill>
                <a:latin typeface="Optimistic Text"/>
                <a:ea typeface="Optimistic Text"/>
                <a:cs typeface="Optimistic Text"/>
                <a:sym typeface="Optimistic Text"/>
              </a:rPr>
              <a:t> Meta</a:t>
            </a:r>
            <a:endParaRPr sz="1300" b="1" i="0" u="none" strike="noStrike" cap="none" dirty="0">
              <a:solidFill>
                <a:srgbClr val="1C2B33"/>
              </a:solidFill>
              <a:latin typeface="Optimistic Text"/>
              <a:ea typeface="Optimistic Text"/>
              <a:cs typeface="Optimistic Text"/>
              <a:sym typeface="Optimistic Text"/>
            </a:endParaRPr>
          </a:p>
          <a:p>
            <a:pPr marL="254000" marR="0" lvl="0" indent="-247650" algn="l" rtl="0">
              <a:lnSpc>
                <a:spcPct val="115000"/>
              </a:lnSpc>
              <a:spcBef>
                <a:spcPts val="900"/>
              </a:spcBef>
              <a:spcAft>
                <a:spcPts val="900"/>
              </a:spcAft>
              <a:buClr>
                <a:srgbClr val="1C2B33"/>
              </a:buClr>
              <a:buSzPts val="1300"/>
              <a:buFont typeface="Optimistic Text"/>
              <a:buAutoNum type="arabicPeriod"/>
            </a:pPr>
            <a:r>
              <a:rPr lang="fr-fr" sz="1300" b="1" i="0" u="none" strike="noStrike" cap="none" dirty="0">
                <a:solidFill>
                  <a:srgbClr val="1C2B33"/>
                </a:solidFill>
                <a:latin typeface="Optimistic Text"/>
                <a:ea typeface="Optimistic Text"/>
                <a:cs typeface="Optimistic Text"/>
                <a:sym typeface="Optimistic Text"/>
              </a:rPr>
              <a:t>Ressources</a:t>
            </a:r>
            <a:endParaRPr sz="1300" b="1" i="0" u="none" strike="noStrike" cap="none" dirty="0">
              <a:solidFill>
                <a:srgbClr val="1C2B33"/>
              </a:solidFill>
              <a:latin typeface="Optimistic Text"/>
              <a:ea typeface="Optimistic Text"/>
              <a:cs typeface="Optimistic Text"/>
              <a:sym typeface="Optimistic Text"/>
            </a:endParaRPr>
          </a:p>
        </p:txBody>
      </p:sp>
      <p:sp>
        <p:nvSpPr>
          <p:cNvPr id="988" name="Google Shape;988;p158"/>
          <p:cNvSpPr txBox="1">
            <a:spLocks noGrp="1"/>
          </p:cNvSpPr>
          <p:nvPr>
            <p:ph type="title"/>
          </p:nvPr>
        </p:nvSpPr>
        <p:spPr>
          <a:xfrm>
            <a:off x="397022" y="2296651"/>
            <a:ext cx="3338673" cy="550199"/>
          </a:xfrm>
          <a:prstGeom prst="rect">
            <a:avLst/>
          </a:prstGeom>
          <a:noFill/>
          <a:ln>
            <a:noFill/>
          </a:ln>
        </p:spPr>
        <p:txBody>
          <a:bodyPr spcFirstLastPara="1" wrap="square" lIns="0" tIns="0" rIns="0" bIns="0" rtlCol="0" anchor="ctr" anchorCtr="0">
            <a:noAutofit/>
          </a:bodyPr>
          <a:lstStyle/>
          <a:p>
            <a:pPr marL="0" lvl="0" indent="0" algn="l" rtl="0">
              <a:lnSpc>
                <a:spcPct val="108000"/>
              </a:lnSpc>
              <a:spcBef>
                <a:spcPts val="0"/>
              </a:spcBef>
              <a:spcAft>
                <a:spcPts val="0"/>
              </a:spcAft>
              <a:buNone/>
            </a:pPr>
            <a:r>
              <a:rPr lang="fr-fr" sz="2700">
                <a:latin typeface="Optimistic Display Medium"/>
                <a:ea typeface="Optimistic Display Medium"/>
                <a:cs typeface="Optimistic Display Medium"/>
                <a:sym typeface="Optimistic Display Medium"/>
              </a:rPr>
              <a:t>Sommaire</a:t>
            </a:r>
            <a:endParaRPr>
              <a:latin typeface="Optimistic Display Medium"/>
              <a:ea typeface="Optimistic Display Medium"/>
              <a:cs typeface="Optimistic Display Medium"/>
              <a:sym typeface="Optimistic Display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176"/>
          <p:cNvSpPr txBox="1"/>
          <p:nvPr/>
        </p:nvSpPr>
        <p:spPr>
          <a:xfrm>
            <a:off x="3553553" y="2212531"/>
            <a:ext cx="4176168" cy="4032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a:solidFill>
                  <a:schemeClr val="lt2"/>
                </a:solidFill>
                <a:latin typeface="Optimistic Display Medium"/>
                <a:ea typeface="Optimistic Display Medium"/>
                <a:cs typeface="Optimistic Display Medium"/>
                <a:sym typeface="Optimistic Display Medium"/>
              </a:rPr>
              <a:t>Recommandations publicitaires</a:t>
            </a:r>
            <a:endParaRPr sz="500" dirty="0">
              <a:latin typeface="Optimistic Display Medium"/>
              <a:ea typeface="Optimistic Display Medium"/>
              <a:cs typeface="Optimistic Display Medium"/>
              <a:sym typeface="Optimistic Display Medium"/>
            </a:endParaRPr>
          </a:p>
        </p:txBody>
      </p:sp>
      <p:sp>
        <p:nvSpPr>
          <p:cNvPr id="1299" name="Google Shape;1299;p176"/>
          <p:cNvSpPr txBox="1"/>
          <p:nvPr/>
        </p:nvSpPr>
        <p:spPr>
          <a:xfrm>
            <a:off x="3553553" y="2006581"/>
            <a:ext cx="4176168" cy="160800"/>
          </a:xfrm>
          <a:prstGeom prst="rect">
            <a:avLst/>
          </a:prstGeom>
          <a:noFill/>
          <a:ln>
            <a:noFill/>
          </a:ln>
        </p:spPr>
        <p:txBody>
          <a:bodyPr spcFirstLastPara="1" wrap="square" lIns="0" tIns="0" rIns="0" bIns="0" rtlCol="0" anchor="ctr" anchorCtr="0">
            <a:noAutofit/>
          </a:bodyPr>
          <a:lstStyle/>
          <a:p>
            <a:pPr marL="0" marR="0" lvl="0" indent="0" algn="l" rtl="0">
              <a:lnSpc>
                <a:spcPct val="125000"/>
              </a:lnSpc>
              <a:spcBef>
                <a:spcPts val="0"/>
              </a:spcBef>
              <a:spcAft>
                <a:spcPts val="0"/>
              </a:spcAft>
              <a:buNone/>
            </a:pPr>
            <a:r>
              <a:rPr lang="fr-fr" sz="900" b="1" i="0" u="none" strike="noStrike" cap="none">
                <a:solidFill>
                  <a:schemeClr val="lt2"/>
                </a:solidFill>
                <a:latin typeface="Optimistic Display"/>
                <a:ea typeface="Optimistic Display"/>
                <a:cs typeface="Optimistic Display"/>
                <a:sym typeface="Optimistic Display"/>
              </a:rPr>
              <a:t>SECTION 02</a:t>
            </a:r>
            <a:endParaRPr sz="900" b="1" i="0" u="none" strike="noStrike" cap="none">
              <a:solidFill>
                <a:schemeClr val="lt2"/>
              </a:solidFill>
              <a:latin typeface="Optimistic Display"/>
              <a:ea typeface="Optimistic Display"/>
              <a:cs typeface="Optimistic Display"/>
              <a:sym typeface="Optimistic Display"/>
            </a:endParaRPr>
          </a:p>
        </p:txBody>
      </p:sp>
      <p:pic>
        <p:nvPicPr>
          <p:cNvPr id="1300" name="Google Shape;1300;p176"/>
          <p:cNvPicPr preferRelativeResize="0"/>
          <p:nvPr/>
        </p:nvPicPr>
        <p:blipFill rotWithShape="1">
          <a:blip r:embed="rId3">
            <a:alphaModFix/>
          </a:blip>
          <a:srcRect l="34852" r="3583"/>
          <a:stretch/>
        </p:blipFill>
        <p:spPr>
          <a:xfrm>
            <a:off x="397022" y="1215342"/>
            <a:ext cx="2626272" cy="2844690"/>
          </a:xfrm>
          <a:prstGeom prst="roundRect">
            <a:avLst>
              <a:gd name="adj" fmla="val 6098"/>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pic>
        <p:nvPicPr>
          <p:cNvPr id="1305" name="Google Shape;1305;p177"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306" name="Google Shape;1306;p177"/>
          <p:cNvSpPr/>
          <p:nvPr/>
        </p:nvSpPr>
        <p:spPr>
          <a:xfrm>
            <a:off x="950600" y="1431125"/>
            <a:ext cx="3156600" cy="2450400"/>
          </a:xfrm>
          <a:prstGeom prst="roundRect">
            <a:avLst>
              <a:gd name="adj" fmla="val 13935"/>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307" name="Google Shape;1307;p177"/>
          <p:cNvSpPr/>
          <p:nvPr/>
        </p:nvSpPr>
        <p:spPr>
          <a:xfrm>
            <a:off x="5036876" y="1431125"/>
            <a:ext cx="3156600" cy="2450400"/>
          </a:xfrm>
          <a:prstGeom prst="roundRect">
            <a:avLst>
              <a:gd name="adj" fmla="val 14132"/>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308" name="Google Shape;1308;p177"/>
          <p:cNvSpPr txBox="1">
            <a:spLocks noGrp="1"/>
          </p:cNvSpPr>
          <p:nvPr>
            <p:ph type="subTitle" idx="4294967295"/>
          </p:nvPr>
        </p:nvSpPr>
        <p:spPr>
          <a:xfrm>
            <a:off x="1302461" y="1925856"/>
            <a:ext cx="2512619" cy="15342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Booster</a:t>
            </a:r>
            <a:endParaRPr sz="1300" b="1" i="0" u="none" strike="noStrike" cap="none" dirty="0">
              <a:solidFill>
                <a:schemeClr val="dk1"/>
              </a:solidFill>
              <a:latin typeface="Optimistic Text"/>
              <a:ea typeface="Optimistic Text"/>
              <a:cs typeface="Optimistic Text"/>
              <a:sym typeface="Optimistic Text"/>
            </a:endParaRPr>
          </a:p>
          <a:p>
            <a:pPr marL="0" marR="0" lvl="0" indent="0" algn="l" rtl="0">
              <a:lnSpc>
                <a:spcPct val="100000"/>
              </a:lnSpc>
              <a:spcBef>
                <a:spcPts val="400"/>
              </a:spcBef>
              <a:spcAft>
                <a:spcPts val="0"/>
              </a:spcAft>
              <a:buClr>
                <a:schemeClr val="accent5"/>
              </a:buClr>
              <a:buSzPts val="400"/>
              <a:buFont typeface="Arial"/>
              <a:buNone/>
            </a:pPr>
            <a:endParaRPr sz="1100" i="0" u="none" strike="noStrike" cap="none" dirty="0">
              <a:solidFill>
                <a:schemeClr val="accent5"/>
              </a:solidFill>
              <a:latin typeface="Optimistic Text"/>
              <a:ea typeface="Optimistic Text"/>
              <a:cs typeface="Optimistic Text"/>
              <a:sym typeface="Optimistic Text"/>
            </a:endParaRPr>
          </a:p>
          <a:p>
            <a:pPr marL="342900" marR="0" lvl="0" indent="0" algn="l" rtl="0">
              <a:lnSpc>
                <a:spcPct val="114000"/>
              </a:lnSpc>
              <a:spcBef>
                <a:spcPts val="0"/>
              </a:spcBef>
              <a:spcAft>
                <a:spcPts val="0"/>
              </a:spcAft>
              <a:buClr>
                <a:schemeClr val="accent5"/>
              </a:buClr>
              <a:buSzPts val="400"/>
              <a:buFont typeface="Arial"/>
              <a:buNone/>
            </a:pPr>
            <a:r>
              <a:rPr lang="fr-fr" sz="900" i="0" u="none" strike="noStrike" cap="none" dirty="0">
                <a:solidFill>
                  <a:schemeClr val="dk1"/>
                </a:solidFill>
                <a:latin typeface="Optimistic Text"/>
                <a:ea typeface="Optimistic Text"/>
                <a:cs typeface="Optimistic Text"/>
                <a:sym typeface="Optimistic Text"/>
              </a:rPr>
              <a:t>Simple et rapide</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chemeClr val="accent5"/>
              </a:buClr>
              <a:buSzPts val="400"/>
              <a:buFont typeface="Arial"/>
              <a:buNone/>
            </a:pPr>
            <a:r>
              <a:rPr lang="fr-fr" sz="900" i="0" u="none" strike="noStrike" cap="none" dirty="0">
                <a:solidFill>
                  <a:schemeClr val="dk1"/>
                </a:solidFill>
                <a:latin typeface="Optimistic Text"/>
                <a:ea typeface="Optimistic Text"/>
                <a:cs typeface="Optimistic Text"/>
                <a:sym typeface="Optimistic Text"/>
              </a:rPr>
              <a:t>Directement depuis votre Page</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chemeClr val="accent5"/>
              </a:buClr>
              <a:buSzPts val="400"/>
              <a:buFont typeface="Arial"/>
              <a:buNone/>
            </a:pPr>
            <a:r>
              <a:rPr lang="fr-fr" sz="900" i="0" u="none" strike="noStrike" cap="none" dirty="0">
                <a:solidFill>
                  <a:schemeClr val="dk1"/>
                </a:solidFill>
                <a:latin typeface="Optimistic Text"/>
                <a:ea typeface="Optimistic Text"/>
                <a:cs typeface="Optimistic Text"/>
                <a:sym typeface="Optimistic Text"/>
              </a:rPr>
              <a:t>Moins d’options de ciblage et d’optimisation</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29000"/>
              </a:lnSpc>
              <a:spcBef>
                <a:spcPts val="1300"/>
              </a:spcBef>
              <a:spcAft>
                <a:spcPts val="0"/>
              </a:spcAft>
              <a:buClr>
                <a:srgbClr val="1C2B33"/>
              </a:buClr>
              <a:buSzPts val="200"/>
              <a:buFont typeface="Arial"/>
              <a:buNone/>
            </a:pPr>
            <a:endParaRPr sz="900" i="0" u="none" strike="noStrike" cap="none" dirty="0">
              <a:solidFill>
                <a:schemeClr val="dk1"/>
              </a:solidFill>
              <a:latin typeface="Optimistic Text"/>
              <a:ea typeface="Optimistic Text"/>
              <a:cs typeface="Optimistic Text"/>
              <a:sym typeface="Optimistic Text"/>
            </a:endParaRPr>
          </a:p>
        </p:txBody>
      </p:sp>
      <p:sp>
        <p:nvSpPr>
          <p:cNvPr id="1309" name="Google Shape;1309;p177"/>
          <p:cNvSpPr txBox="1">
            <a:spLocks noGrp="1"/>
          </p:cNvSpPr>
          <p:nvPr>
            <p:ph type="title" idx="4294967295"/>
          </p:nvPr>
        </p:nvSpPr>
        <p:spPr>
          <a:xfrm>
            <a:off x="1814103" y="452004"/>
            <a:ext cx="5515795" cy="631465"/>
          </a:xfrm>
          <a:prstGeom prst="rect">
            <a:avLst/>
          </a:prstGeom>
          <a:noFill/>
          <a:ln>
            <a:noFill/>
          </a:ln>
        </p:spPr>
        <p:txBody>
          <a:bodyPr spcFirstLastPara="1" wrap="square" lIns="0" tIns="0" rIns="0" bIns="0" rtlCol="0" anchor="t" anchorCtr="0">
            <a:noAutofit/>
          </a:bodyPr>
          <a:lstStyle/>
          <a:p>
            <a:pPr marL="0" lvl="0" indent="0" algn="ctr" rtl="0">
              <a:lnSpc>
                <a:spcPct val="115000"/>
              </a:lnSpc>
              <a:spcBef>
                <a:spcPts val="0"/>
              </a:spcBef>
              <a:spcAft>
                <a:spcPts val="0"/>
              </a:spcAft>
              <a:buNone/>
            </a:pPr>
            <a:r>
              <a:rPr lang="fr-fr">
                <a:latin typeface="Optimistic Display Medium"/>
                <a:ea typeface="Optimistic Display Medium"/>
                <a:cs typeface="Optimistic Display Medium"/>
                <a:sym typeface="Optimistic Display Medium"/>
              </a:rPr>
              <a:t>Booster vs diffuser une publicité</a:t>
            </a:r>
            <a:endParaRPr>
              <a:latin typeface="Optimistic Display Medium"/>
              <a:ea typeface="Optimistic Display Medium"/>
              <a:cs typeface="Optimistic Display Medium"/>
              <a:sym typeface="Optimistic Display Medium"/>
            </a:endParaRPr>
          </a:p>
        </p:txBody>
      </p:sp>
      <p:sp>
        <p:nvSpPr>
          <p:cNvPr id="1310" name="Google Shape;1310;p177"/>
          <p:cNvSpPr txBox="1">
            <a:spLocks noGrp="1"/>
          </p:cNvSpPr>
          <p:nvPr>
            <p:ph type="subTitle" idx="4294967295"/>
          </p:nvPr>
        </p:nvSpPr>
        <p:spPr>
          <a:xfrm>
            <a:off x="5412280" y="1925856"/>
            <a:ext cx="2429259" cy="15342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Diffusion de publicités</a:t>
            </a:r>
            <a:endParaRPr sz="1300" b="1" i="0" u="none" strike="noStrike" cap="none" dirty="0">
              <a:solidFill>
                <a:schemeClr val="dk1"/>
              </a:solidFill>
              <a:latin typeface="Optimistic Text"/>
              <a:ea typeface="Optimistic Text"/>
              <a:cs typeface="Optimistic Text"/>
              <a:sym typeface="Optimistic Text"/>
            </a:endParaRPr>
          </a:p>
          <a:p>
            <a:pPr marL="0" marR="0" lvl="0" indent="0" algn="l" rtl="0">
              <a:lnSpc>
                <a:spcPct val="100000"/>
              </a:lnSpc>
              <a:spcBef>
                <a:spcPts val="400"/>
              </a:spcBef>
              <a:spcAft>
                <a:spcPts val="0"/>
              </a:spcAft>
              <a:buClr>
                <a:schemeClr val="accent5"/>
              </a:buClr>
              <a:buSzPts val="400"/>
              <a:buFont typeface="Arial"/>
              <a:buNone/>
            </a:pPr>
            <a:endParaRPr sz="1100" i="0" u="none" strike="noStrike" cap="none" dirty="0">
              <a:solidFill>
                <a:schemeClr val="accent5"/>
              </a:solidFill>
              <a:latin typeface="Optimistic Text"/>
              <a:ea typeface="Optimistic Text"/>
              <a:cs typeface="Optimistic Text"/>
              <a:sym typeface="Optimistic Text"/>
            </a:endParaRPr>
          </a:p>
          <a:p>
            <a:pPr marL="342900" marR="0" lvl="0" indent="0" algn="l" rtl="0">
              <a:lnSpc>
                <a:spcPct val="114000"/>
              </a:lnSpc>
              <a:spcBef>
                <a:spcPts val="0"/>
              </a:spcBef>
              <a:spcAft>
                <a:spcPts val="0"/>
              </a:spcAft>
              <a:buClr>
                <a:schemeClr val="dk1"/>
              </a:buClr>
              <a:buSzPts val="900"/>
              <a:buFont typeface="Arial"/>
              <a:buNone/>
            </a:pPr>
            <a:r>
              <a:rPr lang="fr-fr" sz="900" i="0" u="none" strike="noStrike" cap="none" dirty="0">
                <a:solidFill>
                  <a:schemeClr val="dk1"/>
                </a:solidFill>
                <a:latin typeface="Optimistic Text"/>
                <a:ea typeface="Optimistic Text"/>
                <a:cs typeface="Optimistic Text"/>
                <a:sym typeface="Optimistic Text"/>
              </a:rPr>
              <a:t>Gestionnaire de publicités</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chemeClr val="dk1"/>
              </a:buClr>
              <a:buSzPts val="900"/>
              <a:buFont typeface="Arial"/>
              <a:buNone/>
            </a:pPr>
            <a:r>
              <a:rPr lang="fr-fr" sz="900" i="0" u="none" strike="noStrike" cap="none" dirty="0">
                <a:solidFill>
                  <a:schemeClr val="dk1"/>
                </a:solidFill>
                <a:latin typeface="Optimistic Text"/>
                <a:ea typeface="Optimistic Text"/>
                <a:cs typeface="Optimistic Text"/>
                <a:sym typeface="Optimistic Text"/>
              </a:rPr>
              <a:t>Suite complète d’outils publicitaires</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chemeClr val="dk1"/>
              </a:buClr>
              <a:buSzPts val="900"/>
              <a:buFont typeface="Arial"/>
              <a:buNone/>
            </a:pPr>
            <a:r>
              <a:rPr lang="fr-fr" sz="900" i="0" u="none" strike="noStrike" cap="none" dirty="0">
                <a:solidFill>
                  <a:schemeClr val="dk1"/>
                </a:solidFill>
                <a:latin typeface="Optimistic Text"/>
                <a:ea typeface="Optimistic Text"/>
                <a:cs typeface="Optimistic Text"/>
                <a:sym typeface="Optimistic Text"/>
              </a:rPr>
              <a:t>Options avancées pour toucher une</a:t>
            </a:r>
            <a:r>
              <a:rPr lang="cs-CZ" sz="900" i="0" u="none" strike="noStrike" cap="none" dirty="0">
                <a:solidFill>
                  <a:schemeClr val="dk1"/>
                </a:solidFill>
                <a:latin typeface="Optimistic Text"/>
                <a:ea typeface="Optimistic Text"/>
                <a:cs typeface="Optimistic Text"/>
                <a:sym typeface="Optimistic Text"/>
              </a:rPr>
              <a:t> </a:t>
            </a:r>
            <a:r>
              <a:rPr lang="fr-fr" sz="900" i="0" u="none" strike="noStrike" cap="none" dirty="0">
                <a:solidFill>
                  <a:schemeClr val="dk1"/>
                </a:solidFill>
                <a:latin typeface="Optimistic Text"/>
                <a:ea typeface="Optimistic Text"/>
                <a:cs typeface="Optimistic Text"/>
                <a:sym typeface="Optimistic Text"/>
              </a:rPr>
              <a:t>audience</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29000"/>
              </a:lnSpc>
              <a:spcBef>
                <a:spcPts val="1300"/>
              </a:spcBef>
              <a:spcAft>
                <a:spcPts val="0"/>
              </a:spcAft>
              <a:buClr>
                <a:srgbClr val="1C2B33"/>
              </a:buClr>
              <a:buSzPts val="200"/>
              <a:buFont typeface="Arial"/>
              <a:buNone/>
            </a:pPr>
            <a:endParaRPr sz="900" i="0" u="none" strike="noStrike" cap="none" dirty="0">
              <a:solidFill>
                <a:schemeClr val="dk1"/>
              </a:solidFill>
              <a:latin typeface="Optimistic Text"/>
              <a:ea typeface="Optimistic Text"/>
              <a:cs typeface="Optimistic Text"/>
              <a:sym typeface="Optimistic Text"/>
            </a:endParaRPr>
          </a:p>
        </p:txBody>
      </p:sp>
      <p:grpSp>
        <p:nvGrpSpPr>
          <p:cNvPr id="1311" name="Google Shape;1311;p177"/>
          <p:cNvGrpSpPr/>
          <p:nvPr/>
        </p:nvGrpSpPr>
        <p:grpSpPr>
          <a:xfrm>
            <a:off x="5411193" y="2363624"/>
            <a:ext cx="188534" cy="188595"/>
            <a:chOff x="9962801" y="3442383"/>
            <a:chExt cx="678301" cy="678429"/>
          </a:xfrm>
        </p:grpSpPr>
        <p:sp>
          <p:nvSpPr>
            <p:cNvPr id="1312" name="Google Shape;1312;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13" name="Google Shape;1313;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14" name="Google Shape;1314;p177"/>
          <p:cNvGrpSpPr/>
          <p:nvPr/>
        </p:nvGrpSpPr>
        <p:grpSpPr>
          <a:xfrm>
            <a:off x="5411193" y="2687603"/>
            <a:ext cx="188534" cy="188595"/>
            <a:chOff x="9962801" y="3442383"/>
            <a:chExt cx="678301" cy="678429"/>
          </a:xfrm>
        </p:grpSpPr>
        <p:sp>
          <p:nvSpPr>
            <p:cNvPr id="1315" name="Google Shape;1315;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16" name="Google Shape;1316;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17" name="Google Shape;1317;p177"/>
          <p:cNvGrpSpPr/>
          <p:nvPr/>
        </p:nvGrpSpPr>
        <p:grpSpPr>
          <a:xfrm>
            <a:off x="5411193" y="3021972"/>
            <a:ext cx="188534" cy="188595"/>
            <a:chOff x="9962801" y="3442383"/>
            <a:chExt cx="678301" cy="678429"/>
          </a:xfrm>
        </p:grpSpPr>
        <p:sp>
          <p:nvSpPr>
            <p:cNvPr id="1318" name="Google Shape;1318;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19" name="Google Shape;1319;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20" name="Google Shape;1320;p177"/>
          <p:cNvGrpSpPr/>
          <p:nvPr/>
        </p:nvGrpSpPr>
        <p:grpSpPr>
          <a:xfrm>
            <a:off x="1324553" y="2363624"/>
            <a:ext cx="188534" cy="188595"/>
            <a:chOff x="9962801" y="3442383"/>
            <a:chExt cx="678301" cy="678429"/>
          </a:xfrm>
        </p:grpSpPr>
        <p:sp>
          <p:nvSpPr>
            <p:cNvPr id="1321" name="Google Shape;1321;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22" name="Google Shape;1322;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23" name="Google Shape;1323;p177"/>
          <p:cNvGrpSpPr/>
          <p:nvPr/>
        </p:nvGrpSpPr>
        <p:grpSpPr>
          <a:xfrm>
            <a:off x="1324553" y="2687603"/>
            <a:ext cx="188534" cy="188595"/>
            <a:chOff x="9962801" y="3442383"/>
            <a:chExt cx="678301" cy="678429"/>
          </a:xfrm>
        </p:grpSpPr>
        <p:sp>
          <p:nvSpPr>
            <p:cNvPr id="1324" name="Google Shape;1324;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25" name="Google Shape;1325;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26" name="Google Shape;1326;p177"/>
          <p:cNvGrpSpPr/>
          <p:nvPr/>
        </p:nvGrpSpPr>
        <p:grpSpPr>
          <a:xfrm>
            <a:off x="1324553" y="3021972"/>
            <a:ext cx="188534" cy="188595"/>
            <a:chOff x="9962801" y="3442383"/>
            <a:chExt cx="678301" cy="678429"/>
          </a:xfrm>
        </p:grpSpPr>
        <p:sp>
          <p:nvSpPr>
            <p:cNvPr id="1327" name="Google Shape;1327;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28" name="Google Shape;1328;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pic>
        <p:nvPicPr>
          <p:cNvPr id="1333" name="Google Shape;1333;p178" descr="Background pattern&#10;&#10;Description automatically generated"/>
          <p:cNvPicPr preferRelativeResize="0"/>
          <p:nvPr/>
        </p:nvPicPr>
        <p:blipFill rotWithShape="1">
          <a:blip r:embed="rId3">
            <a:alphaModFix/>
          </a:blip>
          <a:srcRect l="28512" r="21480"/>
          <a:stretch/>
        </p:blipFill>
        <p:spPr>
          <a:xfrm>
            <a:off x="0" y="0"/>
            <a:ext cx="4572001" cy="5143501"/>
          </a:xfrm>
          <a:prstGeom prst="rect">
            <a:avLst/>
          </a:prstGeom>
          <a:noFill/>
          <a:ln>
            <a:noFill/>
          </a:ln>
        </p:spPr>
      </p:pic>
      <p:sp>
        <p:nvSpPr>
          <p:cNvPr id="1334" name="Google Shape;1334;p178"/>
          <p:cNvSpPr txBox="1">
            <a:spLocks noGrp="1"/>
          </p:cNvSpPr>
          <p:nvPr>
            <p:ph type="title" idx="4294967295"/>
          </p:nvPr>
        </p:nvSpPr>
        <p:spPr>
          <a:xfrm>
            <a:off x="4961878" y="1578961"/>
            <a:ext cx="3648721" cy="19122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Lorsque vous boostez une publication, trois éléments sont importants :</a:t>
            </a:r>
            <a:endParaRPr dirty="0">
              <a:latin typeface="Optimistic Display Medium"/>
              <a:ea typeface="Optimistic Display Medium"/>
              <a:cs typeface="Optimistic Display Medium"/>
              <a:sym typeface="Optimistic Display Medium"/>
            </a:endParaRPr>
          </a:p>
          <a:p>
            <a:pPr marL="0" lvl="0" indent="0" algn="l" rtl="0">
              <a:lnSpc>
                <a:spcPct val="108000"/>
              </a:lnSpc>
              <a:spcBef>
                <a:spcPts val="0"/>
              </a:spcBef>
              <a:spcAft>
                <a:spcPts val="0"/>
              </a:spcAft>
              <a:buNone/>
            </a:pPr>
            <a:endParaRPr sz="1200" dirty="0">
              <a:solidFill>
                <a:schemeClr val="accent5"/>
              </a:solidFill>
              <a:latin typeface="Arial"/>
              <a:ea typeface="Arial"/>
              <a:cs typeface="Arial"/>
              <a:sym typeface="Arial"/>
            </a:endParaRPr>
          </a:p>
          <a:p>
            <a:pPr marL="342900" lvl="0" indent="0" algn="l" rtl="0">
              <a:lnSpc>
                <a:spcPct val="114000"/>
              </a:lnSpc>
              <a:spcBef>
                <a:spcPts val="0"/>
              </a:spcBef>
              <a:spcAft>
                <a:spcPts val="0"/>
              </a:spcAft>
              <a:buNone/>
            </a:pPr>
            <a:r>
              <a:rPr lang="fr-fr" sz="1300" b="1" dirty="0">
                <a:latin typeface="Optimistic Text"/>
                <a:ea typeface="Optimistic Text"/>
                <a:cs typeface="Optimistic Text"/>
                <a:sym typeface="Optimistic Text"/>
              </a:rPr>
              <a:t>les personnes que vous voulez couvrir</a:t>
            </a:r>
            <a:endParaRPr sz="1300" b="1" dirty="0">
              <a:latin typeface="Optimistic Text"/>
              <a:ea typeface="Optimistic Text"/>
              <a:cs typeface="Optimistic Text"/>
              <a:sym typeface="Optimistic Text"/>
            </a:endParaRPr>
          </a:p>
          <a:p>
            <a:pPr marL="342900" lvl="0" indent="0" algn="l" rtl="0">
              <a:lnSpc>
                <a:spcPct val="114000"/>
              </a:lnSpc>
              <a:spcBef>
                <a:spcPts val="1300"/>
              </a:spcBef>
              <a:spcAft>
                <a:spcPts val="0"/>
              </a:spcAft>
              <a:buNone/>
            </a:pPr>
            <a:r>
              <a:rPr lang="fr-fr" sz="1300" b="1" dirty="0">
                <a:latin typeface="Optimistic Text"/>
                <a:ea typeface="Optimistic Text"/>
                <a:cs typeface="Optimistic Text"/>
                <a:sym typeface="Optimistic Text"/>
              </a:rPr>
              <a:t>votre budget maximum</a:t>
            </a:r>
            <a:endParaRPr sz="1300" b="1" dirty="0">
              <a:latin typeface="Optimistic Text"/>
              <a:ea typeface="Optimistic Text"/>
              <a:cs typeface="Optimistic Text"/>
              <a:sym typeface="Optimistic Text"/>
            </a:endParaRPr>
          </a:p>
          <a:p>
            <a:pPr marL="342900" lvl="0" indent="0" algn="l" rtl="0">
              <a:lnSpc>
                <a:spcPct val="114000"/>
              </a:lnSpc>
              <a:spcBef>
                <a:spcPts val="1300"/>
              </a:spcBef>
              <a:spcAft>
                <a:spcPts val="1300"/>
              </a:spcAft>
              <a:buNone/>
            </a:pPr>
            <a:r>
              <a:rPr lang="fr-fr" sz="1300" b="1" dirty="0">
                <a:latin typeface="Optimistic Text"/>
                <a:ea typeface="Optimistic Text"/>
                <a:cs typeface="Optimistic Text"/>
                <a:sym typeface="Optimistic Text"/>
              </a:rPr>
              <a:t>la durée de diffusion souhaitée </a:t>
            </a:r>
            <a:br>
              <a:rPr lang="cs-CZ" sz="1300" b="1" dirty="0">
                <a:latin typeface="Optimistic Text"/>
                <a:ea typeface="Optimistic Text"/>
                <a:cs typeface="Optimistic Text"/>
                <a:sym typeface="Optimistic Text"/>
              </a:rPr>
            </a:br>
            <a:r>
              <a:rPr lang="fr-fr" sz="1300" b="1" dirty="0">
                <a:latin typeface="Optimistic Text"/>
                <a:ea typeface="Optimistic Text"/>
                <a:cs typeface="Optimistic Text"/>
                <a:sym typeface="Optimistic Text"/>
              </a:rPr>
              <a:t>de votre publicité</a:t>
            </a:r>
            <a:endParaRPr sz="1300" b="1" dirty="0">
              <a:latin typeface="Optimistic Text"/>
              <a:ea typeface="Optimistic Text"/>
              <a:cs typeface="Optimistic Text"/>
              <a:sym typeface="Optimistic Text"/>
            </a:endParaRPr>
          </a:p>
        </p:txBody>
      </p:sp>
      <p:grpSp>
        <p:nvGrpSpPr>
          <p:cNvPr id="1335" name="Google Shape;1335;p178"/>
          <p:cNvGrpSpPr/>
          <p:nvPr/>
        </p:nvGrpSpPr>
        <p:grpSpPr>
          <a:xfrm>
            <a:off x="4961879" y="2773577"/>
            <a:ext cx="188568" cy="188603"/>
            <a:chOff x="9962801" y="3442383"/>
            <a:chExt cx="678301" cy="678429"/>
          </a:xfrm>
        </p:grpSpPr>
        <p:sp>
          <p:nvSpPr>
            <p:cNvPr id="1336" name="Google Shape;1336;p178"/>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37" name="Google Shape;1337;p178"/>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38" name="Google Shape;1338;p178"/>
          <p:cNvGrpSpPr/>
          <p:nvPr/>
        </p:nvGrpSpPr>
        <p:grpSpPr>
          <a:xfrm>
            <a:off x="4961879" y="3164020"/>
            <a:ext cx="188568" cy="188603"/>
            <a:chOff x="9962801" y="3442383"/>
            <a:chExt cx="678301" cy="678429"/>
          </a:xfrm>
        </p:grpSpPr>
        <p:sp>
          <p:nvSpPr>
            <p:cNvPr id="1339" name="Google Shape;1339;p178"/>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40" name="Google Shape;1340;p178"/>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41" name="Google Shape;1341;p178"/>
          <p:cNvGrpSpPr/>
          <p:nvPr/>
        </p:nvGrpSpPr>
        <p:grpSpPr>
          <a:xfrm>
            <a:off x="4961879" y="3554463"/>
            <a:ext cx="188568" cy="188603"/>
            <a:chOff x="9962801" y="3442383"/>
            <a:chExt cx="678301" cy="678429"/>
          </a:xfrm>
        </p:grpSpPr>
        <p:sp>
          <p:nvSpPr>
            <p:cNvPr id="1342" name="Google Shape;1342;p178"/>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43" name="Google Shape;1343;p178"/>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pic>
        <p:nvPicPr>
          <p:cNvPr id="1344" name="Google Shape;1344;p178"/>
          <p:cNvPicPr preferRelativeResize="0"/>
          <p:nvPr/>
        </p:nvPicPr>
        <p:blipFill>
          <a:blip r:embed="rId4">
            <a:alphaModFix/>
          </a:blip>
          <a:stretch>
            <a:fillRect/>
          </a:stretch>
        </p:blipFill>
        <p:spPr>
          <a:xfrm>
            <a:off x="1195650" y="208350"/>
            <a:ext cx="2180700" cy="4721100"/>
          </a:xfrm>
          <a:prstGeom prst="roundRect">
            <a:avLst>
              <a:gd name="adj" fmla="val 5255"/>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pic>
        <p:nvPicPr>
          <p:cNvPr id="1349" name="Google Shape;1349;p179" descr="Background pattern&#10;&#10;Description automatically generated"/>
          <p:cNvPicPr preferRelativeResize="0"/>
          <p:nvPr/>
        </p:nvPicPr>
        <p:blipFill rotWithShape="1">
          <a:blip r:embed="rId3">
            <a:alphaModFix/>
          </a:blip>
          <a:srcRect l="28512" r="21480"/>
          <a:stretch/>
        </p:blipFill>
        <p:spPr>
          <a:xfrm>
            <a:off x="0" y="0"/>
            <a:ext cx="4572000" cy="5143500"/>
          </a:xfrm>
          <a:prstGeom prst="rect">
            <a:avLst/>
          </a:prstGeom>
          <a:noFill/>
          <a:ln>
            <a:noFill/>
          </a:ln>
        </p:spPr>
      </p:pic>
      <p:sp>
        <p:nvSpPr>
          <p:cNvPr id="1350" name="Google Shape;1350;p179"/>
          <p:cNvSpPr txBox="1">
            <a:spLocks noGrp="1"/>
          </p:cNvSpPr>
          <p:nvPr>
            <p:ph type="title" idx="4294967295"/>
          </p:nvPr>
        </p:nvSpPr>
        <p:spPr>
          <a:xfrm>
            <a:off x="5863732" y="1040623"/>
            <a:ext cx="3036428" cy="32385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Gestionnaire de</a:t>
            </a:r>
            <a:r>
              <a:rPr lang="cs-CZ" dirty="0">
                <a:latin typeface="Optimistic Display Medium"/>
                <a:ea typeface="Optimistic Display Medium"/>
                <a:cs typeface="Optimistic Display Medium"/>
                <a:sym typeface="Optimistic Display Medium"/>
              </a:rPr>
              <a:t> </a:t>
            </a:r>
            <a:r>
              <a:rPr lang="fr-fr" dirty="0">
                <a:latin typeface="Optimistic Display Medium"/>
                <a:ea typeface="Optimistic Display Medium"/>
                <a:cs typeface="Optimistic Display Medium"/>
                <a:sym typeface="Optimistic Display Medium"/>
              </a:rPr>
              <a:t>publicités</a:t>
            </a:r>
            <a:endParaRPr dirty="0">
              <a:latin typeface="Optimistic Display Medium"/>
              <a:ea typeface="Optimistic Display Medium"/>
              <a:cs typeface="Optimistic Display Medium"/>
              <a:sym typeface="Optimistic Display Medium"/>
            </a:endParaRPr>
          </a:p>
          <a:p>
            <a:pPr marL="0" lvl="0" indent="0" algn="l" rtl="0">
              <a:lnSpc>
                <a:spcPct val="108000"/>
              </a:lnSpc>
              <a:spcBef>
                <a:spcPts val="0"/>
              </a:spcBef>
              <a:spcAft>
                <a:spcPts val="0"/>
              </a:spcAft>
              <a:buNone/>
            </a:pPr>
            <a:endParaRPr sz="1100" dirty="0">
              <a:solidFill>
                <a:schemeClr val="accent5"/>
              </a:solidFill>
              <a:latin typeface="Arial"/>
              <a:ea typeface="Arial"/>
              <a:cs typeface="Arial"/>
              <a:sym typeface="Arial"/>
            </a:endParaRPr>
          </a:p>
          <a:p>
            <a:pPr marL="342900" lvl="0" indent="0" algn="l" rtl="0">
              <a:lnSpc>
                <a:spcPct val="100000"/>
              </a:lnSpc>
              <a:spcBef>
                <a:spcPts val="0"/>
              </a:spcBef>
              <a:spcAft>
                <a:spcPts val="0"/>
              </a:spcAft>
              <a:buNone/>
            </a:pPr>
            <a:r>
              <a:rPr lang="fr-fr" sz="1300" b="1" dirty="0">
                <a:latin typeface="Optimistic Text"/>
                <a:ea typeface="Optimistic Text"/>
                <a:cs typeface="Optimistic Text"/>
                <a:sym typeface="Optimistic Text"/>
              </a:rPr>
              <a:t>Voir, modifier et consulter les résultats de vos campagnes publicitaires.</a:t>
            </a:r>
            <a:endParaRPr sz="1300" b="1" dirty="0">
              <a:latin typeface="Optimistic Text"/>
              <a:ea typeface="Optimistic Text"/>
              <a:cs typeface="Optimistic Text"/>
              <a:sym typeface="Optimistic Text"/>
            </a:endParaRPr>
          </a:p>
          <a:p>
            <a:pPr marL="342900" lvl="0" indent="0" algn="l" rtl="0">
              <a:lnSpc>
                <a:spcPct val="100000"/>
              </a:lnSpc>
              <a:spcBef>
                <a:spcPts val="1300"/>
              </a:spcBef>
              <a:spcAft>
                <a:spcPts val="0"/>
              </a:spcAft>
              <a:buNone/>
            </a:pPr>
            <a:r>
              <a:rPr lang="fr-fr" sz="1300" b="1" dirty="0">
                <a:latin typeface="Optimistic Text"/>
                <a:ea typeface="Optimistic Text"/>
                <a:cs typeface="Optimistic Text"/>
                <a:sym typeface="Optimistic Text"/>
              </a:rPr>
              <a:t>Utiliser un processus étape par étape pour développer des campagnes publicitaires.</a:t>
            </a:r>
            <a:endParaRPr sz="1300" b="1" dirty="0">
              <a:latin typeface="Optimistic Text"/>
              <a:ea typeface="Optimistic Text"/>
              <a:cs typeface="Optimistic Text"/>
              <a:sym typeface="Optimistic Text"/>
            </a:endParaRPr>
          </a:p>
          <a:p>
            <a:pPr marL="342900" lvl="0" indent="0" algn="l" rtl="0">
              <a:lnSpc>
                <a:spcPct val="100000"/>
              </a:lnSpc>
              <a:spcBef>
                <a:spcPts val="1300"/>
              </a:spcBef>
              <a:spcAft>
                <a:spcPts val="0"/>
              </a:spcAft>
              <a:buNone/>
            </a:pPr>
            <a:r>
              <a:rPr lang="fr-fr" sz="1300" b="1" dirty="0">
                <a:latin typeface="Optimistic Text"/>
                <a:ea typeface="Optimistic Text"/>
                <a:cs typeface="Optimistic Text"/>
                <a:sym typeface="Optimistic Text"/>
              </a:rPr>
              <a:t>Gérer, contrôler et personnaliser plusieurs publicités à la fois en modifiant les paramètres.</a:t>
            </a:r>
            <a:endParaRPr sz="1300" b="1" dirty="0">
              <a:latin typeface="Optimistic Text"/>
              <a:ea typeface="Optimistic Text"/>
              <a:cs typeface="Optimistic Text"/>
              <a:sym typeface="Optimistic Text"/>
            </a:endParaRPr>
          </a:p>
          <a:p>
            <a:pPr marL="342900" lvl="0" indent="0" algn="l" rtl="0">
              <a:lnSpc>
                <a:spcPct val="100000"/>
              </a:lnSpc>
              <a:spcBef>
                <a:spcPts val="1300"/>
              </a:spcBef>
              <a:spcAft>
                <a:spcPts val="1300"/>
              </a:spcAft>
              <a:buNone/>
            </a:pPr>
            <a:r>
              <a:rPr lang="fr-fr" sz="1300" b="1" dirty="0">
                <a:latin typeface="Optimistic Text"/>
                <a:ea typeface="Optimistic Text"/>
                <a:cs typeface="Optimistic Text"/>
                <a:sym typeface="Optimistic Text"/>
              </a:rPr>
              <a:t>Évaluez les performances publicitaires.</a:t>
            </a:r>
            <a:endParaRPr sz="1300" b="1" dirty="0">
              <a:latin typeface="Optimistic Text"/>
              <a:ea typeface="Optimistic Text"/>
              <a:cs typeface="Optimistic Text"/>
              <a:sym typeface="Optimistic Text"/>
            </a:endParaRPr>
          </a:p>
        </p:txBody>
      </p:sp>
      <p:pic>
        <p:nvPicPr>
          <p:cNvPr id="1351" name="Google Shape;1351;p179"/>
          <p:cNvPicPr preferRelativeResize="0"/>
          <p:nvPr/>
        </p:nvPicPr>
        <p:blipFill rotWithShape="1">
          <a:blip r:embed="rId4">
            <a:alphaModFix/>
          </a:blip>
          <a:srcRect l="3097" t="4260" r="3322" b="5291"/>
          <a:stretch/>
        </p:blipFill>
        <p:spPr>
          <a:xfrm>
            <a:off x="310875" y="1083475"/>
            <a:ext cx="4981500" cy="3117000"/>
          </a:xfrm>
          <a:prstGeom prst="roundRect">
            <a:avLst>
              <a:gd name="adj" fmla="val 3162"/>
            </a:avLst>
          </a:prstGeom>
          <a:noFill/>
          <a:ln>
            <a:noFill/>
          </a:ln>
        </p:spPr>
      </p:pic>
      <p:grpSp>
        <p:nvGrpSpPr>
          <p:cNvPr id="1352" name="Google Shape;1352;p179"/>
          <p:cNvGrpSpPr/>
          <p:nvPr/>
        </p:nvGrpSpPr>
        <p:grpSpPr>
          <a:xfrm>
            <a:off x="5863732" y="1745068"/>
            <a:ext cx="188568" cy="188603"/>
            <a:chOff x="9962801" y="3442383"/>
            <a:chExt cx="678301" cy="678429"/>
          </a:xfrm>
        </p:grpSpPr>
        <p:sp>
          <p:nvSpPr>
            <p:cNvPr id="1353" name="Google Shape;1353;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54" name="Google Shape;1354;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55" name="Google Shape;1355;p179"/>
          <p:cNvGrpSpPr/>
          <p:nvPr/>
        </p:nvGrpSpPr>
        <p:grpSpPr>
          <a:xfrm>
            <a:off x="5863732" y="2509027"/>
            <a:ext cx="188568" cy="188603"/>
            <a:chOff x="9962801" y="3442383"/>
            <a:chExt cx="678301" cy="678429"/>
          </a:xfrm>
        </p:grpSpPr>
        <p:sp>
          <p:nvSpPr>
            <p:cNvPr id="1356" name="Google Shape;1356;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57" name="Google Shape;1357;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58" name="Google Shape;1358;p179"/>
          <p:cNvGrpSpPr/>
          <p:nvPr/>
        </p:nvGrpSpPr>
        <p:grpSpPr>
          <a:xfrm>
            <a:off x="5863732" y="3260165"/>
            <a:ext cx="188568" cy="188603"/>
            <a:chOff x="9962801" y="3442383"/>
            <a:chExt cx="678301" cy="678429"/>
          </a:xfrm>
        </p:grpSpPr>
        <p:sp>
          <p:nvSpPr>
            <p:cNvPr id="1359" name="Google Shape;1359;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60" name="Google Shape;1360;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61" name="Google Shape;1361;p179"/>
          <p:cNvGrpSpPr/>
          <p:nvPr/>
        </p:nvGrpSpPr>
        <p:grpSpPr>
          <a:xfrm>
            <a:off x="5863732" y="4029227"/>
            <a:ext cx="188568" cy="188603"/>
            <a:chOff x="9962801" y="3442383"/>
            <a:chExt cx="678301" cy="678429"/>
          </a:xfrm>
        </p:grpSpPr>
        <p:sp>
          <p:nvSpPr>
            <p:cNvPr id="1362" name="Google Shape;1362;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63" name="Google Shape;1363;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180"/>
          <p:cNvSpPr txBox="1">
            <a:spLocks noGrp="1"/>
          </p:cNvSpPr>
          <p:nvPr>
            <p:ph type="title" idx="4294967295"/>
          </p:nvPr>
        </p:nvSpPr>
        <p:spPr>
          <a:xfrm>
            <a:off x="4982575" y="2175900"/>
            <a:ext cx="3581700" cy="791700"/>
          </a:xfrm>
          <a:prstGeom prst="rect">
            <a:avLst/>
          </a:prstGeom>
          <a:noFill/>
          <a:ln>
            <a:noFill/>
          </a:ln>
        </p:spPr>
        <p:txBody>
          <a:bodyPr spcFirstLastPara="1" wrap="square" lIns="0" tIns="0" rIns="0" bIns="0" rtlCol="0" anchor="ctr" anchorCtr="0">
            <a:noAutofit/>
          </a:bodyPr>
          <a:lstStyle/>
          <a:p>
            <a:pPr marL="0" lvl="0" indent="0" algn="l" rtl="0">
              <a:lnSpc>
                <a:spcPct val="108000"/>
              </a:lnSpc>
              <a:spcBef>
                <a:spcPts val="0"/>
              </a:spcBef>
              <a:spcAft>
                <a:spcPts val="0"/>
              </a:spcAft>
              <a:buNone/>
            </a:pPr>
            <a:r>
              <a:rPr lang="fr-fr">
                <a:latin typeface="Optimistic Display Medium"/>
                <a:ea typeface="Optimistic Display Medium"/>
                <a:cs typeface="Optimistic Display Medium"/>
                <a:sym typeface="Optimistic Display Medium"/>
              </a:rPr>
              <a:t>Meta Business Suite</a:t>
            </a:r>
            <a:endParaRPr dirty="0">
              <a:latin typeface="Optimistic Display Medium"/>
              <a:ea typeface="Optimistic Display Medium"/>
              <a:cs typeface="Optimistic Display Medium"/>
              <a:sym typeface="Optimistic Display Medium"/>
            </a:endParaRPr>
          </a:p>
          <a:p>
            <a:pPr marL="457200" lvl="0" indent="-266700" algn="ctr" rtl="0">
              <a:lnSpc>
                <a:spcPct val="100000"/>
              </a:lnSpc>
              <a:spcBef>
                <a:spcPts val="0"/>
              </a:spcBef>
              <a:spcAft>
                <a:spcPts val="0"/>
              </a:spcAft>
              <a:buClr>
                <a:schemeClr val="accent5"/>
              </a:buClr>
              <a:buSzPts val="400"/>
              <a:buFont typeface="Arial"/>
              <a:buNone/>
            </a:pPr>
            <a:endParaRPr sz="1100" dirty="0">
              <a:solidFill>
                <a:schemeClr val="accent5"/>
              </a:solidFill>
              <a:latin typeface="Optimistic Display Medium"/>
              <a:ea typeface="Optimistic Display Medium"/>
              <a:cs typeface="Optimistic Display Medium"/>
              <a:sym typeface="Optimistic Display Medium"/>
            </a:endParaRPr>
          </a:p>
        </p:txBody>
      </p:sp>
      <p:pic>
        <p:nvPicPr>
          <p:cNvPr id="1369" name="Google Shape;1369;p180"/>
          <p:cNvPicPr preferRelativeResize="0"/>
          <p:nvPr/>
        </p:nvPicPr>
        <p:blipFill rotWithShape="1">
          <a:blip r:embed="rId3">
            <a:alphaModFix/>
          </a:blip>
          <a:srcRect l="3837" t="8214" r="36766"/>
          <a:stretch/>
        </p:blipFill>
        <p:spPr>
          <a:xfrm flipH="1">
            <a:off x="210124" y="208359"/>
            <a:ext cx="4357200" cy="4720800"/>
          </a:xfrm>
          <a:prstGeom prst="roundRect">
            <a:avLst>
              <a:gd name="adj" fmla="val 7510"/>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74" name="Google Shape;1374;p181"/>
          <p:cNvSpPr txBox="1">
            <a:spLocks noGrp="1"/>
          </p:cNvSpPr>
          <p:nvPr>
            <p:ph type="title" idx="4294967295"/>
          </p:nvPr>
        </p:nvSpPr>
        <p:spPr>
          <a:xfrm>
            <a:off x="366550" y="1177450"/>
            <a:ext cx="4093690" cy="2798100"/>
          </a:xfrm>
          <a:prstGeom prst="rect">
            <a:avLst/>
          </a:prstGeom>
          <a:noFill/>
          <a:ln>
            <a:noFill/>
          </a:ln>
        </p:spPr>
        <p:txBody>
          <a:bodyPr spcFirstLastPara="1" wrap="square" lIns="0" tIns="0" rIns="0" bIns="0" rtlCol="0" anchor="b"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Business Manager</a:t>
            </a:r>
            <a:endParaRPr dirty="0">
              <a:latin typeface="Optimistic Display Medium"/>
              <a:ea typeface="Optimistic Display Medium"/>
              <a:cs typeface="Optimistic Display Medium"/>
              <a:sym typeface="Optimistic Display Medium"/>
            </a:endParaRPr>
          </a:p>
          <a:p>
            <a:pPr marL="342900" lvl="0" indent="0" algn="l" rtl="0">
              <a:lnSpc>
                <a:spcPct val="114000"/>
              </a:lnSpc>
              <a:spcBef>
                <a:spcPts val="0"/>
              </a:spcBef>
              <a:spcAft>
                <a:spcPts val="0"/>
              </a:spcAft>
              <a:buNone/>
            </a:pPr>
            <a:endParaRPr sz="1300" b="1" dirty="0">
              <a:latin typeface="Optimistic Text"/>
              <a:ea typeface="Optimistic Text"/>
              <a:cs typeface="Optimistic Text"/>
              <a:sym typeface="Optimistic Text"/>
            </a:endParaRPr>
          </a:p>
          <a:p>
            <a:pPr marL="342900" lvl="0" indent="0" algn="l" rtl="0">
              <a:lnSpc>
                <a:spcPct val="114000"/>
              </a:lnSpc>
              <a:spcBef>
                <a:spcPts val="1300"/>
              </a:spcBef>
              <a:spcAft>
                <a:spcPts val="0"/>
              </a:spcAft>
              <a:buNone/>
            </a:pPr>
            <a:r>
              <a:rPr lang="fr-fr" sz="1300" b="1" dirty="0">
                <a:latin typeface="Optimistic Text"/>
                <a:ea typeface="Optimistic Text"/>
                <a:cs typeface="Optimistic Text"/>
                <a:sym typeface="Optimistic Text"/>
              </a:rPr>
              <a:t>Gérer des ressources telles que vos Pages et vos comptes publicitaires.</a:t>
            </a:r>
            <a:endParaRPr sz="1300" b="1" dirty="0">
              <a:latin typeface="Optimistic Text"/>
              <a:ea typeface="Optimistic Text"/>
              <a:cs typeface="Optimistic Text"/>
              <a:sym typeface="Optimistic Text"/>
            </a:endParaRPr>
          </a:p>
          <a:p>
            <a:pPr marL="342900" lvl="0" indent="0" algn="l" rtl="0">
              <a:lnSpc>
                <a:spcPct val="114000"/>
              </a:lnSpc>
              <a:spcBef>
                <a:spcPts val="1300"/>
              </a:spcBef>
              <a:spcAft>
                <a:spcPts val="0"/>
              </a:spcAft>
              <a:buNone/>
            </a:pPr>
            <a:r>
              <a:rPr lang="fr-fr" sz="1300" b="1" dirty="0">
                <a:latin typeface="Optimistic Text"/>
                <a:ea typeface="Optimistic Text"/>
                <a:cs typeface="Optimistic Text"/>
                <a:sym typeface="Optimistic Text"/>
              </a:rPr>
              <a:t>Ajouter une agence ou un partenaire marketing pour vous aider à gérer votre campagne.</a:t>
            </a:r>
            <a:endParaRPr sz="1300" b="1" dirty="0">
              <a:latin typeface="Optimistic Text"/>
              <a:ea typeface="Optimistic Text"/>
              <a:cs typeface="Optimistic Text"/>
              <a:sym typeface="Optimistic Text"/>
            </a:endParaRPr>
          </a:p>
          <a:p>
            <a:pPr marL="342900" lvl="0" indent="0" algn="l" rtl="0">
              <a:lnSpc>
                <a:spcPct val="114000"/>
              </a:lnSpc>
              <a:spcBef>
                <a:spcPts val="1300"/>
              </a:spcBef>
              <a:spcAft>
                <a:spcPts val="1300"/>
              </a:spcAft>
              <a:buNone/>
            </a:pPr>
            <a:r>
              <a:rPr lang="fr-fr" sz="1300" b="1" dirty="0">
                <a:latin typeface="Optimistic Text"/>
                <a:ea typeface="Optimistic Text"/>
                <a:cs typeface="Optimistic Text"/>
                <a:sym typeface="Optimistic Text"/>
              </a:rPr>
              <a:t>Mieux comprendre et cibler votre audience.</a:t>
            </a:r>
            <a:endParaRPr sz="1300" b="1" dirty="0">
              <a:latin typeface="Optimistic Text"/>
              <a:ea typeface="Optimistic Text"/>
              <a:cs typeface="Optimistic Text"/>
              <a:sym typeface="Optimistic Text"/>
            </a:endParaRPr>
          </a:p>
        </p:txBody>
      </p:sp>
      <p:grpSp>
        <p:nvGrpSpPr>
          <p:cNvPr id="1375" name="Google Shape;1375;p181"/>
          <p:cNvGrpSpPr/>
          <p:nvPr/>
        </p:nvGrpSpPr>
        <p:grpSpPr>
          <a:xfrm>
            <a:off x="366546" y="2361051"/>
            <a:ext cx="188568" cy="188603"/>
            <a:chOff x="9962801" y="3442383"/>
            <a:chExt cx="678301" cy="678429"/>
          </a:xfrm>
        </p:grpSpPr>
        <p:sp>
          <p:nvSpPr>
            <p:cNvPr id="1376" name="Google Shape;1376;p181"/>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77" name="Google Shape;1377;p181"/>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78" name="Google Shape;1378;p181"/>
          <p:cNvGrpSpPr/>
          <p:nvPr/>
        </p:nvGrpSpPr>
        <p:grpSpPr>
          <a:xfrm>
            <a:off x="366546" y="2980479"/>
            <a:ext cx="188568" cy="188603"/>
            <a:chOff x="9962801" y="3442383"/>
            <a:chExt cx="678301" cy="678429"/>
          </a:xfrm>
        </p:grpSpPr>
        <p:sp>
          <p:nvSpPr>
            <p:cNvPr id="1379" name="Google Shape;1379;p181"/>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80" name="Google Shape;1380;p181"/>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381" name="Google Shape;1381;p181"/>
          <p:cNvGrpSpPr/>
          <p:nvPr/>
        </p:nvGrpSpPr>
        <p:grpSpPr>
          <a:xfrm>
            <a:off x="366546" y="3599921"/>
            <a:ext cx="188568" cy="188603"/>
            <a:chOff x="9962801" y="3442383"/>
            <a:chExt cx="678301" cy="678429"/>
          </a:xfrm>
        </p:grpSpPr>
        <p:sp>
          <p:nvSpPr>
            <p:cNvPr id="1382" name="Google Shape;1382;p181"/>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383" name="Google Shape;1383;p181"/>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pic>
        <p:nvPicPr>
          <p:cNvPr id="1384" name="Google Shape;1384;p181"/>
          <p:cNvPicPr preferRelativeResize="0"/>
          <p:nvPr/>
        </p:nvPicPr>
        <p:blipFill rotWithShape="1">
          <a:blip r:embed="rId3">
            <a:alphaModFix/>
          </a:blip>
          <a:srcRect l="19270" r="19270"/>
          <a:stretch/>
        </p:blipFill>
        <p:spPr>
          <a:xfrm>
            <a:off x="4581524" y="208359"/>
            <a:ext cx="4357120" cy="4720828"/>
          </a:xfrm>
          <a:prstGeom prst="roundRect">
            <a:avLst>
              <a:gd name="adj" fmla="val 7510"/>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182"/>
          <p:cNvSpPr txBox="1">
            <a:spLocks noGrp="1"/>
          </p:cNvSpPr>
          <p:nvPr>
            <p:ph type="title" idx="4294967295"/>
          </p:nvPr>
        </p:nvSpPr>
        <p:spPr>
          <a:xfrm>
            <a:off x="389269" y="1665750"/>
            <a:ext cx="2726009" cy="18120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a:latin typeface="Optimistic Display Medium"/>
                <a:ea typeface="Optimistic Display Medium"/>
                <a:cs typeface="Optimistic Display Medium"/>
                <a:sym typeface="Optimistic Display Medium"/>
              </a:rPr>
              <a:t>Structure de campagne</a:t>
            </a:r>
            <a:endParaRPr dirty="0">
              <a:latin typeface="Optimistic Display Medium"/>
              <a:ea typeface="Optimistic Display Medium"/>
              <a:cs typeface="Optimistic Display Medium"/>
              <a:sym typeface="Optimistic Display Medium"/>
            </a:endParaRPr>
          </a:p>
        </p:txBody>
      </p:sp>
      <p:grpSp>
        <p:nvGrpSpPr>
          <p:cNvPr id="1390" name="Google Shape;1390;p182"/>
          <p:cNvGrpSpPr/>
          <p:nvPr/>
        </p:nvGrpSpPr>
        <p:grpSpPr>
          <a:xfrm>
            <a:off x="3246236" y="1083469"/>
            <a:ext cx="5425325" cy="2976562"/>
            <a:chOff x="8657756" y="2889251"/>
            <a:chExt cx="14469417" cy="7937499"/>
          </a:xfrm>
        </p:grpSpPr>
        <p:cxnSp>
          <p:nvCxnSpPr>
            <p:cNvPr id="1391" name="Google Shape;1391;p182"/>
            <p:cNvCxnSpPr/>
            <p:nvPr/>
          </p:nvCxnSpPr>
          <p:spPr>
            <a:xfrm rot="10800000">
              <a:off x="12184857" y="7224395"/>
              <a:ext cx="0" cy="1273493"/>
            </a:xfrm>
            <a:prstGeom prst="straightConnector1">
              <a:avLst/>
            </a:prstGeom>
            <a:noFill/>
            <a:ln w="25400" cap="flat" cmpd="sng">
              <a:solidFill>
                <a:schemeClr val="dk2"/>
              </a:solidFill>
              <a:prstDash val="solid"/>
              <a:round/>
              <a:headEnd type="none" w="lg" len="lg"/>
              <a:tailEnd type="none" w="sm" len="sm"/>
            </a:ln>
          </p:spPr>
        </p:cxnSp>
        <p:sp>
          <p:nvSpPr>
            <p:cNvPr id="1392" name="Google Shape;1392;p182"/>
            <p:cNvSpPr/>
            <p:nvPr/>
          </p:nvSpPr>
          <p:spPr>
            <a:xfrm>
              <a:off x="10034587" y="8497888"/>
              <a:ext cx="4278246" cy="1870075"/>
            </a:xfrm>
            <a:prstGeom prst="roundRect">
              <a:avLst>
                <a:gd name="adj" fmla="val 16667"/>
              </a:avLst>
            </a:prstGeom>
            <a:noFill/>
            <a:ln w="25400" cap="flat" cmpd="sng">
              <a:solidFill>
                <a:schemeClr val="dk2"/>
              </a:solidFill>
              <a:prstDash val="solid"/>
              <a:round/>
              <a:headEnd type="none" w="sm" len="sm"/>
              <a:tailEnd type="none" w="sm" len="sm"/>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393" name="Google Shape;1393;p182"/>
            <p:cNvSpPr/>
            <p:nvPr/>
          </p:nvSpPr>
          <p:spPr>
            <a:xfrm>
              <a:off x="9652931" y="9770269"/>
              <a:ext cx="5155199" cy="762000"/>
            </a:xfrm>
            <a:prstGeom prst="rect">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394" name="Google Shape;1394;p182"/>
            <p:cNvSpPr/>
            <p:nvPr/>
          </p:nvSpPr>
          <p:spPr>
            <a:xfrm>
              <a:off x="8657756" y="9424987"/>
              <a:ext cx="2758290" cy="1401763"/>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Publicité</a:t>
              </a:r>
              <a:endParaRPr sz="500" b="1" dirty="0">
                <a:latin typeface="Optimistic Text"/>
                <a:ea typeface="Optimistic Text"/>
                <a:cs typeface="Optimistic Text"/>
                <a:sym typeface="Optimistic Text"/>
              </a:endParaRPr>
            </a:p>
          </p:txBody>
        </p:sp>
        <p:sp>
          <p:nvSpPr>
            <p:cNvPr id="1395" name="Google Shape;1395;p182"/>
            <p:cNvSpPr/>
            <p:nvPr/>
          </p:nvSpPr>
          <p:spPr>
            <a:xfrm>
              <a:off x="12983692" y="9424987"/>
              <a:ext cx="2758290" cy="1401763"/>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a:solidFill>
                    <a:schemeClr val="dk1"/>
                  </a:solidFill>
                  <a:latin typeface="Optimistic Text"/>
                  <a:ea typeface="Optimistic Text"/>
                  <a:cs typeface="Optimistic Text"/>
                  <a:sym typeface="Optimistic Text"/>
                </a:rPr>
                <a:t>Publicité</a:t>
              </a:r>
              <a:endParaRPr sz="500" b="1">
                <a:latin typeface="Optimistic Text"/>
                <a:ea typeface="Optimistic Text"/>
                <a:cs typeface="Optimistic Text"/>
                <a:sym typeface="Optimistic Text"/>
              </a:endParaRPr>
            </a:p>
          </p:txBody>
        </p:sp>
        <p:sp>
          <p:nvSpPr>
            <p:cNvPr id="1396" name="Google Shape;1396;p182"/>
            <p:cNvSpPr/>
            <p:nvPr/>
          </p:nvSpPr>
          <p:spPr>
            <a:xfrm>
              <a:off x="12193588" y="5218113"/>
              <a:ext cx="7388352" cy="1870075"/>
            </a:xfrm>
            <a:prstGeom prst="roundRect">
              <a:avLst>
                <a:gd name="adj" fmla="val 16667"/>
              </a:avLst>
            </a:prstGeom>
            <a:noFill/>
            <a:ln w="25400" cap="flat" cmpd="sng">
              <a:solidFill>
                <a:schemeClr val="dk2"/>
              </a:solidFill>
              <a:prstDash val="solid"/>
              <a:round/>
              <a:headEnd type="none" w="sm" len="sm"/>
              <a:tailEnd type="none" w="sm" len="sm"/>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cxnSp>
          <p:nvCxnSpPr>
            <p:cNvPr id="1397" name="Google Shape;1397;p182"/>
            <p:cNvCxnSpPr/>
            <p:nvPr/>
          </p:nvCxnSpPr>
          <p:spPr>
            <a:xfrm rot="10800000">
              <a:off x="15907545" y="3944620"/>
              <a:ext cx="0" cy="1273493"/>
            </a:xfrm>
            <a:prstGeom prst="straightConnector1">
              <a:avLst/>
            </a:prstGeom>
            <a:noFill/>
            <a:ln w="25400" cap="flat" cmpd="sng">
              <a:solidFill>
                <a:schemeClr val="dk2"/>
              </a:solidFill>
              <a:prstDash val="solid"/>
              <a:round/>
              <a:headEnd type="none" w="lg" len="lg"/>
              <a:tailEnd type="none" w="sm" len="sm"/>
            </a:ln>
          </p:spPr>
        </p:cxnSp>
        <p:sp>
          <p:nvSpPr>
            <p:cNvPr id="1398" name="Google Shape;1398;p182"/>
            <p:cNvSpPr/>
            <p:nvPr/>
          </p:nvSpPr>
          <p:spPr>
            <a:xfrm>
              <a:off x="11933238" y="6451600"/>
              <a:ext cx="7918450" cy="762000"/>
            </a:xfrm>
            <a:prstGeom prst="rect">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399" name="Google Shape;1399;p182"/>
            <p:cNvSpPr/>
            <p:nvPr/>
          </p:nvSpPr>
          <p:spPr>
            <a:xfrm>
              <a:off x="9293238" y="6157118"/>
              <a:ext cx="5813264" cy="1401763"/>
            </a:xfrm>
            <a:prstGeom prst="roundRect">
              <a:avLst>
                <a:gd name="adj" fmla="val 50000"/>
              </a:avLst>
            </a:prstGeom>
            <a:solidFill>
              <a:schemeClr val="dk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dirty="0">
                  <a:solidFill>
                    <a:schemeClr val="lt2"/>
                  </a:solidFill>
                  <a:latin typeface="Optimistic Text"/>
                  <a:ea typeface="Optimistic Text"/>
                  <a:cs typeface="Optimistic Text"/>
                  <a:sym typeface="Optimistic Text"/>
                </a:rPr>
                <a:t>Ensemble de publicités</a:t>
              </a:r>
              <a:endParaRPr sz="500" b="1" dirty="0">
                <a:solidFill>
                  <a:schemeClr val="lt2"/>
                </a:solidFill>
                <a:latin typeface="Optimistic Text"/>
                <a:ea typeface="Optimistic Text"/>
                <a:cs typeface="Optimistic Text"/>
                <a:sym typeface="Optimistic Text"/>
              </a:endParaRPr>
            </a:p>
          </p:txBody>
        </p:sp>
        <p:sp>
          <p:nvSpPr>
            <p:cNvPr id="1400" name="Google Shape;1400;p182"/>
            <p:cNvSpPr/>
            <p:nvPr/>
          </p:nvSpPr>
          <p:spPr>
            <a:xfrm>
              <a:off x="13919203" y="2889251"/>
              <a:ext cx="3976685" cy="1401762"/>
            </a:xfrm>
            <a:prstGeom prst="roundRect">
              <a:avLst>
                <a:gd name="adj" fmla="val 50000"/>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a:solidFill>
                    <a:schemeClr val="lt2"/>
                  </a:solidFill>
                  <a:latin typeface="Optimistic Text"/>
                  <a:ea typeface="Optimistic Text"/>
                  <a:cs typeface="Optimistic Text"/>
                  <a:sym typeface="Optimistic Text"/>
                </a:rPr>
                <a:t>Campagne</a:t>
              </a:r>
              <a:endParaRPr sz="500" b="1">
                <a:solidFill>
                  <a:schemeClr val="lt2"/>
                </a:solidFill>
                <a:latin typeface="Optimistic Text"/>
                <a:ea typeface="Optimistic Text"/>
                <a:cs typeface="Optimistic Text"/>
                <a:sym typeface="Optimistic Text"/>
              </a:endParaRPr>
            </a:p>
          </p:txBody>
        </p:sp>
        <p:cxnSp>
          <p:nvCxnSpPr>
            <p:cNvPr id="1401" name="Google Shape;1401;p182"/>
            <p:cNvCxnSpPr/>
            <p:nvPr/>
          </p:nvCxnSpPr>
          <p:spPr>
            <a:xfrm rot="10800000">
              <a:off x="19570048" y="7224395"/>
              <a:ext cx="0" cy="1273493"/>
            </a:xfrm>
            <a:prstGeom prst="straightConnector1">
              <a:avLst/>
            </a:prstGeom>
            <a:noFill/>
            <a:ln w="25400" cap="flat" cmpd="sng">
              <a:solidFill>
                <a:schemeClr val="dk2"/>
              </a:solidFill>
              <a:prstDash val="solid"/>
              <a:round/>
              <a:headEnd type="none" w="lg" len="lg"/>
              <a:tailEnd type="none" w="sm" len="sm"/>
            </a:ln>
          </p:spPr>
        </p:cxnSp>
        <p:sp>
          <p:nvSpPr>
            <p:cNvPr id="1402" name="Google Shape;1402;p182"/>
            <p:cNvSpPr/>
            <p:nvPr/>
          </p:nvSpPr>
          <p:spPr>
            <a:xfrm>
              <a:off x="17419778" y="8497888"/>
              <a:ext cx="4278246" cy="1870075"/>
            </a:xfrm>
            <a:prstGeom prst="roundRect">
              <a:avLst>
                <a:gd name="adj" fmla="val 16667"/>
              </a:avLst>
            </a:prstGeom>
            <a:noFill/>
            <a:ln w="25400" cap="flat" cmpd="sng">
              <a:solidFill>
                <a:schemeClr val="dk2"/>
              </a:solidFill>
              <a:prstDash val="solid"/>
              <a:round/>
              <a:headEnd type="none" w="sm" len="sm"/>
              <a:tailEnd type="none" w="sm" len="sm"/>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403" name="Google Shape;1403;p182"/>
            <p:cNvSpPr/>
            <p:nvPr/>
          </p:nvSpPr>
          <p:spPr>
            <a:xfrm>
              <a:off x="17038122" y="9770269"/>
              <a:ext cx="5155199" cy="762000"/>
            </a:xfrm>
            <a:prstGeom prst="rect">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404" name="Google Shape;1404;p182"/>
            <p:cNvSpPr/>
            <p:nvPr/>
          </p:nvSpPr>
          <p:spPr>
            <a:xfrm>
              <a:off x="16042947" y="9424987"/>
              <a:ext cx="2758290" cy="1401763"/>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a:solidFill>
                    <a:schemeClr val="dk1"/>
                  </a:solidFill>
                  <a:latin typeface="Optimistic Text"/>
                  <a:ea typeface="Optimistic Text"/>
                  <a:cs typeface="Optimistic Text"/>
                  <a:sym typeface="Optimistic Text"/>
                </a:rPr>
                <a:t>Publicité</a:t>
              </a:r>
              <a:endParaRPr sz="500" b="1">
                <a:latin typeface="Optimistic Text"/>
                <a:ea typeface="Optimistic Text"/>
                <a:cs typeface="Optimistic Text"/>
                <a:sym typeface="Optimistic Text"/>
              </a:endParaRPr>
            </a:p>
          </p:txBody>
        </p:sp>
        <p:sp>
          <p:nvSpPr>
            <p:cNvPr id="1405" name="Google Shape;1405;p182"/>
            <p:cNvSpPr/>
            <p:nvPr/>
          </p:nvSpPr>
          <p:spPr>
            <a:xfrm>
              <a:off x="20368883" y="9424987"/>
              <a:ext cx="2758290" cy="1401763"/>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a:solidFill>
                    <a:schemeClr val="dk1"/>
                  </a:solidFill>
                  <a:latin typeface="Optimistic Text"/>
                  <a:ea typeface="Optimistic Text"/>
                  <a:cs typeface="Optimistic Text"/>
                  <a:sym typeface="Optimistic Text"/>
                </a:rPr>
                <a:t>Publicité</a:t>
              </a:r>
              <a:endParaRPr sz="500" b="1">
                <a:latin typeface="Optimistic Text"/>
                <a:ea typeface="Optimistic Text"/>
                <a:cs typeface="Optimistic Text"/>
                <a:sym typeface="Optimistic Text"/>
              </a:endParaRPr>
            </a:p>
          </p:txBody>
        </p:sp>
        <p:sp>
          <p:nvSpPr>
            <p:cNvPr id="1406" name="Google Shape;1406;p182"/>
            <p:cNvSpPr/>
            <p:nvPr/>
          </p:nvSpPr>
          <p:spPr>
            <a:xfrm>
              <a:off x="16669023" y="6157118"/>
              <a:ext cx="5832077" cy="1401763"/>
            </a:xfrm>
            <a:prstGeom prst="roundRect">
              <a:avLst>
                <a:gd name="adj" fmla="val 50000"/>
              </a:avLst>
            </a:prstGeom>
            <a:solidFill>
              <a:schemeClr val="dk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r>
                <a:rPr lang="fr-fr" sz="1300" b="1" i="0" u="none" strike="noStrike" cap="none" dirty="0">
                  <a:solidFill>
                    <a:schemeClr val="lt2"/>
                  </a:solidFill>
                  <a:latin typeface="Optimistic Text"/>
                  <a:ea typeface="Optimistic Text"/>
                  <a:cs typeface="Optimistic Text"/>
                  <a:sym typeface="Optimistic Text"/>
                </a:rPr>
                <a:t>Ensemble de publicités</a:t>
              </a:r>
              <a:endParaRPr sz="500" b="1" dirty="0">
                <a:solidFill>
                  <a:schemeClr val="lt2"/>
                </a:solidFill>
                <a:latin typeface="Optimistic Text"/>
                <a:ea typeface="Optimistic Text"/>
                <a:cs typeface="Optimistic Text"/>
                <a:sym typeface="Optimistic Tex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sp>
        <p:nvSpPr>
          <p:cNvPr id="1411" name="Google Shape;1411;p183"/>
          <p:cNvSpPr txBox="1">
            <a:spLocks noGrp="1"/>
          </p:cNvSpPr>
          <p:nvPr>
            <p:ph type="title" idx="4294967295"/>
          </p:nvPr>
        </p:nvSpPr>
        <p:spPr>
          <a:xfrm>
            <a:off x="416275" y="1607341"/>
            <a:ext cx="3564300" cy="479700"/>
          </a:xfrm>
          <a:prstGeom prst="rect">
            <a:avLst/>
          </a:prstGeom>
          <a:noFill/>
          <a:ln>
            <a:noFill/>
          </a:ln>
        </p:spPr>
        <p:txBody>
          <a:bodyPr spcFirstLastPara="1" wrap="square" lIns="0" tIns="0" rIns="0" bIns="0" rtlCol="0" anchor="t" anchorCtr="0">
            <a:noAutofit/>
          </a:bodyPr>
          <a:lstStyle/>
          <a:p>
            <a:pPr marL="0" lvl="0" indent="0" algn="l" rtl="0">
              <a:lnSpc>
                <a:spcPct val="100000"/>
              </a:lnSpc>
              <a:spcBef>
                <a:spcPts val="0"/>
              </a:spcBef>
              <a:spcAft>
                <a:spcPts val="0"/>
              </a:spcAft>
              <a:buNone/>
            </a:pPr>
            <a:r>
              <a:rPr lang="fr-fr">
                <a:latin typeface="Optimistic Display Medium"/>
                <a:ea typeface="Optimistic Display Medium"/>
                <a:cs typeface="Optimistic Display Medium"/>
                <a:sym typeface="Optimistic Display Medium"/>
              </a:rPr>
              <a:t>Ciblage</a:t>
            </a:r>
            <a:endParaRPr>
              <a:latin typeface="Optimistic Display Medium"/>
              <a:ea typeface="Optimistic Display Medium"/>
              <a:cs typeface="Optimistic Display Medium"/>
              <a:sym typeface="Optimistic Display Medium"/>
            </a:endParaRPr>
          </a:p>
          <a:p>
            <a:pPr marL="0" lvl="0" indent="0" algn="l" rtl="0">
              <a:lnSpc>
                <a:spcPct val="108000"/>
              </a:lnSpc>
              <a:spcBef>
                <a:spcPts val="0"/>
              </a:spcBef>
              <a:spcAft>
                <a:spcPts val="0"/>
              </a:spcAft>
              <a:buNone/>
            </a:pPr>
            <a:endParaRPr sz="1100">
              <a:solidFill>
                <a:schemeClr val="accent5"/>
              </a:solidFill>
              <a:latin typeface="Optimistic Display Medium"/>
              <a:ea typeface="Optimistic Display Medium"/>
              <a:cs typeface="Optimistic Display Medium"/>
              <a:sym typeface="Optimistic Display Medium"/>
            </a:endParaRPr>
          </a:p>
        </p:txBody>
      </p:sp>
      <p:sp>
        <p:nvSpPr>
          <p:cNvPr id="1412" name="Google Shape;1412;p183"/>
          <p:cNvSpPr txBox="1">
            <a:spLocks noGrp="1"/>
          </p:cNvSpPr>
          <p:nvPr>
            <p:ph type="title" idx="4294967295"/>
          </p:nvPr>
        </p:nvSpPr>
        <p:spPr>
          <a:xfrm>
            <a:off x="395843" y="2190651"/>
            <a:ext cx="3627517" cy="1362300"/>
          </a:xfrm>
          <a:prstGeom prst="rect">
            <a:avLst/>
          </a:prstGeom>
          <a:noFill/>
          <a:ln>
            <a:noFill/>
          </a:ln>
        </p:spPr>
        <p:txBody>
          <a:bodyPr spcFirstLastPara="1" wrap="square" lIns="0" tIns="0" rIns="0" bIns="0" rtlCol="0" anchor="t" anchorCtr="0">
            <a:noAutofit/>
          </a:bodyPr>
          <a:lstStyle/>
          <a:p>
            <a:pPr marL="0" lvl="0" indent="0" algn="l" rtl="0">
              <a:lnSpc>
                <a:spcPct val="108000"/>
              </a:lnSpc>
              <a:spcBef>
                <a:spcPts val="0"/>
              </a:spcBef>
              <a:spcAft>
                <a:spcPts val="0"/>
              </a:spcAft>
              <a:buNone/>
            </a:pPr>
            <a:r>
              <a:rPr lang="fr-fr" sz="1300" dirty="0">
                <a:latin typeface="Optimistic Text"/>
                <a:ea typeface="Optimistic Text"/>
                <a:cs typeface="Optimistic Text"/>
                <a:sym typeface="Optimistic Text"/>
              </a:rPr>
              <a:t>Le ciblage permet aux annonceurs de définir les critères pour les audiences qu’ils essaient d’atteindre avec leurs publicités. </a:t>
            </a:r>
            <a:endParaRPr sz="1300" dirty="0">
              <a:latin typeface="Optimistic Text"/>
              <a:ea typeface="Optimistic Text"/>
              <a:cs typeface="Optimistic Text"/>
              <a:sym typeface="Optimistic Text"/>
            </a:endParaRPr>
          </a:p>
        </p:txBody>
      </p:sp>
      <p:sp>
        <p:nvSpPr>
          <p:cNvPr id="1413" name="Google Shape;1413;p183"/>
          <p:cNvSpPr txBox="1">
            <a:spLocks noGrp="1"/>
          </p:cNvSpPr>
          <p:nvPr>
            <p:ph type="title" idx="4294967295"/>
          </p:nvPr>
        </p:nvSpPr>
        <p:spPr>
          <a:xfrm>
            <a:off x="5523781" y="1433513"/>
            <a:ext cx="3219600" cy="1924200"/>
          </a:xfrm>
          <a:prstGeom prst="rect">
            <a:avLst/>
          </a:prstGeom>
          <a:noFill/>
          <a:ln>
            <a:noFill/>
          </a:ln>
        </p:spPr>
        <p:txBody>
          <a:bodyPr spcFirstLastPara="1" wrap="square" lIns="0" tIns="0" rIns="0" bIns="0" rtlCol="0" anchor="t" anchorCtr="0">
            <a:noAutofit/>
          </a:bodyPr>
          <a:lstStyle/>
          <a:p>
            <a:pPr marL="0" lvl="0" indent="0" algn="l" rtl="0">
              <a:lnSpc>
                <a:spcPct val="114000"/>
              </a:lnSpc>
              <a:spcBef>
                <a:spcPts val="0"/>
              </a:spcBef>
              <a:spcAft>
                <a:spcPts val="0"/>
              </a:spcAft>
              <a:buNone/>
            </a:pPr>
            <a:r>
              <a:rPr lang="fr-fr" sz="1300" b="1" dirty="0">
                <a:latin typeface="Optimistic Text"/>
                <a:ea typeface="Optimistic Text"/>
                <a:cs typeface="Optimistic Text"/>
                <a:sym typeface="Optimistic Text"/>
              </a:rPr>
              <a:t>Ciblage large</a:t>
            </a:r>
            <a:br>
              <a:rPr lang="en" sz="1300" dirty="0">
                <a:latin typeface="Optimistic Text"/>
                <a:ea typeface="Optimistic Text"/>
                <a:cs typeface="Optimistic Text"/>
                <a:sym typeface="Optimistic Text"/>
              </a:rPr>
            </a:br>
            <a:r>
              <a:rPr lang="fr-fr" sz="900" dirty="0">
                <a:latin typeface="Optimistic Text"/>
                <a:ea typeface="Optimistic Text"/>
                <a:cs typeface="Optimistic Text"/>
                <a:sym typeface="Optimistic Text"/>
              </a:rPr>
              <a:t>Le ciblage élargi inclut le genre, l’âge et la localisation.</a:t>
            </a:r>
            <a:endParaRPr sz="900" dirty="0">
              <a:latin typeface="Optimistic Text"/>
              <a:ea typeface="Optimistic Text"/>
              <a:cs typeface="Optimistic Text"/>
              <a:sym typeface="Optimistic Text"/>
            </a:endParaRPr>
          </a:p>
          <a:p>
            <a:pPr marL="0" lvl="0" indent="0" algn="l" rtl="0">
              <a:lnSpc>
                <a:spcPct val="114000"/>
              </a:lnSpc>
              <a:spcBef>
                <a:spcPts val="1800"/>
              </a:spcBef>
              <a:spcAft>
                <a:spcPts val="0"/>
              </a:spcAft>
              <a:buNone/>
            </a:pPr>
            <a:r>
              <a:rPr lang="fr-fr" sz="1300" b="1" dirty="0">
                <a:latin typeface="Optimistic Text"/>
                <a:ea typeface="Optimistic Text"/>
                <a:cs typeface="Optimistic Text"/>
                <a:sym typeface="Optimistic Text"/>
              </a:rPr>
              <a:t>Audiences personnalisées</a:t>
            </a:r>
            <a:br>
              <a:rPr lang="en" sz="1300" dirty="0">
                <a:latin typeface="Optimistic Text"/>
                <a:ea typeface="Optimistic Text"/>
                <a:cs typeface="Optimistic Text"/>
                <a:sym typeface="Optimistic Text"/>
              </a:rPr>
            </a:br>
            <a:r>
              <a:rPr lang="fr-fr" sz="900" dirty="0">
                <a:latin typeface="Optimistic Text"/>
                <a:ea typeface="Optimistic Text"/>
                <a:cs typeface="Optimistic Text"/>
                <a:sym typeface="Optimistic Text"/>
              </a:rPr>
              <a:t>Les audiences personnalisées vous permettent de trouver vos audiences existantes parmi les personnes actives sur Facebook. Vous pouvez utiliser des sources comme les personnes qui ont visité votre site web ou qui sont interagi sur Facebook pour créer des audiences personnalisées composées de personnes qui vous connaissent déjà.</a:t>
            </a:r>
            <a:endParaRPr sz="900" dirty="0">
              <a:latin typeface="Optimistic Text"/>
              <a:ea typeface="Optimistic Text"/>
              <a:cs typeface="Optimistic Text"/>
              <a:sym typeface="Optimistic Text"/>
            </a:endParaRPr>
          </a:p>
          <a:p>
            <a:pPr marL="0" lvl="0" indent="0" algn="l" rtl="0">
              <a:lnSpc>
                <a:spcPct val="114000"/>
              </a:lnSpc>
              <a:spcBef>
                <a:spcPts val="1800"/>
              </a:spcBef>
              <a:spcAft>
                <a:spcPts val="400"/>
              </a:spcAft>
              <a:buNone/>
            </a:pPr>
            <a:r>
              <a:rPr lang="fr-fr" sz="1300" b="1" dirty="0">
                <a:latin typeface="Optimistic Text"/>
                <a:ea typeface="Optimistic Text"/>
                <a:cs typeface="Optimistic Text"/>
                <a:sym typeface="Optimistic Text"/>
              </a:rPr>
              <a:t>Audiences similaires</a:t>
            </a:r>
            <a:br>
              <a:rPr lang="en" sz="1300" dirty="0">
                <a:latin typeface="Optimistic Text"/>
                <a:ea typeface="Optimistic Text"/>
                <a:cs typeface="Optimistic Text"/>
                <a:sym typeface="Optimistic Text"/>
              </a:rPr>
            </a:br>
            <a:r>
              <a:rPr lang="fr-fr" sz="900" dirty="0">
                <a:latin typeface="Optimistic Text"/>
                <a:ea typeface="Optimistic Text"/>
                <a:cs typeface="Optimistic Text"/>
                <a:sym typeface="Optimistic Text"/>
              </a:rPr>
              <a:t>Une audience similaire permet à vos publicités de couvrir une nouvelle audience susceptible d’être intéressée par votre organisation car elle partage des caractéristiques similaires à une audience personnalisée existante.</a:t>
            </a:r>
            <a:endParaRPr sz="900" dirty="0">
              <a:latin typeface="Optimistic Text"/>
              <a:ea typeface="Optimistic Text"/>
              <a:cs typeface="Optimistic Text"/>
              <a:sym typeface="Optimistic Text"/>
            </a:endParaRPr>
          </a:p>
        </p:txBody>
      </p:sp>
      <p:sp>
        <p:nvSpPr>
          <p:cNvPr id="1414" name="Google Shape;1414;p183"/>
          <p:cNvSpPr/>
          <p:nvPr/>
        </p:nvSpPr>
        <p:spPr>
          <a:xfrm>
            <a:off x="4759821" y="2044974"/>
            <a:ext cx="551854" cy="5518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415" name="Google Shape;1415;p183"/>
          <p:cNvGrpSpPr/>
          <p:nvPr/>
        </p:nvGrpSpPr>
        <p:grpSpPr>
          <a:xfrm>
            <a:off x="4849575" y="2134695"/>
            <a:ext cx="372346" cy="372412"/>
            <a:chOff x="1580170" y="7619190"/>
            <a:chExt cx="678180" cy="678300"/>
          </a:xfrm>
        </p:grpSpPr>
        <p:sp>
          <p:nvSpPr>
            <p:cNvPr id="1416" name="Google Shape;1416;p183"/>
            <p:cNvSpPr/>
            <p:nvPr/>
          </p:nvSpPr>
          <p:spPr>
            <a:xfrm>
              <a:off x="1580170" y="7619190"/>
              <a:ext cx="678180" cy="678300"/>
            </a:xfrm>
            <a:custGeom>
              <a:avLst/>
              <a:gdLst/>
              <a:ahLst/>
              <a:cxnLst/>
              <a:rect l="l" t="t" r="r" b="b"/>
              <a:pathLst>
                <a:path w="67818" h="67830" extrusionOk="0">
                  <a:moveTo>
                    <a:pt x="33909" y="67830"/>
                  </a:moveTo>
                  <a:cubicBezTo>
                    <a:pt x="15201" y="67830"/>
                    <a:pt x="0" y="52616"/>
                    <a:pt x="0" y="33921"/>
                  </a:cubicBezTo>
                  <a:cubicBezTo>
                    <a:pt x="0" y="15214"/>
                    <a:pt x="15201" y="0"/>
                    <a:pt x="33909" y="0"/>
                  </a:cubicBezTo>
                  <a:cubicBezTo>
                    <a:pt x="52616" y="0"/>
                    <a:pt x="67818" y="15214"/>
                    <a:pt x="67818" y="33921"/>
                  </a:cubicBezTo>
                  <a:cubicBezTo>
                    <a:pt x="67818" y="52616"/>
                    <a:pt x="52616" y="67830"/>
                    <a:pt x="33909" y="67830"/>
                  </a:cubicBezTo>
                  <a:close/>
                  <a:moveTo>
                    <a:pt x="33909" y="2755"/>
                  </a:moveTo>
                  <a:cubicBezTo>
                    <a:pt x="16725" y="2755"/>
                    <a:pt x="2743" y="16738"/>
                    <a:pt x="2743" y="33921"/>
                  </a:cubicBezTo>
                  <a:cubicBezTo>
                    <a:pt x="2743" y="51104"/>
                    <a:pt x="16725" y="65074"/>
                    <a:pt x="33909" y="65074"/>
                  </a:cubicBezTo>
                  <a:cubicBezTo>
                    <a:pt x="51092" y="65074"/>
                    <a:pt x="65074" y="51104"/>
                    <a:pt x="65074" y="33921"/>
                  </a:cubicBezTo>
                  <a:cubicBezTo>
                    <a:pt x="65074" y="16738"/>
                    <a:pt x="51092" y="2755"/>
                    <a:pt x="33909"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17" name="Google Shape;1417;p183"/>
            <p:cNvSpPr/>
            <p:nvPr/>
          </p:nvSpPr>
          <p:spPr>
            <a:xfrm>
              <a:off x="1814910" y="7875800"/>
              <a:ext cx="208660" cy="206620"/>
            </a:xfrm>
            <a:custGeom>
              <a:avLst/>
              <a:gdLst/>
              <a:ahLst/>
              <a:cxnLst/>
              <a:rect l="l" t="t" r="r" b="b"/>
              <a:pathLst>
                <a:path w="20866" h="20662" extrusionOk="0">
                  <a:moveTo>
                    <a:pt x="10617" y="20662"/>
                  </a:moveTo>
                  <a:lnTo>
                    <a:pt x="10248" y="20662"/>
                  </a:lnTo>
                  <a:cubicBezTo>
                    <a:pt x="7594" y="20662"/>
                    <a:pt x="5232" y="19850"/>
                    <a:pt x="3428" y="18326"/>
                  </a:cubicBezTo>
                  <a:cubicBezTo>
                    <a:pt x="1219" y="16433"/>
                    <a:pt x="0" y="13601"/>
                    <a:pt x="0" y="10337"/>
                  </a:cubicBezTo>
                  <a:cubicBezTo>
                    <a:pt x="0" y="4254"/>
                    <a:pt x="4216" y="0"/>
                    <a:pt x="10248" y="0"/>
                  </a:cubicBezTo>
                  <a:lnTo>
                    <a:pt x="10617" y="0"/>
                  </a:lnTo>
                  <a:cubicBezTo>
                    <a:pt x="16649" y="0"/>
                    <a:pt x="20866" y="4254"/>
                    <a:pt x="20866" y="10337"/>
                  </a:cubicBezTo>
                  <a:cubicBezTo>
                    <a:pt x="20866" y="13576"/>
                    <a:pt x="19672" y="16382"/>
                    <a:pt x="17500" y="18262"/>
                  </a:cubicBezTo>
                  <a:cubicBezTo>
                    <a:pt x="15684" y="19837"/>
                    <a:pt x="13309" y="20662"/>
                    <a:pt x="10617" y="20662"/>
                  </a:cubicBezTo>
                  <a:close/>
                  <a:moveTo>
                    <a:pt x="10248" y="2755"/>
                  </a:moveTo>
                  <a:cubicBezTo>
                    <a:pt x="5689" y="2755"/>
                    <a:pt x="2743" y="5727"/>
                    <a:pt x="2743" y="10337"/>
                  </a:cubicBezTo>
                  <a:cubicBezTo>
                    <a:pt x="2743" y="12776"/>
                    <a:pt x="3619" y="14871"/>
                    <a:pt x="5219" y="16230"/>
                  </a:cubicBezTo>
                  <a:cubicBezTo>
                    <a:pt x="6515" y="17322"/>
                    <a:pt x="8255" y="17906"/>
                    <a:pt x="10248" y="17906"/>
                  </a:cubicBezTo>
                  <a:lnTo>
                    <a:pt x="10617" y="17906"/>
                  </a:lnTo>
                  <a:cubicBezTo>
                    <a:pt x="12636" y="17906"/>
                    <a:pt x="14401" y="17310"/>
                    <a:pt x="15697" y="16192"/>
                  </a:cubicBezTo>
                  <a:cubicBezTo>
                    <a:pt x="17259" y="14833"/>
                    <a:pt x="18122" y="12750"/>
                    <a:pt x="18122" y="10337"/>
                  </a:cubicBezTo>
                  <a:cubicBezTo>
                    <a:pt x="18122" y="5727"/>
                    <a:pt x="15176" y="2755"/>
                    <a:pt x="10617"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18" name="Google Shape;1418;p183"/>
            <p:cNvSpPr/>
            <p:nvPr/>
          </p:nvSpPr>
          <p:spPr>
            <a:xfrm>
              <a:off x="1721520" y="8054920"/>
              <a:ext cx="395470" cy="179190"/>
            </a:xfrm>
            <a:custGeom>
              <a:avLst/>
              <a:gdLst/>
              <a:ahLst/>
              <a:cxnLst/>
              <a:rect l="l" t="t" r="r" b="b"/>
              <a:pathLst>
                <a:path w="39547" h="17919" extrusionOk="0">
                  <a:moveTo>
                    <a:pt x="19773" y="0"/>
                  </a:moveTo>
                  <a:cubicBezTo>
                    <a:pt x="9994" y="0"/>
                    <a:pt x="1828" y="6972"/>
                    <a:pt x="0" y="16179"/>
                  </a:cubicBezTo>
                  <a:cubicBezTo>
                    <a:pt x="800" y="16802"/>
                    <a:pt x="1638" y="17386"/>
                    <a:pt x="2514" y="17919"/>
                  </a:cubicBezTo>
                  <a:cubicBezTo>
                    <a:pt x="3594" y="9372"/>
                    <a:pt x="10909" y="2755"/>
                    <a:pt x="19773" y="2755"/>
                  </a:cubicBezTo>
                  <a:cubicBezTo>
                    <a:pt x="28638" y="2755"/>
                    <a:pt x="35953" y="9372"/>
                    <a:pt x="37033" y="17919"/>
                  </a:cubicBezTo>
                  <a:cubicBezTo>
                    <a:pt x="37896" y="17386"/>
                    <a:pt x="38747" y="16802"/>
                    <a:pt x="39547" y="16179"/>
                  </a:cubicBezTo>
                  <a:cubicBezTo>
                    <a:pt x="37718" y="6972"/>
                    <a:pt x="29552" y="0"/>
                    <a:pt x="19773" y="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
        <p:nvSpPr>
          <p:cNvPr id="1419" name="Google Shape;1419;p183"/>
          <p:cNvSpPr/>
          <p:nvPr/>
        </p:nvSpPr>
        <p:spPr>
          <a:xfrm>
            <a:off x="4759821" y="3407553"/>
            <a:ext cx="551854" cy="551854"/>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420" name="Google Shape;1420;p183"/>
          <p:cNvGrpSpPr/>
          <p:nvPr/>
        </p:nvGrpSpPr>
        <p:grpSpPr>
          <a:xfrm>
            <a:off x="4849507" y="3497274"/>
            <a:ext cx="372483" cy="372412"/>
            <a:chOff x="1624904" y="761926"/>
            <a:chExt cx="67843" cy="67830"/>
          </a:xfrm>
        </p:grpSpPr>
        <p:sp>
          <p:nvSpPr>
            <p:cNvPr id="1421" name="Google Shape;1421;p183"/>
            <p:cNvSpPr/>
            <p:nvPr/>
          </p:nvSpPr>
          <p:spPr>
            <a:xfrm>
              <a:off x="1624904" y="761926"/>
              <a:ext cx="67843" cy="67830"/>
            </a:xfrm>
            <a:custGeom>
              <a:avLst/>
              <a:gdLst/>
              <a:ahLst/>
              <a:cxnLst/>
              <a:rect l="l" t="t" r="r" b="b"/>
              <a:pathLst>
                <a:path w="67843" h="67830" extrusionOk="0">
                  <a:moveTo>
                    <a:pt x="33921" y="67830"/>
                  </a:moveTo>
                  <a:cubicBezTo>
                    <a:pt x="15214" y="67830"/>
                    <a:pt x="0" y="52616"/>
                    <a:pt x="0" y="33909"/>
                  </a:cubicBezTo>
                  <a:cubicBezTo>
                    <a:pt x="0" y="15201"/>
                    <a:pt x="15214" y="0"/>
                    <a:pt x="33921" y="0"/>
                  </a:cubicBezTo>
                  <a:cubicBezTo>
                    <a:pt x="52628" y="0"/>
                    <a:pt x="67843" y="15201"/>
                    <a:pt x="67843" y="33909"/>
                  </a:cubicBezTo>
                  <a:cubicBezTo>
                    <a:pt x="67843" y="52616"/>
                    <a:pt x="52628" y="67830"/>
                    <a:pt x="33921" y="67830"/>
                  </a:cubicBezTo>
                  <a:close/>
                  <a:moveTo>
                    <a:pt x="33921" y="2743"/>
                  </a:moveTo>
                  <a:cubicBezTo>
                    <a:pt x="16725" y="2743"/>
                    <a:pt x="2755" y="16725"/>
                    <a:pt x="2755" y="33909"/>
                  </a:cubicBezTo>
                  <a:cubicBezTo>
                    <a:pt x="2755" y="51092"/>
                    <a:pt x="16725" y="65074"/>
                    <a:pt x="33921" y="65074"/>
                  </a:cubicBezTo>
                  <a:cubicBezTo>
                    <a:pt x="51117" y="65074"/>
                    <a:pt x="65087" y="51092"/>
                    <a:pt x="65087" y="33909"/>
                  </a:cubicBezTo>
                  <a:cubicBezTo>
                    <a:pt x="65087" y="16725"/>
                    <a:pt x="51117" y="2743"/>
                    <a:pt x="33921"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22" name="Google Shape;1422;p183"/>
            <p:cNvSpPr/>
            <p:nvPr/>
          </p:nvSpPr>
          <p:spPr>
            <a:xfrm>
              <a:off x="1634637" y="787593"/>
              <a:ext cx="20878" cy="20650"/>
            </a:xfrm>
            <a:custGeom>
              <a:avLst/>
              <a:gdLst/>
              <a:ahLst/>
              <a:cxnLst/>
              <a:rect l="l" t="t" r="r" b="b"/>
              <a:pathLst>
                <a:path w="20878" h="20650" extrusionOk="0">
                  <a:moveTo>
                    <a:pt x="10617" y="20650"/>
                  </a:moveTo>
                  <a:lnTo>
                    <a:pt x="10248" y="20650"/>
                  </a:lnTo>
                  <a:cubicBezTo>
                    <a:pt x="7594" y="20650"/>
                    <a:pt x="5232" y="19837"/>
                    <a:pt x="3441" y="18313"/>
                  </a:cubicBezTo>
                  <a:cubicBezTo>
                    <a:pt x="1219" y="16421"/>
                    <a:pt x="0" y="13589"/>
                    <a:pt x="0" y="10325"/>
                  </a:cubicBezTo>
                  <a:cubicBezTo>
                    <a:pt x="0" y="4241"/>
                    <a:pt x="4216" y="0"/>
                    <a:pt x="10248" y="0"/>
                  </a:cubicBezTo>
                  <a:lnTo>
                    <a:pt x="10617" y="0"/>
                  </a:lnTo>
                  <a:cubicBezTo>
                    <a:pt x="16662" y="0"/>
                    <a:pt x="20878" y="4241"/>
                    <a:pt x="20878" y="10325"/>
                  </a:cubicBezTo>
                  <a:cubicBezTo>
                    <a:pt x="20878" y="13550"/>
                    <a:pt x="19672" y="16370"/>
                    <a:pt x="17500" y="18249"/>
                  </a:cubicBezTo>
                  <a:cubicBezTo>
                    <a:pt x="15697" y="19824"/>
                    <a:pt x="13309" y="20650"/>
                    <a:pt x="10617" y="20650"/>
                  </a:cubicBezTo>
                  <a:close/>
                  <a:moveTo>
                    <a:pt x="10248" y="2743"/>
                  </a:moveTo>
                  <a:cubicBezTo>
                    <a:pt x="5702" y="2743"/>
                    <a:pt x="2743" y="5715"/>
                    <a:pt x="2743" y="10325"/>
                  </a:cubicBezTo>
                  <a:cubicBezTo>
                    <a:pt x="2743" y="12776"/>
                    <a:pt x="3632" y="14859"/>
                    <a:pt x="5219" y="16217"/>
                  </a:cubicBezTo>
                  <a:cubicBezTo>
                    <a:pt x="6515" y="17310"/>
                    <a:pt x="8254" y="17894"/>
                    <a:pt x="10248" y="17894"/>
                  </a:cubicBezTo>
                  <a:lnTo>
                    <a:pt x="10617" y="17894"/>
                  </a:lnTo>
                  <a:cubicBezTo>
                    <a:pt x="12636" y="17894"/>
                    <a:pt x="14401" y="17297"/>
                    <a:pt x="15709" y="16179"/>
                  </a:cubicBezTo>
                  <a:cubicBezTo>
                    <a:pt x="17271" y="14820"/>
                    <a:pt x="18122" y="12750"/>
                    <a:pt x="18122" y="10325"/>
                  </a:cubicBezTo>
                  <a:cubicBezTo>
                    <a:pt x="18122" y="5715"/>
                    <a:pt x="15189" y="2743"/>
                    <a:pt x="10617"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23" name="Google Shape;1423;p183"/>
            <p:cNvSpPr/>
            <p:nvPr/>
          </p:nvSpPr>
          <p:spPr>
            <a:xfrm>
              <a:off x="1630165" y="805486"/>
              <a:ext cx="29667" cy="8458"/>
            </a:xfrm>
            <a:custGeom>
              <a:avLst/>
              <a:gdLst/>
              <a:ahLst/>
              <a:cxnLst/>
              <a:rect l="l" t="t" r="r" b="b"/>
              <a:pathLst>
                <a:path w="29667" h="8458" extrusionOk="0">
                  <a:moveTo>
                    <a:pt x="2031" y="8458"/>
                  </a:moveTo>
                  <a:lnTo>
                    <a:pt x="0" y="6604"/>
                  </a:lnTo>
                  <a:cubicBezTo>
                    <a:pt x="3835" y="2413"/>
                    <a:pt x="9258" y="0"/>
                    <a:pt x="14909" y="0"/>
                  </a:cubicBezTo>
                  <a:cubicBezTo>
                    <a:pt x="20472" y="0"/>
                    <a:pt x="25844" y="2349"/>
                    <a:pt x="29667" y="6438"/>
                  </a:cubicBezTo>
                  <a:lnTo>
                    <a:pt x="27660" y="8318"/>
                  </a:lnTo>
                  <a:cubicBezTo>
                    <a:pt x="24358" y="4775"/>
                    <a:pt x="19723" y="2755"/>
                    <a:pt x="14909" y="2755"/>
                  </a:cubicBezTo>
                  <a:cubicBezTo>
                    <a:pt x="10032" y="2755"/>
                    <a:pt x="5346" y="4826"/>
                    <a:pt x="2031" y="845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24" name="Google Shape;1424;p183"/>
            <p:cNvSpPr/>
            <p:nvPr/>
          </p:nvSpPr>
          <p:spPr>
            <a:xfrm>
              <a:off x="1662132" y="787593"/>
              <a:ext cx="20878" cy="20650"/>
            </a:xfrm>
            <a:custGeom>
              <a:avLst/>
              <a:gdLst/>
              <a:ahLst/>
              <a:cxnLst/>
              <a:rect l="l" t="t" r="r" b="b"/>
              <a:pathLst>
                <a:path w="20878" h="20650" extrusionOk="0">
                  <a:moveTo>
                    <a:pt x="10617" y="20650"/>
                  </a:moveTo>
                  <a:lnTo>
                    <a:pt x="10261" y="20650"/>
                  </a:lnTo>
                  <a:cubicBezTo>
                    <a:pt x="7594" y="20650"/>
                    <a:pt x="5232" y="19837"/>
                    <a:pt x="3441" y="18313"/>
                  </a:cubicBezTo>
                  <a:cubicBezTo>
                    <a:pt x="1219" y="16421"/>
                    <a:pt x="0" y="13589"/>
                    <a:pt x="0" y="10325"/>
                  </a:cubicBezTo>
                  <a:cubicBezTo>
                    <a:pt x="0" y="4241"/>
                    <a:pt x="4216" y="0"/>
                    <a:pt x="10261" y="0"/>
                  </a:cubicBezTo>
                  <a:lnTo>
                    <a:pt x="10617" y="0"/>
                  </a:lnTo>
                  <a:cubicBezTo>
                    <a:pt x="16662" y="0"/>
                    <a:pt x="20878" y="4241"/>
                    <a:pt x="20878" y="10325"/>
                  </a:cubicBezTo>
                  <a:cubicBezTo>
                    <a:pt x="20878" y="13550"/>
                    <a:pt x="19684" y="16370"/>
                    <a:pt x="17500" y="18249"/>
                  </a:cubicBezTo>
                  <a:cubicBezTo>
                    <a:pt x="15697" y="19824"/>
                    <a:pt x="13309" y="20650"/>
                    <a:pt x="10617" y="20650"/>
                  </a:cubicBezTo>
                  <a:close/>
                  <a:moveTo>
                    <a:pt x="10261" y="2743"/>
                  </a:moveTo>
                  <a:cubicBezTo>
                    <a:pt x="5702" y="2743"/>
                    <a:pt x="2755" y="5715"/>
                    <a:pt x="2755" y="10325"/>
                  </a:cubicBezTo>
                  <a:cubicBezTo>
                    <a:pt x="2755" y="12776"/>
                    <a:pt x="3632" y="14859"/>
                    <a:pt x="5232" y="16217"/>
                  </a:cubicBezTo>
                  <a:cubicBezTo>
                    <a:pt x="6515" y="17310"/>
                    <a:pt x="8267" y="17894"/>
                    <a:pt x="10261" y="17894"/>
                  </a:cubicBezTo>
                  <a:lnTo>
                    <a:pt x="10617" y="17894"/>
                  </a:lnTo>
                  <a:cubicBezTo>
                    <a:pt x="12636" y="17894"/>
                    <a:pt x="14401" y="17297"/>
                    <a:pt x="15709" y="16179"/>
                  </a:cubicBezTo>
                  <a:cubicBezTo>
                    <a:pt x="17271" y="14820"/>
                    <a:pt x="18122" y="12750"/>
                    <a:pt x="18122" y="10325"/>
                  </a:cubicBezTo>
                  <a:cubicBezTo>
                    <a:pt x="18122" y="5715"/>
                    <a:pt x="15189" y="2743"/>
                    <a:pt x="10617"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25" name="Google Shape;1425;p183"/>
            <p:cNvSpPr/>
            <p:nvPr/>
          </p:nvSpPr>
          <p:spPr>
            <a:xfrm>
              <a:off x="1652410" y="805498"/>
              <a:ext cx="35077" cy="22491"/>
            </a:xfrm>
            <a:custGeom>
              <a:avLst/>
              <a:gdLst/>
              <a:ahLst/>
              <a:cxnLst/>
              <a:rect l="l" t="t" r="r" b="b"/>
              <a:pathLst>
                <a:path w="35077" h="22491" extrusionOk="0">
                  <a:moveTo>
                    <a:pt x="2743" y="22491"/>
                  </a:moveTo>
                  <a:lnTo>
                    <a:pt x="0" y="22491"/>
                  </a:lnTo>
                  <a:lnTo>
                    <a:pt x="0" y="20104"/>
                  </a:lnTo>
                  <a:cubicBezTo>
                    <a:pt x="0" y="9004"/>
                    <a:pt x="9042" y="0"/>
                    <a:pt x="20167" y="0"/>
                  </a:cubicBezTo>
                  <a:cubicBezTo>
                    <a:pt x="25806" y="0"/>
                    <a:pt x="31242" y="2400"/>
                    <a:pt x="35077" y="6591"/>
                  </a:cubicBezTo>
                  <a:lnTo>
                    <a:pt x="33045" y="8445"/>
                  </a:lnTo>
                  <a:cubicBezTo>
                    <a:pt x="29730" y="4826"/>
                    <a:pt x="25044" y="2743"/>
                    <a:pt x="20167" y="2743"/>
                  </a:cubicBezTo>
                  <a:cubicBezTo>
                    <a:pt x="10553" y="2743"/>
                    <a:pt x="2743" y="10528"/>
                    <a:pt x="2743" y="2010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
        <p:nvSpPr>
          <p:cNvPr id="1426" name="Google Shape;1426;p183"/>
          <p:cNvSpPr/>
          <p:nvPr/>
        </p:nvSpPr>
        <p:spPr>
          <a:xfrm>
            <a:off x="4759821" y="1331403"/>
            <a:ext cx="551854" cy="5518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427" name="Google Shape;1427;p183"/>
          <p:cNvGrpSpPr/>
          <p:nvPr/>
        </p:nvGrpSpPr>
        <p:grpSpPr>
          <a:xfrm>
            <a:off x="4849507" y="1421088"/>
            <a:ext cx="372483" cy="372483"/>
            <a:chOff x="1624904" y="344237"/>
            <a:chExt cx="67843" cy="67843"/>
          </a:xfrm>
        </p:grpSpPr>
        <p:sp>
          <p:nvSpPr>
            <p:cNvPr id="1428" name="Google Shape;1428;p183"/>
            <p:cNvSpPr/>
            <p:nvPr/>
          </p:nvSpPr>
          <p:spPr>
            <a:xfrm>
              <a:off x="1624904" y="344237"/>
              <a:ext cx="67843" cy="67843"/>
            </a:xfrm>
            <a:custGeom>
              <a:avLst/>
              <a:gdLst/>
              <a:ahLst/>
              <a:cxnLst/>
              <a:rect l="l" t="t" r="r" b="b"/>
              <a:pathLst>
                <a:path w="67843" h="67843" extrusionOk="0">
                  <a:moveTo>
                    <a:pt x="33921" y="0"/>
                  </a:moveTo>
                  <a:cubicBezTo>
                    <a:pt x="15214" y="0"/>
                    <a:pt x="0" y="15227"/>
                    <a:pt x="0" y="33921"/>
                  </a:cubicBezTo>
                  <a:cubicBezTo>
                    <a:pt x="0" y="52628"/>
                    <a:pt x="15214" y="67843"/>
                    <a:pt x="33921" y="67843"/>
                  </a:cubicBezTo>
                  <a:cubicBezTo>
                    <a:pt x="52628" y="67843"/>
                    <a:pt x="67843" y="52628"/>
                    <a:pt x="67843" y="33921"/>
                  </a:cubicBezTo>
                  <a:cubicBezTo>
                    <a:pt x="67843" y="15227"/>
                    <a:pt x="52628" y="0"/>
                    <a:pt x="33921" y="0"/>
                  </a:cubicBezTo>
                  <a:close/>
                  <a:moveTo>
                    <a:pt x="33921" y="65087"/>
                  </a:moveTo>
                  <a:cubicBezTo>
                    <a:pt x="16725" y="65087"/>
                    <a:pt x="2755" y="51104"/>
                    <a:pt x="2755" y="33921"/>
                  </a:cubicBezTo>
                  <a:cubicBezTo>
                    <a:pt x="2755" y="16738"/>
                    <a:pt x="16725" y="2755"/>
                    <a:pt x="33921" y="2755"/>
                  </a:cubicBezTo>
                  <a:cubicBezTo>
                    <a:pt x="51117" y="2755"/>
                    <a:pt x="65087" y="16738"/>
                    <a:pt x="65087" y="33921"/>
                  </a:cubicBezTo>
                  <a:cubicBezTo>
                    <a:pt x="65087" y="51104"/>
                    <a:pt x="51117" y="65087"/>
                    <a:pt x="33921" y="6508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29" name="Google Shape;1429;p183"/>
            <p:cNvSpPr/>
            <p:nvPr/>
          </p:nvSpPr>
          <p:spPr>
            <a:xfrm>
              <a:off x="1671198" y="375413"/>
              <a:ext cx="15582" cy="15405"/>
            </a:xfrm>
            <a:custGeom>
              <a:avLst/>
              <a:gdLst/>
              <a:ahLst/>
              <a:cxnLst/>
              <a:rect l="l" t="t" r="r" b="b"/>
              <a:pathLst>
                <a:path w="15582" h="15405" extrusionOk="0">
                  <a:moveTo>
                    <a:pt x="7924" y="15405"/>
                  </a:moveTo>
                  <a:lnTo>
                    <a:pt x="7658" y="15405"/>
                  </a:lnTo>
                  <a:cubicBezTo>
                    <a:pt x="5689" y="15405"/>
                    <a:pt x="3924" y="14795"/>
                    <a:pt x="2578" y="13652"/>
                  </a:cubicBezTo>
                  <a:cubicBezTo>
                    <a:pt x="927" y="12255"/>
                    <a:pt x="0" y="10134"/>
                    <a:pt x="0" y="7708"/>
                  </a:cubicBezTo>
                  <a:cubicBezTo>
                    <a:pt x="0" y="3162"/>
                    <a:pt x="3162" y="0"/>
                    <a:pt x="7658" y="0"/>
                  </a:cubicBezTo>
                  <a:lnTo>
                    <a:pt x="7924" y="0"/>
                  </a:lnTo>
                  <a:cubicBezTo>
                    <a:pt x="12433" y="0"/>
                    <a:pt x="15582" y="3162"/>
                    <a:pt x="15582" y="7708"/>
                  </a:cubicBezTo>
                  <a:cubicBezTo>
                    <a:pt x="15582" y="10109"/>
                    <a:pt x="14681" y="12204"/>
                    <a:pt x="13055" y="13614"/>
                  </a:cubicBezTo>
                  <a:cubicBezTo>
                    <a:pt x="11696" y="14782"/>
                    <a:pt x="9931" y="15405"/>
                    <a:pt x="7924" y="15405"/>
                  </a:cubicBezTo>
                  <a:close/>
                  <a:moveTo>
                    <a:pt x="7658" y="2743"/>
                  </a:moveTo>
                  <a:cubicBezTo>
                    <a:pt x="4686" y="2743"/>
                    <a:pt x="2755" y="4686"/>
                    <a:pt x="2755" y="7708"/>
                  </a:cubicBezTo>
                  <a:cubicBezTo>
                    <a:pt x="2755" y="9309"/>
                    <a:pt x="3327" y="10680"/>
                    <a:pt x="4356" y="11557"/>
                  </a:cubicBezTo>
                  <a:cubicBezTo>
                    <a:pt x="5206" y="12280"/>
                    <a:pt x="6337" y="12661"/>
                    <a:pt x="7658" y="12661"/>
                  </a:cubicBezTo>
                  <a:lnTo>
                    <a:pt x="7924" y="12661"/>
                  </a:lnTo>
                  <a:cubicBezTo>
                    <a:pt x="9258" y="12661"/>
                    <a:pt x="10414" y="12268"/>
                    <a:pt x="11252" y="11531"/>
                  </a:cubicBezTo>
                  <a:cubicBezTo>
                    <a:pt x="12268" y="10655"/>
                    <a:pt x="12827" y="9296"/>
                    <a:pt x="12827" y="7708"/>
                  </a:cubicBezTo>
                  <a:cubicBezTo>
                    <a:pt x="12827" y="4686"/>
                    <a:pt x="10909" y="2743"/>
                    <a:pt x="792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30" name="Google Shape;1430;p183"/>
            <p:cNvSpPr/>
            <p:nvPr/>
          </p:nvSpPr>
          <p:spPr>
            <a:xfrm>
              <a:off x="1630865" y="375413"/>
              <a:ext cx="15582" cy="15405"/>
            </a:xfrm>
            <a:custGeom>
              <a:avLst/>
              <a:gdLst/>
              <a:ahLst/>
              <a:cxnLst/>
              <a:rect l="l" t="t" r="r" b="b"/>
              <a:pathLst>
                <a:path w="15582" h="15405" extrusionOk="0">
                  <a:moveTo>
                    <a:pt x="7924" y="15405"/>
                  </a:moveTo>
                  <a:lnTo>
                    <a:pt x="7658" y="15405"/>
                  </a:lnTo>
                  <a:cubicBezTo>
                    <a:pt x="5689" y="15405"/>
                    <a:pt x="3924" y="14795"/>
                    <a:pt x="2590" y="13652"/>
                  </a:cubicBezTo>
                  <a:cubicBezTo>
                    <a:pt x="927" y="12242"/>
                    <a:pt x="0" y="10134"/>
                    <a:pt x="0" y="7708"/>
                  </a:cubicBezTo>
                  <a:cubicBezTo>
                    <a:pt x="0" y="3162"/>
                    <a:pt x="3162" y="0"/>
                    <a:pt x="7658" y="0"/>
                  </a:cubicBezTo>
                  <a:lnTo>
                    <a:pt x="7924" y="0"/>
                  </a:lnTo>
                  <a:cubicBezTo>
                    <a:pt x="12433" y="0"/>
                    <a:pt x="15582" y="3162"/>
                    <a:pt x="15582" y="7708"/>
                  </a:cubicBezTo>
                  <a:cubicBezTo>
                    <a:pt x="15582" y="10109"/>
                    <a:pt x="14681" y="12204"/>
                    <a:pt x="13055" y="13614"/>
                  </a:cubicBezTo>
                  <a:cubicBezTo>
                    <a:pt x="11696" y="14782"/>
                    <a:pt x="9931" y="15405"/>
                    <a:pt x="7924" y="15405"/>
                  </a:cubicBezTo>
                  <a:close/>
                  <a:moveTo>
                    <a:pt x="7658" y="2743"/>
                  </a:moveTo>
                  <a:cubicBezTo>
                    <a:pt x="4686" y="2743"/>
                    <a:pt x="2755" y="4686"/>
                    <a:pt x="2755" y="7708"/>
                  </a:cubicBezTo>
                  <a:cubicBezTo>
                    <a:pt x="2755" y="9309"/>
                    <a:pt x="3327" y="10680"/>
                    <a:pt x="4356" y="11557"/>
                  </a:cubicBezTo>
                  <a:cubicBezTo>
                    <a:pt x="5206" y="12280"/>
                    <a:pt x="6337" y="12661"/>
                    <a:pt x="7658" y="12661"/>
                  </a:cubicBezTo>
                  <a:lnTo>
                    <a:pt x="7924" y="12661"/>
                  </a:lnTo>
                  <a:cubicBezTo>
                    <a:pt x="9258" y="12661"/>
                    <a:pt x="10414" y="12268"/>
                    <a:pt x="11252" y="11531"/>
                  </a:cubicBezTo>
                  <a:cubicBezTo>
                    <a:pt x="12268" y="10655"/>
                    <a:pt x="12827" y="9296"/>
                    <a:pt x="12827" y="7708"/>
                  </a:cubicBezTo>
                  <a:cubicBezTo>
                    <a:pt x="12827" y="4686"/>
                    <a:pt x="10909" y="2743"/>
                    <a:pt x="792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31" name="Google Shape;1431;p183"/>
            <p:cNvSpPr/>
            <p:nvPr/>
          </p:nvSpPr>
          <p:spPr>
            <a:xfrm>
              <a:off x="1648378" y="369912"/>
              <a:ext cx="20878" cy="20650"/>
            </a:xfrm>
            <a:custGeom>
              <a:avLst/>
              <a:gdLst/>
              <a:ahLst/>
              <a:cxnLst/>
              <a:rect l="l" t="t" r="r" b="b"/>
              <a:pathLst>
                <a:path w="20878" h="20650" extrusionOk="0">
                  <a:moveTo>
                    <a:pt x="10629" y="20650"/>
                  </a:moveTo>
                  <a:lnTo>
                    <a:pt x="10261" y="20650"/>
                  </a:lnTo>
                  <a:cubicBezTo>
                    <a:pt x="7607" y="20650"/>
                    <a:pt x="5245" y="19837"/>
                    <a:pt x="3441" y="18313"/>
                  </a:cubicBezTo>
                  <a:cubicBezTo>
                    <a:pt x="1231" y="16421"/>
                    <a:pt x="0" y="13589"/>
                    <a:pt x="0" y="10325"/>
                  </a:cubicBezTo>
                  <a:cubicBezTo>
                    <a:pt x="0" y="4241"/>
                    <a:pt x="4216" y="0"/>
                    <a:pt x="10261" y="0"/>
                  </a:cubicBezTo>
                  <a:lnTo>
                    <a:pt x="10629" y="0"/>
                  </a:lnTo>
                  <a:cubicBezTo>
                    <a:pt x="16675" y="0"/>
                    <a:pt x="20878" y="4241"/>
                    <a:pt x="20878" y="10325"/>
                  </a:cubicBezTo>
                  <a:cubicBezTo>
                    <a:pt x="20878" y="13550"/>
                    <a:pt x="19684" y="16370"/>
                    <a:pt x="17513" y="18249"/>
                  </a:cubicBezTo>
                  <a:cubicBezTo>
                    <a:pt x="15709" y="19824"/>
                    <a:pt x="13322" y="20650"/>
                    <a:pt x="10629" y="20650"/>
                  </a:cubicBezTo>
                  <a:close/>
                  <a:moveTo>
                    <a:pt x="10261" y="2743"/>
                  </a:moveTo>
                  <a:cubicBezTo>
                    <a:pt x="5714" y="2743"/>
                    <a:pt x="2755" y="5715"/>
                    <a:pt x="2755" y="10325"/>
                  </a:cubicBezTo>
                  <a:cubicBezTo>
                    <a:pt x="2755" y="12776"/>
                    <a:pt x="3644" y="14859"/>
                    <a:pt x="5232" y="16217"/>
                  </a:cubicBezTo>
                  <a:cubicBezTo>
                    <a:pt x="6527" y="17310"/>
                    <a:pt x="8267" y="17894"/>
                    <a:pt x="10261" y="17894"/>
                  </a:cubicBezTo>
                  <a:lnTo>
                    <a:pt x="10629" y="17894"/>
                  </a:lnTo>
                  <a:cubicBezTo>
                    <a:pt x="12649" y="17894"/>
                    <a:pt x="14414" y="17297"/>
                    <a:pt x="15722" y="16179"/>
                  </a:cubicBezTo>
                  <a:cubicBezTo>
                    <a:pt x="17271" y="14820"/>
                    <a:pt x="18135" y="12750"/>
                    <a:pt x="18135" y="10325"/>
                  </a:cubicBezTo>
                  <a:cubicBezTo>
                    <a:pt x="18135" y="5715"/>
                    <a:pt x="15189" y="2743"/>
                    <a:pt x="10629"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32" name="Google Shape;1432;p183"/>
            <p:cNvSpPr/>
            <p:nvPr/>
          </p:nvSpPr>
          <p:spPr>
            <a:xfrm>
              <a:off x="1668870" y="388072"/>
              <a:ext cx="19608" cy="6032"/>
            </a:xfrm>
            <a:custGeom>
              <a:avLst/>
              <a:gdLst/>
              <a:ahLst/>
              <a:cxnLst/>
              <a:rect l="l" t="t" r="r" b="b"/>
              <a:pathLst>
                <a:path w="19608" h="6032" extrusionOk="0">
                  <a:moveTo>
                    <a:pt x="10121" y="0"/>
                  </a:moveTo>
                  <a:cubicBezTo>
                    <a:pt x="6197" y="0"/>
                    <a:pt x="2641" y="1549"/>
                    <a:pt x="0" y="4064"/>
                  </a:cubicBezTo>
                  <a:cubicBezTo>
                    <a:pt x="800" y="4559"/>
                    <a:pt x="1549" y="5118"/>
                    <a:pt x="2247" y="5727"/>
                  </a:cubicBezTo>
                  <a:cubicBezTo>
                    <a:pt x="4356" y="3886"/>
                    <a:pt x="7112" y="2743"/>
                    <a:pt x="10121" y="2743"/>
                  </a:cubicBezTo>
                  <a:cubicBezTo>
                    <a:pt x="13296" y="2743"/>
                    <a:pt x="16192" y="4000"/>
                    <a:pt x="18326" y="6032"/>
                  </a:cubicBezTo>
                  <a:cubicBezTo>
                    <a:pt x="18795" y="5206"/>
                    <a:pt x="19215" y="4356"/>
                    <a:pt x="19608" y="3492"/>
                  </a:cubicBezTo>
                  <a:cubicBezTo>
                    <a:pt x="17043" y="1320"/>
                    <a:pt x="13728" y="0"/>
                    <a:pt x="10121" y="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33" name="Google Shape;1433;p183"/>
            <p:cNvSpPr/>
            <p:nvPr/>
          </p:nvSpPr>
          <p:spPr>
            <a:xfrm>
              <a:off x="1639039" y="387812"/>
              <a:ext cx="39573" cy="17932"/>
            </a:xfrm>
            <a:custGeom>
              <a:avLst/>
              <a:gdLst/>
              <a:ahLst/>
              <a:cxnLst/>
              <a:rect l="l" t="t" r="r" b="b"/>
              <a:pathLst>
                <a:path w="39573" h="17932" extrusionOk="0">
                  <a:moveTo>
                    <a:pt x="19786" y="0"/>
                  </a:moveTo>
                  <a:cubicBezTo>
                    <a:pt x="10007" y="0"/>
                    <a:pt x="1841" y="6972"/>
                    <a:pt x="0" y="16179"/>
                  </a:cubicBezTo>
                  <a:cubicBezTo>
                    <a:pt x="825" y="16802"/>
                    <a:pt x="1650" y="17386"/>
                    <a:pt x="2527" y="17932"/>
                  </a:cubicBezTo>
                  <a:cubicBezTo>
                    <a:pt x="3606" y="9385"/>
                    <a:pt x="10921" y="2743"/>
                    <a:pt x="19786" y="2743"/>
                  </a:cubicBezTo>
                  <a:cubicBezTo>
                    <a:pt x="28638" y="2743"/>
                    <a:pt x="35966" y="9385"/>
                    <a:pt x="37045" y="17932"/>
                  </a:cubicBezTo>
                  <a:cubicBezTo>
                    <a:pt x="37922" y="17386"/>
                    <a:pt x="38747" y="16802"/>
                    <a:pt x="39573" y="16179"/>
                  </a:cubicBezTo>
                  <a:cubicBezTo>
                    <a:pt x="37731" y="6972"/>
                    <a:pt x="29565" y="0"/>
                    <a:pt x="19786" y="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34" name="Google Shape;1434;p183"/>
            <p:cNvSpPr/>
            <p:nvPr/>
          </p:nvSpPr>
          <p:spPr>
            <a:xfrm>
              <a:off x="1629173" y="388075"/>
              <a:ext cx="19596" cy="6019"/>
            </a:xfrm>
            <a:custGeom>
              <a:avLst/>
              <a:gdLst/>
              <a:ahLst/>
              <a:cxnLst/>
              <a:rect l="l" t="t" r="r" b="b"/>
              <a:pathLst>
                <a:path w="19596" h="6019" extrusionOk="0">
                  <a:moveTo>
                    <a:pt x="17360" y="5727"/>
                  </a:moveTo>
                  <a:cubicBezTo>
                    <a:pt x="18059" y="5118"/>
                    <a:pt x="18808" y="4559"/>
                    <a:pt x="19596" y="4064"/>
                  </a:cubicBezTo>
                  <a:cubicBezTo>
                    <a:pt x="16967" y="1549"/>
                    <a:pt x="13398" y="0"/>
                    <a:pt x="9486" y="0"/>
                  </a:cubicBezTo>
                  <a:cubicBezTo>
                    <a:pt x="5867" y="0"/>
                    <a:pt x="2565" y="1308"/>
                    <a:pt x="0" y="3492"/>
                  </a:cubicBezTo>
                  <a:cubicBezTo>
                    <a:pt x="393" y="4356"/>
                    <a:pt x="812" y="5194"/>
                    <a:pt x="1282" y="6019"/>
                  </a:cubicBezTo>
                  <a:cubicBezTo>
                    <a:pt x="3416" y="4000"/>
                    <a:pt x="6311" y="2743"/>
                    <a:pt x="9486" y="2743"/>
                  </a:cubicBezTo>
                  <a:cubicBezTo>
                    <a:pt x="12496" y="2743"/>
                    <a:pt x="15252" y="3873"/>
                    <a:pt x="17360" y="572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pic>
        <p:nvPicPr>
          <p:cNvPr id="1439" name="Google Shape;1439;p184"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440" name="Google Shape;1440;p184"/>
          <p:cNvSpPr/>
          <p:nvPr/>
        </p:nvSpPr>
        <p:spPr>
          <a:xfrm>
            <a:off x="5046700" y="1735322"/>
            <a:ext cx="3187980" cy="2343917"/>
          </a:xfrm>
          <a:prstGeom prst="roundRect">
            <a:avLst>
              <a:gd name="adj" fmla="val 11040"/>
            </a:avLst>
          </a:prstGeom>
          <a:solidFill>
            <a:schemeClr val="lt2"/>
          </a:solidFill>
          <a:ln>
            <a:noFill/>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None/>
            </a:pPr>
            <a:endParaRPr sz="2400" b="0" i="0" u="none" strike="noStrike" cap="none">
              <a:solidFill>
                <a:srgbClr val="1C2B33"/>
              </a:solidFill>
              <a:latin typeface="Arial"/>
              <a:ea typeface="Arial"/>
              <a:cs typeface="Arial"/>
              <a:sym typeface="Arial"/>
            </a:endParaRPr>
          </a:p>
        </p:txBody>
      </p:sp>
      <p:sp>
        <p:nvSpPr>
          <p:cNvPr id="1441" name="Google Shape;1441;p184"/>
          <p:cNvSpPr txBox="1">
            <a:spLocks noGrp="1"/>
          </p:cNvSpPr>
          <p:nvPr>
            <p:ph type="subTitle" idx="4294967295"/>
          </p:nvPr>
        </p:nvSpPr>
        <p:spPr>
          <a:xfrm>
            <a:off x="409522" y="2391284"/>
            <a:ext cx="3989758" cy="604500"/>
          </a:xfrm>
          <a:prstGeom prst="rect">
            <a:avLst/>
          </a:prstGeom>
          <a:noFill/>
          <a:ln>
            <a:noFill/>
          </a:ln>
        </p:spPr>
        <p:txBody>
          <a:bodyPr spcFirstLastPara="1" wrap="square" lIns="0" tIns="0" rIns="0" bIns="0" rtlCol="0" anchor="t" anchorCtr="0">
            <a:noAutofit/>
          </a:bodyPr>
          <a:lstStyle/>
          <a:p>
            <a:pPr marL="0" marR="0" lvl="0" indent="0" algn="l" rtl="0">
              <a:lnSpc>
                <a:spcPct val="129000"/>
              </a:lnSpc>
              <a:spcBef>
                <a:spcPts val="0"/>
              </a:spcBef>
              <a:spcAft>
                <a:spcPts val="0"/>
              </a:spcAft>
              <a:buClr>
                <a:srgbClr val="7AD1B9"/>
              </a:buClr>
              <a:buSzPts val="500"/>
              <a:buFont typeface="Arial"/>
              <a:buNone/>
            </a:pPr>
            <a:r>
              <a:rPr lang="fr-fr" sz="1300" i="0" u="none" strike="noStrike" cap="none" dirty="0">
                <a:solidFill>
                  <a:schemeClr val="dk1"/>
                </a:solidFill>
                <a:latin typeface="Optimistic Text"/>
                <a:ea typeface="Optimistic Text"/>
                <a:cs typeface="Optimistic Text"/>
                <a:sym typeface="Optimistic Text"/>
              </a:rPr>
              <a:t>Le ciblage large signifie que vous laissez le système de diffusion de Meta trouver les meilleures personnes à qui montrer votre publicité. </a:t>
            </a:r>
            <a:endParaRPr sz="1300" i="0" u="none" strike="noStrike" cap="none" dirty="0">
              <a:solidFill>
                <a:schemeClr val="dk1"/>
              </a:solidFill>
              <a:latin typeface="Optimistic Text"/>
              <a:ea typeface="Optimistic Text"/>
              <a:cs typeface="Optimistic Text"/>
              <a:sym typeface="Optimistic Text"/>
            </a:endParaRPr>
          </a:p>
          <a:p>
            <a:pPr marL="0" marR="0" lvl="0" indent="0" algn="l" rtl="0">
              <a:lnSpc>
                <a:spcPct val="129000"/>
              </a:lnSpc>
              <a:spcBef>
                <a:spcPts val="0"/>
              </a:spcBef>
              <a:spcAft>
                <a:spcPts val="0"/>
              </a:spcAft>
              <a:buClr>
                <a:srgbClr val="1C2B33"/>
              </a:buClr>
              <a:buSzPts val="300"/>
              <a:buFont typeface="Arial"/>
              <a:buNone/>
            </a:pPr>
            <a:endParaRPr sz="1100" i="0" u="none" strike="noStrike" cap="none" dirty="0">
              <a:solidFill>
                <a:schemeClr val="dk1"/>
              </a:solidFill>
              <a:latin typeface="Optimistic Text"/>
              <a:ea typeface="Optimistic Text"/>
              <a:cs typeface="Optimistic Text"/>
              <a:sym typeface="Optimistic Text"/>
            </a:endParaRPr>
          </a:p>
        </p:txBody>
      </p:sp>
      <p:sp>
        <p:nvSpPr>
          <p:cNvPr id="1442" name="Google Shape;1442;p184"/>
          <p:cNvSpPr txBox="1">
            <a:spLocks noGrp="1"/>
          </p:cNvSpPr>
          <p:nvPr>
            <p:ph type="title" idx="4294967295"/>
          </p:nvPr>
        </p:nvSpPr>
        <p:spPr>
          <a:xfrm>
            <a:off x="377974" y="1357313"/>
            <a:ext cx="4072106" cy="946500"/>
          </a:xfrm>
          <a:prstGeom prst="rect">
            <a:avLst/>
          </a:prstGeom>
          <a:noFill/>
          <a:ln>
            <a:noFill/>
          </a:ln>
        </p:spPr>
        <p:txBody>
          <a:bodyPr spcFirstLastPara="1" wrap="square" lIns="0" tIns="0" rIns="0" bIns="0" rtlCol="0" anchor="t" anchorCtr="0">
            <a:noAutofit/>
          </a:bodyPr>
          <a:lstStyle/>
          <a:p>
            <a:pPr marL="0" lvl="0" indent="0" algn="l" rtl="0">
              <a:lnSpc>
                <a:spcPct val="100000"/>
              </a:lnSpc>
              <a:spcBef>
                <a:spcPts val="0"/>
              </a:spcBef>
              <a:spcAft>
                <a:spcPts val="0"/>
              </a:spcAft>
              <a:buNone/>
            </a:pPr>
            <a:r>
              <a:rPr lang="fr-fr" dirty="0">
                <a:latin typeface="Optimistic Display Medium"/>
                <a:ea typeface="Optimistic Display Medium"/>
                <a:cs typeface="Optimistic Display Medium"/>
                <a:sym typeface="Optimistic Display Medium"/>
              </a:rPr>
              <a:t>Touchez votre audience avec le ciblage large.</a:t>
            </a:r>
            <a:endParaRPr dirty="0">
              <a:latin typeface="Optimistic Display Medium"/>
              <a:ea typeface="Optimistic Display Medium"/>
              <a:cs typeface="Optimistic Display Medium"/>
              <a:sym typeface="Optimistic Display Medium"/>
            </a:endParaRPr>
          </a:p>
        </p:txBody>
      </p:sp>
      <p:sp>
        <p:nvSpPr>
          <p:cNvPr id="1443" name="Google Shape;1443;p184"/>
          <p:cNvSpPr txBox="1">
            <a:spLocks noGrp="1"/>
          </p:cNvSpPr>
          <p:nvPr>
            <p:ph type="subTitle" idx="4294967295"/>
          </p:nvPr>
        </p:nvSpPr>
        <p:spPr>
          <a:xfrm>
            <a:off x="5414258" y="2118386"/>
            <a:ext cx="2662942" cy="8955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7AD1B9"/>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Recommandations :</a:t>
            </a:r>
            <a:endParaRPr sz="1300" b="1"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rgbClr val="1C2B33"/>
              </a:buClr>
              <a:buSzPts val="600"/>
              <a:buFont typeface="Arial"/>
              <a:buNone/>
            </a:pPr>
            <a:r>
              <a:rPr lang="fr-fr" sz="900" i="0" u="none" strike="noStrike" cap="none" dirty="0">
                <a:solidFill>
                  <a:schemeClr val="dk1"/>
                </a:solidFill>
                <a:latin typeface="Optimistic Text"/>
                <a:ea typeface="Optimistic Text"/>
                <a:cs typeface="Optimistic Text"/>
                <a:sym typeface="Optimistic Text"/>
              </a:rPr>
              <a:t>Définissez votre audience pour toucher entre 1 et 10 millions de personnes.</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rgbClr val="1C2B33"/>
              </a:buClr>
              <a:buSzPts val="600"/>
              <a:buFont typeface="Arial"/>
              <a:buNone/>
            </a:pPr>
            <a:r>
              <a:rPr lang="fr-fr" sz="900" i="0" u="none" strike="noStrike" cap="none" dirty="0">
                <a:solidFill>
                  <a:schemeClr val="dk1"/>
                </a:solidFill>
                <a:latin typeface="Optimistic Text"/>
                <a:ea typeface="Optimistic Text"/>
                <a:cs typeface="Optimistic Text"/>
                <a:sym typeface="Optimistic Text"/>
              </a:rPr>
              <a:t>Activez le ciblage avancé </a:t>
            </a:r>
            <a:r>
              <a:rPr lang="fr-fr" sz="900" i="0" u="none" strike="noStrike" cap="none" dirty="0" err="1">
                <a:solidFill>
                  <a:schemeClr val="dk1"/>
                </a:solidFill>
                <a:latin typeface="Optimistic Text"/>
                <a:ea typeface="Optimistic Text"/>
                <a:cs typeface="Optimistic Text"/>
                <a:sym typeface="Optimistic Text"/>
              </a:rPr>
              <a:t>Advantage</a:t>
            </a:r>
            <a:r>
              <a:rPr lang="cs-CZ" sz="900" i="0" u="none" strike="noStrike" cap="none" dirty="0">
                <a:solidFill>
                  <a:schemeClr val="dk1"/>
                </a:solidFill>
                <a:latin typeface="Optimistic Text"/>
                <a:ea typeface="Optimistic Text"/>
                <a:cs typeface="Optimistic Text"/>
                <a:sym typeface="Optimistic Text"/>
              </a:rPr>
              <a:t>.</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4000"/>
              </a:lnSpc>
              <a:spcBef>
                <a:spcPts val="1300"/>
              </a:spcBef>
              <a:spcAft>
                <a:spcPts val="0"/>
              </a:spcAft>
              <a:buClr>
                <a:srgbClr val="1C2B33"/>
              </a:buClr>
              <a:buSzPts val="600"/>
              <a:buFont typeface="Arial"/>
              <a:buNone/>
            </a:pPr>
            <a:r>
              <a:rPr lang="fr-fr" dirty="0">
                <a:latin typeface="Optimistic Text"/>
                <a:ea typeface="Optimistic Text"/>
                <a:cs typeface="Optimistic Text"/>
                <a:sym typeface="Optimistic Text"/>
              </a:rPr>
              <a:t>Utilisez l’indicateur d’audience dans le Gestionnaire de publicités pour vérifier que votre audience a la bonne taille.</a:t>
            </a:r>
            <a:endParaRPr dirty="0">
              <a:latin typeface="Optimistic Text"/>
              <a:ea typeface="Optimistic Text"/>
              <a:cs typeface="Optimistic Text"/>
              <a:sym typeface="Optimistic Text"/>
            </a:endParaRPr>
          </a:p>
          <a:p>
            <a:pPr marL="0" marR="0" lvl="0" indent="0" algn="l" rtl="0">
              <a:lnSpc>
                <a:spcPct val="129000"/>
              </a:lnSpc>
              <a:spcBef>
                <a:spcPts val="1300"/>
              </a:spcBef>
              <a:spcAft>
                <a:spcPts val="0"/>
              </a:spcAft>
              <a:buClr>
                <a:srgbClr val="1C2B33"/>
              </a:buClr>
              <a:buSzPts val="300"/>
              <a:buFont typeface="Arial"/>
              <a:buNone/>
            </a:pPr>
            <a:endParaRPr sz="1100" i="0" u="none" strike="noStrike" cap="none" dirty="0">
              <a:solidFill>
                <a:schemeClr val="dk1"/>
              </a:solidFill>
              <a:latin typeface="Optimistic Text"/>
              <a:ea typeface="Optimistic Text"/>
              <a:cs typeface="Optimistic Text"/>
              <a:sym typeface="Optimistic Text"/>
            </a:endParaRPr>
          </a:p>
        </p:txBody>
      </p:sp>
      <p:grpSp>
        <p:nvGrpSpPr>
          <p:cNvPr id="1444" name="Google Shape;1444;p184"/>
          <p:cNvGrpSpPr/>
          <p:nvPr/>
        </p:nvGrpSpPr>
        <p:grpSpPr>
          <a:xfrm>
            <a:off x="5414258" y="2482448"/>
            <a:ext cx="188568" cy="188603"/>
            <a:chOff x="9962801" y="3442383"/>
            <a:chExt cx="678301" cy="678429"/>
          </a:xfrm>
        </p:grpSpPr>
        <p:sp>
          <p:nvSpPr>
            <p:cNvPr id="1445" name="Google Shape;1445;p184"/>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46" name="Google Shape;1446;p184"/>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447" name="Google Shape;1447;p184"/>
          <p:cNvGrpSpPr/>
          <p:nvPr/>
        </p:nvGrpSpPr>
        <p:grpSpPr>
          <a:xfrm>
            <a:off x="5414258" y="2968818"/>
            <a:ext cx="188568" cy="188603"/>
            <a:chOff x="9962801" y="3442383"/>
            <a:chExt cx="678301" cy="678429"/>
          </a:xfrm>
        </p:grpSpPr>
        <p:sp>
          <p:nvSpPr>
            <p:cNvPr id="1448" name="Google Shape;1448;p184"/>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49" name="Google Shape;1449;p184"/>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450" name="Google Shape;1450;p184"/>
          <p:cNvGrpSpPr/>
          <p:nvPr/>
        </p:nvGrpSpPr>
        <p:grpSpPr>
          <a:xfrm>
            <a:off x="5414258" y="3292488"/>
            <a:ext cx="188567" cy="188604"/>
            <a:chOff x="9962801" y="3442383"/>
            <a:chExt cx="678300" cy="678430"/>
          </a:xfrm>
        </p:grpSpPr>
        <p:sp>
          <p:nvSpPr>
            <p:cNvPr id="1451" name="Google Shape;1451;p184"/>
            <p:cNvSpPr/>
            <p:nvPr/>
          </p:nvSpPr>
          <p:spPr>
            <a:xfrm>
              <a:off x="9962801" y="3442383"/>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52" name="Google Shape;1452;p184"/>
            <p:cNvSpPr/>
            <p:nvPr/>
          </p:nvSpPr>
          <p:spPr>
            <a:xfrm>
              <a:off x="10132170" y="3663999"/>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sp>
        <p:nvSpPr>
          <p:cNvPr id="1457" name="Google Shape;1457;p185"/>
          <p:cNvSpPr txBox="1"/>
          <p:nvPr/>
        </p:nvSpPr>
        <p:spPr>
          <a:xfrm>
            <a:off x="3553552" y="2212531"/>
            <a:ext cx="5031647" cy="4032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lt2"/>
                </a:solidFill>
                <a:latin typeface="Optimistic Display Medium"/>
                <a:ea typeface="Optimistic Display Medium"/>
                <a:cs typeface="Optimistic Display Medium"/>
                <a:sym typeface="Optimistic Display Medium"/>
              </a:rPr>
              <a:t>Publicités portant sur un enjeu social, électoral ou politique</a:t>
            </a:r>
            <a:endParaRPr sz="500" dirty="0">
              <a:latin typeface="Optimistic Display Medium"/>
              <a:ea typeface="Optimistic Display Medium"/>
              <a:cs typeface="Optimistic Display Medium"/>
              <a:sym typeface="Optimistic Display Medium"/>
            </a:endParaRPr>
          </a:p>
          <a:p>
            <a:pPr marL="0" marR="0" lvl="0" indent="0" algn="l" rtl="0">
              <a:lnSpc>
                <a:spcPct val="100000"/>
              </a:lnSpc>
              <a:spcBef>
                <a:spcPts val="0"/>
              </a:spcBef>
              <a:spcAft>
                <a:spcPts val="0"/>
              </a:spcAft>
              <a:buNone/>
            </a:pPr>
            <a:endParaRPr sz="2700" i="0" u="none" strike="noStrike" cap="none" dirty="0">
              <a:solidFill>
                <a:schemeClr val="lt2"/>
              </a:solidFill>
              <a:latin typeface="Optimistic Display Medium"/>
              <a:ea typeface="Optimistic Display Medium"/>
              <a:cs typeface="Optimistic Display Medium"/>
              <a:sym typeface="Optimistic Display Medium"/>
            </a:endParaRPr>
          </a:p>
        </p:txBody>
      </p:sp>
      <p:sp>
        <p:nvSpPr>
          <p:cNvPr id="1458" name="Google Shape;1458;p185"/>
          <p:cNvSpPr txBox="1"/>
          <p:nvPr/>
        </p:nvSpPr>
        <p:spPr>
          <a:xfrm>
            <a:off x="3553553" y="2006581"/>
            <a:ext cx="4176168" cy="160800"/>
          </a:xfrm>
          <a:prstGeom prst="rect">
            <a:avLst/>
          </a:prstGeom>
          <a:noFill/>
          <a:ln>
            <a:noFill/>
          </a:ln>
        </p:spPr>
        <p:txBody>
          <a:bodyPr spcFirstLastPara="1" wrap="square" lIns="0" tIns="0" rIns="0" bIns="0" rtlCol="0" anchor="ctr" anchorCtr="0">
            <a:noAutofit/>
          </a:bodyPr>
          <a:lstStyle/>
          <a:p>
            <a:pPr marL="0" marR="0" lvl="0" indent="0" algn="l" rtl="0">
              <a:lnSpc>
                <a:spcPct val="125000"/>
              </a:lnSpc>
              <a:spcBef>
                <a:spcPts val="0"/>
              </a:spcBef>
              <a:spcAft>
                <a:spcPts val="0"/>
              </a:spcAft>
              <a:buNone/>
            </a:pPr>
            <a:r>
              <a:rPr lang="fr-fr" sz="900" b="1" i="0" u="none" strike="noStrike" cap="none">
                <a:solidFill>
                  <a:schemeClr val="lt2"/>
                </a:solidFill>
                <a:latin typeface="Optimistic Display"/>
                <a:ea typeface="Optimistic Display"/>
                <a:cs typeface="Optimistic Display"/>
                <a:sym typeface="Optimistic Display"/>
              </a:rPr>
              <a:t>SECTION 03</a:t>
            </a:r>
            <a:endParaRPr sz="900" b="1" i="0" u="none" strike="noStrike" cap="none">
              <a:solidFill>
                <a:schemeClr val="lt2"/>
              </a:solidFill>
              <a:latin typeface="Optimistic Display"/>
              <a:ea typeface="Optimistic Display"/>
              <a:cs typeface="Optimistic Display"/>
              <a:sym typeface="Optimistic Display"/>
            </a:endParaRPr>
          </a:p>
        </p:txBody>
      </p:sp>
      <p:pic>
        <p:nvPicPr>
          <p:cNvPr id="1459" name="Google Shape;1459;p185"/>
          <p:cNvPicPr preferRelativeResize="0"/>
          <p:nvPr/>
        </p:nvPicPr>
        <p:blipFill rotWithShape="1">
          <a:blip r:embed="rId3">
            <a:alphaModFix/>
          </a:blip>
          <a:srcRect l="40985" t="27315" r="16381" b="3467"/>
          <a:stretch/>
        </p:blipFill>
        <p:spPr>
          <a:xfrm>
            <a:off x="397022" y="1215341"/>
            <a:ext cx="2626272" cy="2844791"/>
          </a:xfrm>
          <a:prstGeom prst="roundRect">
            <a:avLst>
              <a:gd name="adj" fmla="val 6098"/>
            </a:avLst>
          </a:prstGeom>
          <a:noFill/>
          <a:ln>
            <a:noFill/>
          </a:ln>
        </p:spPr>
      </p:pic>
      <p:sp>
        <p:nvSpPr>
          <p:cNvPr id="1460" name="Google Shape;1460;p185"/>
          <p:cNvSpPr/>
          <p:nvPr/>
        </p:nvSpPr>
        <p:spPr>
          <a:xfrm>
            <a:off x="564950" y="70624"/>
            <a:ext cx="7806900" cy="762495"/>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dirty="0">
                <a:solidFill>
                  <a:schemeClr val="dk1"/>
                </a:solidFill>
                <a:latin typeface="Optimistic Text"/>
                <a:ea typeface="Optimistic Text"/>
                <a:cs typeface="Optimistic Text"/>
                <a:sym typeface="Optimistic Text"/>
              </a:rPr>
              <a:t>Si vous faites une présentation dans une juridiction où il n’y a pas de règles relatives aux publicités portant sur un enjeu social, modifiez cette diapositive en supprimant les mentions relatives aux enjeux sociaux </a:t>
            </a:r>
            <a:endParaRPr dirty="0">
              <a:solidFill>
                <a:schemeClr val="dk1"/>
              </a:solidFill>
              <a:latin typeface="Optimistic Text"/>
              <a:ea typeface="Optimistic Text"/>
              <a:cs typeface="Optimistic Text"/>
              <a:sym typeface="Optimistic Tex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159"/>
          <p:cNvSpPr txBox="1">
            <a:spLocks noGrp="1"/>
          </p:cNvSpPr>
          <p:nvPr>
            <p:ph type="title" idx="4294967295"/>
          </p:nvPr>
        </p:nvSpPr>
        <p:spPr>
          <a:xfrm>
            <a:off x="379860" y="197455"/>
            <a:ext cx="7219820" cy="663300"/>
          </a:xfrm>
          <a:prstGeom prst="rect">
            <a:avLst/>
          </a:prstGeom>
          <a:noFill/>
          <a:ln>
            <a:noFill/>
          </a:ln>
        </p:spPr>
        <p:txBody>
          <a:bodyPr spcFirstLastPara="1" wrap="square" lIns="0" tIns="0" rIns="0" bIns="0" rtlCol="0" anchor="ctr" anchorCtr="0">
            <a:noAutofit/>
          </a:bodyPr>
          <a:lstStyle/>
          <a:p>
            <a:pPr marL="0" lvl="0" indent="0" rtl="0">
              <a:lnSpc>
                <a:spcPct val="115000"/>
              </a:lnSpc>
              <a:spcBef>
                <a:spcPts val="0"/>
              </a:spcBef>
              <a:spcAft>
                <a:spcPts val="0"/>
              </a:spcAft>
              <a:buNone/>
            </a:pPr>
            <a:r>
              <a:rPr lang="fr-fr" dirty="0">
                <a:latin typeface="Optimistic Display Medium"/>
                <a:ea typeface="Optimistic Display Medium"/>
                <a:cs typeface="Optimistic Display Medium"/>
                <a:sym typeface="Optimistic Display Medium"/>
              </a:rPr>
              <a:t>Notre approche en matière d’élections</a:t>
            </a:r>
            <a:endParaRPr sz="2800" dirty="0">
              <a:latin typeface="Optimistic Display Medium"/>
              <a:ea typeface="Optimistic Display Medium"/>
              <a:cs typeface="Optimistic Display Medium"/>
              <a:sym typeface="Optimistic Display Medium"/>
            </a:endParaRPr>
          </a:p>
        </p:txBody>
      </p:sp>
      <p:sp>
        <p:nvSpPr>
          <p:cNvPr id="994" name="Google Shape;994;p159"/>
          <p:cNvSpPr txBox="1">
            <a:spLocks noGrp="1"/>
          </p:cNvSpPr>
          <p:nvPr>
            <p:ph type="title" idx="4294967295"/>
          </p:nvPr>
        </p:nvSpPr>
        <p:spPr>
          <a:xfrm>
            <a:off x="397022" y="2836664"/>
            <a:ext cx="2681374" cy="1631700"/>
          </a:xfrm>
          <a:prstGeom prst="rect">
            <a:avLst/>
          </a:prstGeom>
          <a:noFill/>
          <a:ln>
            <a:noFill/>
          </a:ln>
        </p:spPr>
        <p:txBody>
          <a:bodyPr spcFirstLastPara="1" wrap="square" lIns="0" tIns="0" rIns="0" bIns="0" rtlCol="0" anchor="t" anchorCtr="0">
            <a:noAutofit/>
          </a:bodyPr>
          <a:lstStyle/>
          <a:p>
            <a:pPr marL="0" lvl="0" indent="0" algn="l" rtl="0">
              <a:lnSpc>
                <a:spcPct val="115000"/>
              </a:lnSpc>
              <a:spcBef>
                <a:spcPts val="0"/>
              </a:spcBef>
              <a:spcAft>
                <a:spcPts val="0"/>
              </a:spcAft>
              <a:buNone/>
            </a:pPr>
            <a:r>
              <a:rPr lang="fr-fr" sz="1300" b="1" dirty="0">
                <a:latin typeface="Optimistic Text"/>
                <a:ea typeface="Optimistic Text"/>
                <a:cs typeface="Optimistic Text"/>
                <a:sym typeface="Optimistic Text"/>
              </a:rPr>
              <a:t>Éviter toute interférence dans les élections et le processus de vote</a:t>
            </a:r>
            <a:endParaRPr sz="1300" b="1" dirty="0">
              <a:latin typeface="Optimistic Text"/>
              <a:ea typeface="Optimistic Text"/>
              <a:cs typeface="Optimistic Text"/>
              <a:sym typeface="Optimistic Text"/>
            </a:endParaRPr>
          </a:p>
          <a:p>
            <a:pPr marL="165100" lvl="0" indent="-165100" algn="l" rtl="0">
              <a:lnSpc>
                <a:spcPct val="115000"/>
              </a:lnSpc>
              <a:spcBef>
                <a:spcPts val="400"/>
              </a:spcBef>
              <a:spcAft>
                <a:spcPts val="0"/>
              </a:spcAft>
              <a:buSzPts val="400"/>
              <a:buFont typeface="Optimistic Text"/>
              <a:buChar char="●"/>
            </a:pPr>
            <a:r>
              <a:rPr lang="fr-fr" sz="900" dirty="0">
                <a:latin typeface="Optimistic Text"/>
                <a:ea typeface="Optimistic Text"/>
                <a:cs typeface="Optimistic Text"/>
                <a:sym typeface="Optimistic Text"/>
              </a:rPr>
              <a:t>Nous examinons en permanence les contenus afin de déterminer s’ils enfreignent nos Standards de la communauté.</a:t>
            </a:r>
            <a:endParaRPr sz="900" dirty="0">
              <a:latin typeface="Optimistic Text"/>
              <a:ea typeface="Optimistic Text"/>
              <a:cs typeface="Optimistic Text"/>
              <a:sym typeface="Optimistic Text"/>
            </a:endParaRPr>
          </a:p>
          <a:p>
            <a:pPr marL="165100" lvl="0" indent="-165100" algn="l" rtl="0">
              <a:lnSpc>
                <a:spcPct val="115000"/>
              </a:lnSpc>
              <a:spcBef>
                <a:spcPts val="400"/>
              </a:spcBef>
              <a:spcAft>
                <a:spcPts val="400"/>
              </a:spcAft>
              <a:buSzPts val="400"/>
              <a:buFont typeface="Optimistic Text"/>
              <a:buChar char="●"/>
            </a:pPr>
            <a:r>
              <a:rPr lang="fr-fr" sz="900" dirty="0">
                <a:latin typeface="Optimistic Text"/>
                <a:ea typeface="Optimistic Text"/>
                <a:cs typeface="Optimistic Text"/>
                <a:sym typeface="Optimistic Text"/>
              </a:rPr>
              <a:t>Nos équipes luttent à la fois contre l’ingérence</a:t>
            </a:r>
            <a:r>
              <a:rPr lang="cs-CZ" sz="900" dirty="0">
                <a:latin typeface="Optimistic Text"/>
                <a:ea typeface="Optimistic Text"/>
                <a:cs typeface="Optimistic Text"/>
                <a:sym typeface="Optimistic Text"/>
              </a:rPr>
              <a:t> </a:t>
            </a:r>
            <a:r>
              <a:rPr lang="fr-fr" sz="900" dirty="0">
                <a:latin typeface="Optimistic Text"/>
                <a:ea typeface="Optimistic Text"/>
                <a:cs typeface="Optimistic Text"/>
                <a:sym typeface="Optimistic Text"/>
              </a:rPr>
              <a:t>étrangère et les opérations d’influence nationales.</a:t>
            </a:r>
            <a:endParaRPr sz="900" dirty="0">
              <a:latin typeface="Optimistic Text"/>
              <a:ea typeface="Optimistic Text"/>
              <a:cs typeface="Optimistic Text"/>
              <a:sym typeface="Optimistic Text"/>
            </a:endParaRPr>
          </a:p>
        </p:txBody>
      </p:sp>
      <p:sp>
        <p:nvSpPr>
          <p:cNvPr id="995" name="Google Shape;995;p159"/>
          <p:cNvSpPr txBox="1">
            <a:spLocks noGrp="1"/>
          </p:cNvSpPr>
          <p:nvPr>
            <p:ph type="title" idx="4294967295"/>
          </p:nvPr>
        </p:nvSpPr>
        <p:spPr>
          <a:xfrm>
            <a:off x="3252066" y="2836664"/>
            <a:ext cx="2681374" cy="1631700"/>
          </a:xfrm>
          <a:prstGeom prst="rect">
            <a:avLst/>
          </a:prstGeom>
          <a:noFill/>
          <a:ln>
            <a:noFill/>
          </a:ln>
        </p:spPr>
        <p:txBody>
          <a:bodyPr spcFirstLastPara="1" wrap="square" lIns="0" tIns="0" rIns="0" bIns="0" rtlCol="0" anchor="t" anchorCtr="0">
            <a:noAutofit/>
          </a:bodyPr>
          <a:lstStyle/>
          <a:p>
            <a:pPr marL="0" lvl="0" indent="0" algn="l" rtl="0">
              <a:lnSpc>
                <a:spcPct val="115000"/>
              </a:lnSpc>
              <a:spcBef>
                <a:spcPts val="0"/>
              </a:spcBef>
              <a:spcAft>
                <a:spcPts val="0"/>
              </a:spcAft>
              <a:buNone/>
            </a:pPr>
            <a:r>
              <a:rPr lang="fr-fr" sz="1300" b="1" dirty="0">
                <a:latin typeface="Optimistic Text"/>
                <a:ea typeface="Optimistic Text"/>
                <a:cs typeface="Optimistic Text"/>
                <a:sym typeface="Optimistic Text"/>
              </a:rPr>
              <a:t>Orienter les personnes vers des informations fiables</a:t>
            </a:r>
            <a:endParaRPr sz="1300" b="1" dirty="0">
              <a:latin typeface="Optimistic Text"/>
              <a:ea typeface="Optimistic Text"/>
              <a:cs typeface="Optimistic Text"/>
              <a:sym typeface="Optimistic Text"/>
            </a:endParaRPr>
          </a:p>
          <a:p>
            <a:pPr marL="165100" lvl="0" indent="-165100" algn="l" rtl="0">
              <a:lnSpc>
                <a:spcPct val="115000"/>
              </a:lnSpc>
              <a:spcBef>
                <a:spcPts val="400"/>
              </a:spcBef>
              <a:spcAft>
                <a:spcPts val="0"/>
              </a:spcAft>
              <a:buSzPts val="400"/>
              <a:buFont typeface="Optimistic Text"/>
              <a:buChar char="●"/>
            </a:pPr>
            <a:r>
              <a:rPr lang="fr-fr" sz="900" dirty="0">
                <a:latin typeface="Optimistic Text"/>
                <a:ea typeface="Optimistic Text"/>
                <a:cs typeface="Optimistic Text"/>
                <a:sym typeface="Optimistic Text"/>
              </a:rPr>
              <a:t>Nous continuons à fournir des informations officielles concernant l’inscription sur les listes électorales.</a:t>
            </a:r>
            <a:endParaRPr sz="900" dirty="0">
              <a:latin typeface="Optimistic Text"/>
              <a:ea typeface="Optimistic Text"/>
              <a:cs typeface="Optimistic Text"/>
              <a:sym typeface="Optimistic Text"/>
            </a:endParaRPr>
          </a:p>
          <a:p>
            <a:pPr marL="165100" lvl="0" indent="-165100" algn="l" rtl="0">
              <a:lnSpc>
                <a:spcPct val="115000"/>
              </a:lnSpc>
              <a:spcBef>
                <a:spcPts val="400"/>
              </a:spcBef>
              <a:spcAft>
                <a:spcPts val="0"/>
              </a:spcAft>
              <a:buSzPts val="400"/>
              <a:buFont typeface="Optimistic Text"/>
              <a:buChar char="●"/>
            </a:pPr>
            <a:r>
              <a:rPr lang="fr-fr" sz="900" dirty="0">
                <a:latin typeface="Optimistic Text"/>
                <a:ea typeface="Optimistic Text"/>
                <a:cs typeface="Optimistic Text"/>
                <a:sym typeface="Optimistic Text"/>
              </a:rPr>
              <a:t>Les agents électoraux locaux et ceux des États américains continuent d’utiliser nos alertes sur le vote sur Facebook et Instagram.</a:t>
            </a:r>
            <a:endParaRPr sz="900" dirty="0">
              <a:latin typeface="Optimistic Text"/>
              <a:ea typeface="Optimistic Text"/>
              <a:cs typeface="Optimistic Text"/>
              <a:sym typeface="Optimistic Text"/>
            </a:endParaRPr>
          </a:p>
          <a:p>
            <a:pPr marL="165100" lvl="0" indent="-165100" algn="l" rtl="0">
              <a:lnSpc>
                <a:spcPct val="115000"/>
              </a:lnSpc>
              <a:spcBef>
                <a:spcPts val="400"/>
              </a:spcBef>
              <a:spcAft>
                <a:spcPts val="400"/>
              </a:spcAft>
              <a:buSzPts val="400"/>
              <a:buFont typeface="Optimistic Text"/>
              <a:buChar char="●"/>
            </a:pPr>
            <a:r>
              <a:rPr lang="fr-fr" sz="900" dirty="0">
                <a:latin typeface="Optimistic Text"/>
                <a:ea typeface="Optimistic Text"/>
                <a:cs typeface="Optimistic Text"/>
                <a:sym typeface="Optimistic Text"/>
              </a:rPr>
              <a:t>Nous travaillons avec 90 partenaires couvrant plus de 60 langues pour lutter contre la désinformation virale.</a:t>
            </a:r>
            <a:endParaRPr sz="900" dirty="0">
              <a:latin typeface="Optimistic Text"/>
              <a:ea typeface="Optimistic Text"/>
              <a:cs typeface="Optimistic Text"/>
              <a:sym typeface="Optimistic Text"/>
            </a:endParaRPr>
          </a:p>
        </p:txBody>
      </p:sp>
      <p:sp>
        <p:nvSpPr>
          <p:cNvPr id="996" name="Google Shape;996;p159"/>
          <p:cNvSpPr txBox="1">
            <a:spLocks noGrp="1"/>
          </p:cNvSpPr>
          <p:nvPr>
            <p:ph type="title" idx="4294967295"/>
          </p:nvPr>
        </p:nvSpPr>
        <p:spPr>
          <a:xfrm>
            <a:off x="6117825" y="2836664"/>
            <a:ext cx="2853455" cy="1631700"/>
          </a:xfrm>
          <a:prstGeom prst="rect">
            <a:avLst/>
          </a:prstGeom>
          <a:noFill/>
          <a:ln>
            <a:noFill/>
          </a:ln>
        </p:spPr>
        <p:txBody>
          <a:bodyPr spcFirstLastPara="1" wrap="square" lIns="0" tIns="0" rIns="0" bIns="0" rtlCol="0" anchor="t" anchorCtr="0">
            <a:noAutofit/>
          </a:bodyPr>
          <a:lstStyle/>
          <a:p>
            <a:pPr marL="0" lvl="0" indent="0" algn="l" rtl="0">
              <a:lnSpc>
                <a:spcPct val="115000"/>
              </a:lnSpc>
              <a:spcBef>
                <a:spcPts val="0"/>
              </a:spcBef>
              <a:spcAft>
                <a:spcPts val="0"/>
              </a:spcAft>
              <a:buNone/>
            </a:pPr>
            <a:r>
              <a:rPr lang="fr-fr" sz="1300" b="1" dirty="0">
                <a:latin typeface="Optimistic Text"/>
                <a:ea typeface="Optimistic Text"/>
                <a:cs typeface="Optimistic Text"/>
                <a:sym typeface="Optimistic Text"/>
              </a:rPr>
              <a:t>Fournir une transparence sans équivalent en matière de publicités</a:t>
            </a:r>
            <a:endParaRPr sz="1300" b="1" dirty="0">
              <a:latin typeface="Optimistic Text"/>
              <a:ea typeface="Optimistic Text"/>
              <a:cs typeface="Optimistic Text"/>
              <a:sym typeface="Optimistic Text"/>
            </a:endParaRPr>
          </a:p>
          <a:p>
            <a:pPr marL="165100" lvl="0" indent="-165100" algn="l" rtl="0">
              <a:lnSpc>
                <a:spcPct val="115000"/>
              </a:lnSpc>
              <a:spcBef>
                <a:spcPts val="400"/>
              </a:spcBef>
              <a:spcAft>
                <a:spcPts val="0"/>
              </a:spcAft>
              <a:buSzPts val="400"/>
              <a:buFont typeface="Optimistic Text"/>
              <a:buChar char="●"/>
            </a:pPr>
            <a:r>
              <a:rPr lang="fr-fr" sz="900" dirty="0">
                <a:latin typeface="Optimistic Text"/>
                <a:ea typeface="Optimistic Text"/>
                <a:cs typeface="Optimistic Text"/>
                <a:sym typeface="Optimistic Text"/>
              </a:rPr>
              <a:t>Nous fournissons une transparence sans équivalent pour les publicités portant sur un enjeu social, électoral ou politique.</a:t>
            </a:r>
            <a:endParaRPr sz="900" dirty="0">
              <a:latin typeface="Optimistic Text"/>
              <a:ea typeface="Optimistic Text"/>
              <a:cs typeface="Optimistic Text"/>
              <a:sym typeface="Optimistic Text"/>
            </a:endParaRPr>
          </a:p>
          <a:p>
            <a:pPr marL="165100" lvl="0" indent="-165100" algn="l" rtl="0">
              <a:lnSpc>
                <a:spcPct val="115000"/>
              </a:lnSpc>
              <a:spcBef>
                <a:spcPts val="400"/>
              </a:spcBef>
              <a:spcAft>
                <a:spcPts val="400"/>
              </a:spcAft>
              <a:buSzPts val="400"/>
              <a:buFont typeface="Optimistic Text"/>
              <a:buChar char="●"/>
            </a:pPr>
            <a:r>
              <a:rPr lang="fr-fr" sz="900" dirty="0">
                <a:latin typeface="Optimistic Text"/>
                <a:ea typeface="Optimistic Text"/>
                <a:cs typeface="Optimistic Text"/>
                <a:sym typeface="Optimistic Text"/>
              </a:rPr>
              <a:t>Notre suivi personnalisé des dépenses est disponible dans le cadre de notre rapport de la bibliothèque publicitaire.</a:t>
            </a:r>
            <a:endParaRPr sz="900" dirty="0">
              <a:latin typeface="Optimistic Text"/>
              <a:ea typeface="Optimistic Text"/>
              <a:cs typeface="Optimistic Text"/>
              <a:sym typeface="Optimistic Text"/>
            </a:endParaRPr>
          </a:p>
        </p:txBody>
      </p:sp>
      <p:pic>
        <p:nvPicPr>
          <p:cNvPr id="997" name="Google Shape;997;p159"/>
          <p:cNvPicPr preferRelativeResize="0"/>
          <p:nvPr/>
        </p:nvPicPr>
        <p:blipFill rotWithShape="1">
          <a:blip r:embed="rId3">
            <a:alphaModFix/>
          </a:blip>
          <a:srcRect t="9864"/>
          <a:stretch/>
        </p:blipFill>
        <p:spPr>
          <a:xfrm>
            <a:off x="379860" y="1081088"/>
            <a:ext cx="2625958" cy="1576983"/>
          </a:xfrm>
          <a:prstGeom prst="roundRect">
            <a:avLst>
              <a:gd name="adj" fmla="val 6483"/>
            </a:avLst>
          </a:prstGeom>
          <a:noFill/>
          <a:ln>
            <a:noFill/>
          </a:ln>
        </p:spPr>
      </p:pic>
      <p:pic>
        <p:nvPicPr>
          <p:cNvPr id="998" name="Google Shape;998;p159"/>
          <p:cNvPicPr preferRelativeResize="0"/>
          <p:nvPr/>
        </p:nvPicPr>
        <p:blipFill rotWithShape="1">
          <a:blip r:embed="rId4">
            <a:alphaModFix/>
          </a:blip>
          <a:srcRect t="4991" b="4991"/>
          <a:stretch/>
        </p:blipFill>
        <p:spPr>
          <a:xfrm>
            <a:off x="3258614" y="1083469"/>
            <a:ext cx="2626772" cy="1574601"/>
          </a:xfrm>
          <a:prstGeom prst="roundRect">
            <a:avLst>
              <a:gd name="adj" fmla="val 6352"/>
            </a:avLst>
          </a:prstGeom>
          <a:noFill/>
          <a:ln>
            <a:noFill/>
          </a:ln>
        </p:spPr>
      </p:pic>
      <p:pic>
        <p:nvPicPr>
          <p:cNvPr id="999" name="Google Shape;999;p159" descr="A person sitting at a desk looking at a phone&#10;&#10;Description automatically generated with medium confidence"/>
          <p:cNvPicPr preferRelativeResize="0"/>
          <p:nvPr/>
        </p:nvPicPr>
        <p:blipFill rotWithShape="1">
          <a:blip r:embed="rId5">
            <a:alphaModFix/>
          </a:blip>
          <a:srcRect t="23830" r="23939" b="7688"/>
          <a:stretch/>
        </p:blipFill>
        <p:spPr>
          <a:xfrm>
            <a:off x="6117825" y="1083468"/>
            <a:ext cx="2625582" cy="1574602"/>
          </a:xfrm>
          <a:prstGeom prst="roundRect">
            <a:avLst>
              <a:gd name="adj" fmla="val 7880"/>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5"/>
        <p:cNvGrpSpPr/>
        <p:nvPr/>
      </p:nvGrpSpPr>
      <p:grpSpPr>
        <a:xfrm>
          <a:off x="0" y="0"/>
          <a:ext cx="0" cy="0"/>
          <a:chOff x="0" y="0"/>
          <a:chExt cx="0" cy="0"/>
        </a:xfrm>
      </p:grpSpPr>
      <p:sp>
        <p:nvSpPr>
          <p:cNvPr id="1466" name="Google Shape;1466;p186"/>
          <p:cNvSpPr/>
          <p:nvPr/>
        </p:nvSpPr>
        <p:spPr>
          <a:xfrm>
            <a:off x="333187" y="722691"/>
            <a:ext cx="5323800" cy="494100"/>
          </a:xfrm>
          <a:prstGeom prst="rect">
            <a:avLst/>
          </a:prstGeom>
          <a:noFill/>
          <a:ln>
            <a:noFill/>
          </a:ln>
        </p:spPr>
        <p:txBody>
          <a:bodyPr spcFirstLastPara="1" wrap="square" lIns="68575" tIns="34275" rIns="68575" bIns="34275" rtlCol="0" anchor="t" anchorCtr="0">
            <a:noAutofit/>
          </a:bodyPr>
          <a:lstStyle/>
          <a:p>
            <a:pPr marL="0" marR="0" lvl="0" indent="0" algn="l" rtl="0">
              <a:lnSpc>
                <a:spcPct val="100000"/>
              </a:lnSpc>
              <a:spcBef>
                <a:spcPts val="0"/>
              </a:spcBef>
              <a:spcAft>
                <a:spcPts val="0"/>
              </a:spcAft>
              <a:buNone/>
            </a:pPr>
            <a:r>
              <a:rPr lang="fr-fr" sz="2700" i="0" u="none" strike="noStrike" cap="none">
                <a:solidFill>
                  <a:schemeClr val="dk1"/>
                </a:solidFill>
                <a:latin typeface="Optimistic Display Medium"/>
                <a:ea typeface="Optimistic Display Medium"/>
                <a:cs typeface="Optimistic Display Medium"/>
                <a:sym typeface="Optimistic Display Medium"/>
              </a:rPr>
              <a:t>Publicités portant sur un enjeu social, électoral ou politique</a:t>
            </a:r>
            <a:endParaRPr sz="2700" i="0" u="none" strike="noStrike" cap="none">
              <a:solidFill>
                <a:schemeClr val="dk1"/>
              </a:solidFill>
              <a:latin typeface="Optimistic Display Medium"/>
              <a:ea typeface="Optimistic Display Medium"/>
              <a:cs typeface="Optimistic Display Medium"/>
              <a:sym typeface="Optimistic Display Medium"/>
            </a:endParaRPr>
          </a:p>
        </p:txBody>
      </p:sp>
      <p:sp>
        <p:nvSpPr>
          <p:cNvPr id="1467" name="Google Shape;1467;p186"/>
          <p:cNvSpPr txBox="1"/>
          <p:nvPr/>
        </p:nvSpPr>
        <p:spPr>
          <a:xfrm>
            <a:off x="403116" y="1759094"/>
            <a:ext cx="5596363" cy="28194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chemeClr val="dk1"/>
                </a:solidFill>
                <a:latin typeface="Optimistic Text"/>
                <a:ea typeface="Optimistic Text"/>
                <a:cs typeface="Optimistic Text"/>
                <a:sym typeface="Optimistic Text"/>
              </a:rPr>
              <a:t>Nous sommes profondément </a:t>
            </a:r>
            <a:r>
              <a:rPr lang="fr-fr" sz="900" i="0" u="none" strike="noStrike" cap="none" dirty="0" err="1">
                <a:solidFill>
                  <a:schemeClr val="dk1"/>
                </a:solidFill>
                <a:latin typeface="Optimistic Text"/>
                <a:ea typeface="Optimistic Text"/>
                <a:cs typeface="Optimistic Text"/>
                <a:sym typeface="Optimistic Text"/>
              </a:rPr>
              <a:t>attaché·es</a:t>
            </a:r>
            <a:r>
              <a:rPr lang="fr-fr" sz="900" i="0" u="none" strike="noStrike" cap="none" dirty="0">
                <a:solidFill>
                  <a:schemeClr val="dk1"/>
                </a:solidFill>
                <a:latin typeface="Optimistic Text"/>
                <a:ea typeface="Optimistic Text"/>
                <a:cs typeface="Optimistic Text"/>
                <a:sym typeface="Optimistic Text"/>
              </a:rPr>
              <a:t> à la liberté d’expression sur nos </a:t>
            </a:r>
            <a:r>
              <a:rPr lang="fr-fr" sz="900" dirty="0">
                <a:solidFill>
                  <a:schemeClr val="dk1"/>
                </a:solidFill>
                <a:latin typeface="Optimistic Text"/>
                <a:ea typeface="Optimistic Text"/>
                <a:cs typeface="Optimistic Text"/>
                <a:sym typeface="Optimistic Text"/>
              </a:rPr>
              <a:t>technologies</a:t>
            </a:r>
            <a:r>
              <a:rPr lang="fr-fr" sz="900" i="0" u="none" strike="noStrike" cap="none" dirty="0">
                <a:solidFill>
                  <a:schemeClr val="dk1"/>
                </a:solidFill>
                <a:latin typeface="Optimistic Text"/>
                <a:ea typeface="Optimistic Text"/>
                <a:cs typeface="Optimistic Text"/>
                <a:sym typeface="Optimistic Text"/>
              </a:rPr>
              <a:t>. Pour promouvoir un débat public sûr et sain sur des sujets influents, nos </a:t>
            </a:r>
            <a:r>
              <a:rPr lang="fr-fr" sz="900" i="0" u="sng" strike="noStrike" cap="none" dirty="0">
                <a:solidFill>
                  <a:schemeClr val="hlink"/>
                </a:solidFill>
                <a:latin typeface="Optimistic Text"/>
                <a:ea typeface="Optimistic Text"/>
                <a:cs typeface="Optimistic Text"/>
                <a:sym typeface="Optimistic Text"/>
                <a:hlinkClick r:id="rId3"/>
              </a:rPr>
              <a:t>Standards publicitaires</a:t>
            </a:r>
            <a:r>
              <a:rPr lang="fr-fr" sz="900" i="0" u="none" strike="noStrike" cap="none" dirty="0">
                <a:solidFill>
                  <a:schemeClr val="dk1"/>
                </a:solidFill>
                <a:latin typeface="Optimistic Text"/>
                <a:ea typeface="Optimistic Text"/>
                <a:cs typeface="Optimistic Text"/>
                <a:sym typeface="Optimistic Text"/>
              </a:rPr>
              <a:t> exigent des annonceurs qu’ils suivent des étapes supplémentaires, qu’ils soutiennent leurs publicités portant sur un enjeu social, électoral ou politique sous leur vraie identité et qu’ils assument une responsabilité, de sorte que les personnes puissent mieux comprendre qui essaie de les influencer avec des publicités.</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Ces enjeux sociaux sont des sujets sensibles qui font l’objet de débats intenses, qui sont susceptibles d’avoir une incidence sur les résultats d’une élection ou de concerner une législation existante ou proposée. Nous exigeons une plus grande authenticité et une transparence accrue pour diffuser des publicités portant sur un enjeu social qui cherchent à influencer l’opinion publique via des discussions, des débats ou des actions pour ou contre des sujets importants, comme la santé ou les droits civiques et sociaux. </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Ces publicités peuvent provenir de nombreux annonceurs, y compris des organisations politiques, des activistes, des marques et des groupes à but non lucratif, qui doivent tous être autorisés et utiliser des avertissements de type « Financé par » dans les publicités qui prennent position sur des thèmes mentionnés dans nos règles ou qui ont une portée électorale ou politique.</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Consultez les </a:t>
            </a:r>
            <a:r>
              <a:rPr lang="fr-fr" sz="900" i="0" u="sng" strike="noStrike" cap="none" dirty="0">
                <a:solidFill>
                  <a:schemeClr val="hlink"/>
                </a:solidFill>
                <a:latin typeface="Optimistic Text"/>
                <a:ea typeface="Optimistic Text"/>
                <a:cs typeface="Optimistic Text"/>
                <a:sym typeface="Optimistic Text"/>
                <a:hlinkClick r:id="rId4"/>
              </a:rPr>
              <a:t>Pages d’aide</a:t>
            </a:r>
            <a:r>
              <a:rPr lang="fr-fr" sz="900" i="0" u="none" strike="noStrike" cap="none" dirty="0">
                <a:solidFill>
                  <a:schemeClr val="dk1"/>
                </a:solidFill>
                <a:latin typeface="Optimistic Text"/>
                <a:ea typeface="Optimistic Text"/>
                <a:cs typeface="Optimistic Text"/>
                <a:sym typeface="Optimistic Text"/>
              </a:rPr>
              <a:t> pour prendre connaissance d’exemples de textes sur les enjeux sociaux et voir si ces publicités nécessitent des autorisations et des limitations de responsabilité dans votre pays.</a:t>
            </a:r>
            <a:endParaRPr sz="900" i="0" u="none" strike="noStrike" cap="none" dirty="0">
              <a:solidFill>
                <a:srgbClr val="000000"/>
              </a:solidFill>
              <a:latin typeface="Optimistic Text"/>
              <a:ea typeface="Optimistic Text"/>
              <a:cs typeface="Optimistic Text"/>
              <a:sym typeface="Optimistic Text"/>
            </a:endParaRPr>
          </a:p>
        </p:txBody>
      </p:sp>
      <p:pic>
        <p:nvPicPr>
          <p:cNvPr id="1468" name="Google Shape;1468;p186"/>
          <p:cNvPicPr preferRelativeResize="0"/>
          <p:nvPr/>
        </p:nvPicPr>
        <p:blipFill rotWithShape="1">
          <a:blip r:embed="rId5">
            <a:alphaModFix/>
          </a:blip>
          <a:srcRect/>
          <a:stretch/>
        </p:blipFill>
        <p:spPr>
          <a:xfrm>
            <a:off x="6269158" y="1044660"/>
            <a:ext cx="1748700" cy="3053700"/>
          </a:xfrm>
          <a:prstGeom prst="roundRect">
            <a:avLst>
              <a:gd name="adj" fmla="val 5349"/>
            </a:avLst>
          </a:prstGeom>
          <a:noFill/>
          <a:ln>
            <a:noFill/>
          </a:ln>
        </p:spPr>
      </p:pic>
      <p:sp>
        <p:nvSpPr>
          <p:cNvPr id="1469" name="Google Shape;1469;p186"/>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a:solidFill>
                  <a:schemeClr val="dk1"/>
                </a:solidFill>
                <a:latin typeface="Optimistic Text"/>
                <a:ea typeface="Optimistic Text"/>
                <a:cs typeface="Optimistic Text"/>
                <a:sym typeface="Optimistic Text"/>
              </a:rPr>
              <a:t>Passez cette diapositive si les enjeux sociaux ne sont pas connus dans votre pays.</a:t>
            </a:r>
            <a:endParaRPr>
              <a:solidFill>
                <a:schemeClr val="dk1"/>
              </a:solidFill>
              <a:latin typeface="Optimistic Text"/>
              <a:ea typeface="Optimistic Text"/>
              <a:cs typeface="Optimistic Text"/>
              <a:sym typeface="Optimistic Tex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1475" name="Google Shape;1475;p187"/>
          <p:cNvSpPr/>
          <p:nvPr/>
        </p:nvSpPr>
        <p:spPr>
          <a:xfrm>
            <a:off x="333187" y="722691"/>
            <a:ext cx="4787453" cy="494100"/>
          </a:xfrm>
          <a:prstGeom prst="rect">
            <a:avLst/>
          </a:prstGeom>
          <a:noFill/>
          <a:ln>
            <a:noFill/>
          </a:ln>
        </p:spPr>
        <p:txBody>
          <a:bodyPr spcFirstLastPara="1" wrap="square" lIns="68575" tIns="34275" rIns="68575" bIns="34275"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Publicités portant sur un enjeu électoral ou politique</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476" name="Google Shape;1476;p187"/>
          <p:cNvSpPr txBox="1"/>
          <p:nvPr/>
        </p:nvSpPr>
        <p:spPr>
          <a:xfrm>
            <a:off x="441492" y="1824775"/>
            <a:ext cx="5060148" cy="32481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chemeClr val="dk1"/>
                </a:solidFill>
                <a:latin typeface="Optimistic Text"/>
                <a:ea typeface="Optimistic Text"/>
                <a:cs typeface="Optimistic Text"/>
                <a:sym typeface="Optimistic Text"/>
              </a:rPr>
              <a:t>Nous sommes profondément </a:t>
            </a:r>
            <a:r>
              <a:rPr lang="fr-fr" sz="900" i="0" u="none" strike="noStrike" cap="none" dirty="0" err="1">
                <a:solidFill>
                  <a:schemeClr val="dk1"/>
                </a:solidFill>
                <a:latin typeface="Optimistic Text"/>
                <a:ea typeface="Optimistic Text"/>
                <a:cs typeface="Optimistic Text"/>
                <a:sym typeface="Optimistic Text"/>
              </a:rPr>
              <a:t>attaché·es</a:t>
            </a:r>
            <a:r>
              <a:rPr lang="fr-fr" sz="900" i="0" u="none" strike="noStrike" cap="none" dirty="0">
                <a:solidFill>
                  <a:schemeClr val="dk1"/>
                </a:solidFill>
                <a:latin typeface="Optimistic Text"/>
                <a:ea typeface="Optimistic Text"/>
                <a:cs typeface="Optimistic Text"/>
                <a:sym typeface="Optimistic Text"/>
              </a:rPr>
              <a:t> à la liberté d’expression sur nos </a:t>
            </a:r>
            <a:r>
              <a:rPr lang="fr-fr" sz="900" dirty="0">
                <a:solidFill>
                  <a:schemeClr val="dk1"/>
                </a:solidFill>
                <a:latin typeface="Optimistic Text"/>
                <a:ea typeface="Optimistic Text"/>
                <a:cs typeface="Optimistic Text"/>
                <a:sym typeface="Optimistic Text"/>
              </a:rPr>
              <a:t>technologies</a:t>
            </a:r>
            <a:r>
              <a:rPr lang="fr-fr" sz="900" i="0" u="none" strike="noStrike" cap="none" dirty="0">
                <a:solidFill>
                  <a:schemeClr val="dk1"/>
                </a:solidFill>
                <a:latin typeface="Optimistic Text"/>
                <a:ea typeface="Optimistic Text"/>
                <a:cs typeface="Optimistic Text"/>
                <a:sym typeface="Optimistic Text"/>
              </a:rPr>
              <a:t>. Pour promouvoir un débat public sûr et sain sur des sujets influents, nos </a:t>
            </a:r>
            <a:r>
              <a:rPr lang="fr-fr" sz="900" i="0" u="sng" strike="noStrike" cap="none" dirty="0">
                <a:solidFill>
                  <a:schemeClr val="hlink"/>
                </a:solidFill>
                <a:latin typeface="Optimistic Text"/>
                <a:ea typeface="Optimistic Text"/>
                <a:cs typeface="Optimistic Text"/>
                <a:sym typeface="Optimistic Text"/>
                <a:hlinkClick r:id="rId3"/>
              </a:rPr>
              <a:t>Standards publicitaires</a:t>
            </a:r>
            <a:r>
              <a:rPr lang="fr-fr" sz="900" i="0" u="none" strike="noStrike" cap="none" dirty="0">
                <a:solidFill>
                  <a:schemeClr val="dk1"/>
                </a:solidFill>
                <a:latin typeface="Optimistic Text"/>
                <a:ea typeface="Optimistic Text"/>
                <a:cs typeface="Optimistic Text"/>
                <a:sym typeface="Optimistic Text"/>
              </a:rPr>
              <a:t> exigent des annonceurs qu’ils suivent des étapes supplémentaires, qu’ils soutiennent leurs publicités portant sur un enjeu électoral ou politique sous leur vraie identité et qu’ils assument une responsabilité, de sorte que les personnes puissent mieux comprendre qui essaie de les influencer avec des publicités.</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0"/>
              </a:spcBef>
              <a:spcAft>
                <a:spcPts val="0"/>
              </a:spcAft>
              <a:buNone/>
            </a:pPr>
            <a:endParaRPr sz="900" dirty="0">
              <a:solidFill>
                <a:schemeClr val="dk1"/>
              </a:solidFill>
              <a:latin typeface="Optimistic Text"/>
              <a:ea typeface="Optimistic Text"/>
              <a:cs typeface="Optimistic Text"/>
              <a:sym typeface="Optimistic Text"/>
            </a:endParaRPr>
          </a:p>
          <a:p>
            <a:pPr marL="0" lvl="0" indent="0" algn="l" rtl="0">
              <a:lnSpc>
                <a:spcPct val="120833"/>
              </a:lnSpc>
              <a:spcBef>
                <a:spcPts val="0"/>
              </a:spcBef>
              <a:spcAft>
                <a:spcPts val="0"/>
              </a:spcAft>
              <a:buNone/>
            </a:pPr>
            <a:r>
              <a:rPr lang="fr-fr" sz="900" dirty="0">
                <a:solidFill>
                  <a:schemeClr val="dk1"/>
                </a:solidFill>
                <a:latin typeface="Optimistic Text"/>
                <a:ea typeface="Optimistic Text"/>
                <a:cs typeface="Optimistic Text"/>
                <a:sym typeface="Optimistic Text"/>
              </a:rPr>
              <a:t>Les publicités portant sur un enjeu électoral ou politique sont :</a:t>
            </a:r>
            <a:endParaRPr sz="900" dirty="0">
              <a:solidFill>
                <a:schemeClr val="dk1"/>
              </a:solidFill>
              <a:latin typeface="Optimistic Text"/>
              <a:ea typeface="Optimistic Text"/>
              <a:cs typeface="Optimistic Text"/>
              <a:sym typeface="Optimistic Text"/>
            </a:endParaRPr>
          </a:p>
          <a:p>
            <a:pPr marL="457200" marR="330200" lvl="0" indent="-285750" algn="l" rtl="0">
              <a:lnSpc>
                <a:spcPct val="150000"/>
              </a:lnSpc>
              <a:spcBef>
                <a:spcPts val="1700"/>
              </a:spcBef>
              <a:spcAft>
                <a:spcPts val="0"/>
              </a:spcAft>
              <a:buClr>
                <a:schemeClr val="dk1"/>
              </a:buClr>
              <a:buSzPts val="900"/>
              <a:buFont typeface="Optimistic Text"/>
              <a:buChar char="●"/>
            </a:pPr>
            <a:r>
              <a:rPr lang="fr-fr" sz="900" dirty="0">
                <a:solidFill>
                  <a:schemeClr val="dk1"/>
                </a:solidFill>
                <a:latin typeface="Optimistic Text"/>
                <a:ea typeface="Optimistic Text"/>
                <a:cs typeface="Optimistic Text"/>
                <a:sym typeface="Optimistic Text"/>
              </a:rPr>
              <a:t>faites par, au nom ou à propos d’</a:t>
            </a:r>
            <a:r>
              <a:rPr lang="fr-fr" sz="900" dirty="0" err="1">
                <a:solidFill>
                  <a:schemeClr val="dk1"/>
                </a:solidFill>
                <a:latin typeface="Optimistic Text"/>
                <a:ea typeface="Optimistic Text"/>
                <a:cs typeface="Optimistic Text"/>
                <a:sym typeface="Optimistic Text"/>
              </a:rPr>
              <a:t>un·e</a:t>
            </a:r>
            <a:r>
              <a:rPr lang="fr-fr" sz="900" dirty="0">
                <a:solidFill>
                  <a:schemeClr val="dk1"/>
                </a:solidFill>
                <a:latin typeface="Optimistic Text"/>
                <a:ea typeface="Optimistic Text"/>
                <a:cs typeface="Optimistic Text"/>
                <a:sym typeface="Optimistic Text"/>
              </a:rPr>
              <a:t> </a:t>
            </a:r>
            <a:r>
              <a:rPr lang="fr-fr" sz="900" dirty="0" err="1">
                <a:solidFill>
                  <a:schemeClr val="dk1"/>
                </a:solidFill>
                <a:latin typeface="Optimistic Text"/>
                <a:ea typeface="Optimistic Text"/>
                <a:cs typeface="Optimistic Text"/>
                <a:sym typeface="Optimistic Text"/>
              </a:rPr>
              <a:t>candidat·e</a:t>
            </a:r>
            <a:r>
              <a:rPr lang="fr-fr" sz="900" dirty="0">
                <a:solidFill>
                  <a:schemeClr val="dk1"/>
                </a:solidFill>
                <a:latin typeface="Optimistic Text"/>
                <a:ea typeface="Optimistic Text"/>
                <a:cs typeface="Optimistic Text"/>
                <a:sym typeface="Optimistic Text"/>
              </a:rPr>
              <a:t> à une fonction publique, d’une personnalité politique, d’un parti politique, d’un comité d’action politique ou de </a:t>
            </a:r>
            <a:r>
              <a:rPr lang="fr-fr" sz="900" dirty="0" err="1">
                <a:solidFill>
                  <a:schemeClr val="dk1"/>
                </a:solidFill>
                <a:latin typeface="Optimistic Text"/>
                <a:ea typeface="Optimistic Text"/>
                <a:cs typeface="Optimistic Text"/>
                <a:sym typeface="Optimistic Text"/>
              </a:rPr>
              <a:t>défenseur·ses</a:t>
            </a:r>
            <a:r>
              <a:rPr lang="fr-fr" sz="900" dirty="0">
                <a:solidFill>
                  <a:schemeClr val="dk1"/>
                </a:solidFill>
                <a:latin typeface="Optimistic Text"/>
                <a:ea typeface="Optimistic Text"/>
                <a:cs typeface="Optimistic Text"/>
                <a:sym typeface="Optimistic Text"/>
              </a:rPr>
              <a:t> pour les résultats d’une élection à une fonction publique ; ou</a:t>
            </a:r>
            <a:endParaRPr sz="900" dirty="0">
              <a:solidFill>
                <a:schemeClr val="dk1"/>
              </a:solidFill>
              <a:latin typeface="Optimistic Text"/>
              <a:ea typeface="Optimistic Text"/>
              <a:cs typeface="Optimistic Text"/>
              <a:sym typeface="Optimistic Text"/>
            </a:endParaRPr>
          </a:p>
          <a:p>
            <a:pPr marL="457200" marR="330200" lvl="0" indent="-285750" algn="l" rtl="0">
              <a:lnSpc>
                <a:spcPct val="150000"/>
              </a:lnSpc>
              <a:spcBef>
                <a:spcPts val="0"/>
              </a:spcBef>
              <a:spcAft>
                <a:spcPts val="0"/>
              </a:spcAft>
              <a:buClr>
                <a:schemeClr val="dk1"/>
              </a:buClr>
              <a:buSzPts val="900"/>
              <a:buFont typeface="Optimistic Text"/>
              <a:buChar char="●"/>
            </a:pPr>
            <a:r>
              <a:rPr lang="fr-fr" sz="900" dirty="0">
                <a:solidFill>
                  <a:schemeClr val="dk1"/>
                </a:solidFill>
                <a:latin typeface="Optimistic Text"/>
                <a:ea typeface="Optimistic Text"/>
                <a:cs typeface="Optimistic Text"/>
                <a:sym typeface="Optimistic Text"/>
              </a:rPr>
              <a:t>liées à toute élection, tout référendum ou tout scrutin, y compris les campagnes électorales ou les celles d’incitation au vote ; ou</a:t>
            </a:r>
            <a:endParaRPr sz="900" dirty="0">
              <a:solidFill>
                <a:schemeClr val="dk1"/>
              </a:solidFill>
              <a:latin typeface="Optimistic Text"/>
              <a:ea typeface="Optimistic Text"/>
              <a:cs typeface="Optimistic Text"/>
              <a:sym typeface="Optimistic Text"/>
            </a:endParaRPr>
          </a:p>
          <a:p>
            <a:pPr marL="457200" marR="330200" lvl="0" indent="-285750" algn="l" rtl="0">
              <a:lnSpc>
                <a:spcPct val="150000"/>
              </a:lnSpc>
              <a:spcBef>
                <a:spcPts val="0"/>
              </a:spcBef>
              <a:spcAft>
                <a:spcPts val="0"/>
              </a:spcAft>
              <a:buClr>
                <a:schemeClr val="dk1"/>
              </a:buClr>
              <a:buSzPts val="900"/>
              <a:buFont typeface="Optimistic Text"/>
              <a:buChar char="●"/>
            </a:pPr>
            <a:r>
              <a:rPr lang="fr-fr" sz="900" dirty="0">
                <a:solidFill>
                  <a:schemeClr val="dk1"/>
                </a:solidFill>
                <a:latin typeface="Optimistic Text"/>
                <a:ea typeface="Optimistic Text"/>
                <a:cs typeface="Optimistic Text"/>
                <a:sym typeface="Optimistic Text"/>
              </a:rPr>
              <a:t>celles réglementées en tant que publicités politiques.</a:t>
            </a:r>
            <a:endParaRPr sz="900" dirty="0">
              <a:solidFill>
                <a:schemeClr val="dk1"/>
              </a:solidFill>
              <a:latin typeface="Optimistic Text"/>
              <a:ea typeface="Optimistic Text"/>
              <a:cs typeface="Optimistic Text"/>
              <a:sym typeface="Optimistic Text"/>
            </a:endParaRPr>
          </a:p>
          <a:p>
            <a:pPr marL="0" marR="0" lvl="0" indent="0" algn="l" rtl="0">
              <a:lnSpc>
                <a:spcPct val="114000"/>
              </a:lnSpc>
              <a:spcBef>
                <a:spcPts val="2900"/>
              </a:spcBef>
              <a:spcAft>
                <a:spcPts val="0"/>
              </a:spcAft>
              <a:buNone/>
            </a:pPr>
            <a:endParaRPr sz="900" dirty="0">
              <a:solidFill>
                <a:schemeClr val="dk1"/>
              </a:solidFill>
              <a:latin typeface="Optimistic Text"/>
              <a:ea typeface="Optimistic Text"/>
              <a:cs typeface="Optimistic Text"/>
              <a:sym typeface="Optimistic Text"/>
            </a:endParaRPr>
          </a:p>
        </p:txBody>
      </p:sp>
      <p:sp>
        <p:nvSpPr>
          <p:cNvPr id="1477" name="Google Shape;1477;p187"/>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a:solidFill>
                  <a:schemeClr val="dk1"/>
                </a:solidFill>
                <a:latin typeface="Optimistic Text"/>
                <a:ea typeface="Optimistic Text"/>
                <a:cs typeface="Optimistic Text"/>
                <a:sym typeface="Optimistic Text"/>
              </a:rPr>
              <a:t>Passez cette diapositive si les enjeux sociaux sont connus dans votre pays.</a:t>
            </a:r>
            <a:endParaRPr dirty="0">
              <a:solidFill>
                <a:schemeClr val="dk1"/>
              </a:solidFill>
              <a:latin typeface="Optimistic Text"/>
              <a:ea typeface="Optimistic Text"/>
              <a:cs typeface="Optimistic Text"/>
              <a:sym typeface="Optimistic Text"/>
            </a:endParaRPr>
          </a:p>
        </p:txBody>
      </p:sp>
      <p:pic>
        <p:nvPicPr>
          <p:cNvPr id="1478" name="Google Shape;1478;p187"/>
          <p:cNvPicPr preferRelativeResize="0"/>
          <p:nvPr/>
        </p:nvPicPr>
        <p:blipFill rotWithShape="1">
          <a:blip r:embed="rId4">
            <a:alphaModFix/>
          </a:blip>
          <a:srcRect l="28160" r="10311"/>
          <a:stretch/>
        </p:blipFill>
        <p:spPr>
          <a:xfrm>
            <a:off x="5758897" y="1149291"/>
            <a:ext cx="2626200" cy="2844900"/>
          </a:xfrm>
          <a:prstGeom prst="roundRect">
            <a:avLst>
              <a:gd name="adj" fmla="val 6098"/>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83"/>
        <p:cNvGrpSpPr/>
        <p:nvPr/>
      </p:nvGrpSpPr>
      <p:grpSpPr>
        <a:xfrm>
          <a:off x="0" y="0"/>
          <a:ext cx="0" cy="0"/>
          <a:chOff x="0" y="0"/>
          <a:chExt cx="0" cy="0"/>
        </a:xfrm>
      </p:grpSpPr>
      <p:sp>
        <p:nvSpPr>
          <p:cNvPr id="1484" name="Google Shape;1484;p188"/>
          <p:cNvSpPr/>
          <p:nvPr/>
        </p:nvSpPr>
        <p:spPr>
          <a:xfrm>
            <a:off x="214119" y="336975"/>
            <a:ext cx="8715002" cy="494100"/>
          </a:xfrm>
          <a:prstGeom prst="rect">
            <a:avLst/>
          </a:prstGeom>
          <a:noFill/>
          <a:ln>
            <a:noFill/>
          </a:ln>
        </p:spPr>
        <p:txBody>
          <a:bodyPr spcFirstLastPara="1" wrap="square" lIns="0" tIns="0" rIns="0" bIns="0" rtlCol="0" anchor="t" anchorCtr="0">
            <a:noAutofit/>
          </a:bodyPr>
          <a:lstStyle/>
          <a:p>
            <a:pPr marL="0" marR="0" lvl="0" indent="0" algn="ctr"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Il existe une variété de méthodes que les personnes utilisent pour aborder la question des enjeux sociaux</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485" name="Google Shape;1485;p188"/>
          <p:cNvSpPr/>
          <p:nvPr/>
        </p:nvSpPr>
        <p:spPr>
          <a:xfrm>
            <a:off x="210118" y="1431132"/>
            <a:ext cx="8719002" cy="2803327"/>
          </a:xfrm>
          <a:prstGeom prst="roundRect">
            <a:avLst>
              <a:gd name="adj" fmla="val 13918"/>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486" name="Google Shape;1486;p188"/>
          <p:cNvSpPr txBox="1"/>
          <p:nvPr/>
        </p:nvSpPr>
        <p:spPr>
          <a:xfrm>
            <a:off x="6013022" y="2668143"/>
            <a:ext cx="2699178" cy="859581"/>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i="0" u="none" strike="noStrike" cap="none" dirty="0">
                <a:solidFill>
                  <a:schemeClr val="dk1"/>
                </a:solidFill>
                <a:latin typeface="Optimistic Text"/>
                <a:ea typeface="Optimistic Text"/>
                <a:cs typeface="Optimistic Text"/>
                <a:sym typeface="Optimistic Text"/>
              </a:rPr>
              <a:t>Les marques, les groupes de sensibilisation et les organisations s’expriment sur ces enjeux pour influencer le sentiment des populations et façonner la culture.</a:t>
            </a:r>
            <a:endParaRPr sz="500" dirty="0">
              <a:latin typeface="Optimistic Text"/>
              <a:ea typeface="Optimistic Text"/>
              <a:cs typeface="Optimistic Text"/>
              <a:sym typeface="Optimistic Text"/>
            </a:endParaRPr>
          </a:p>
        </p:txBody>
      </p:sp>
      <p:sp>
        <p:nvSpPr>
          <p:cNvPr id="1487" name="Google Shape;1487;p188"/>
          <p:cNvSpPr txBox="1"/>
          <p:nvPr/>
        </p:nvSpPr>
        <p:spPr>
          <a:xfrm>
            <a:off x="466976" y="2668143"/>
            <a:ext cx="2626744" cy="1033413"/>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i="0" u="none" strike="noStrike" cap="none" dirty="0">
                <a:solidFill>
                  <a:schemeClr val="dk1"/>
                </a:solidFill>
                <a:latin typeface="Optimistic Text"/>
                <a:ea typeface="Optimistic Text"/>
                <a:cs typeface="Optimistic Text"/>
                <a:sym typeface="Optimistic Text"/>
              </a:rPr>
              <a:t>La population vote pour des </a:t>
            </a:r>
            <a:r>
              <a:rPr lang="fr-fr" sz="1300" i="0" u="none" strike="noStrike" cap="none" dirty="0" err="1">
                <a:solidFill>
                  <a:schemeClr val="dk1"/>
                </a:solidFill>
                <a:latin typeface="Optimistic Text"/>
                <a:ea typeface="Optimistic Text"/>
                <a:cs typeface="Optimistic Text"/>
                <a:sym typeface="Optimistic Text"/>
              </a:rPr>
              <a:t>dirigeant·es</a:t>
            </a:r>
            <a:r>
              <a:rPr lang="fr-fr" sz="1300" i="0" u="none" strike="noStrike" cap="none" dirty="0">
                <a:solidFill>
                  <a:schemeClr val="dk1"/>
                </a:solidFill>
                <a:latin typeface="Optimistic Text"/>
                <a:ea typeface="Optimistic Text"/>
                <a:cs typeface="Optimistic Text"/>
                <a:sym typeface="Optimistic Text"/>
              </a:rPr>
              <a:t> qui font avancer leurs idéaux. Le peuple s’exprime et appelle au changement sur des enjeux importants. </a:t>
            </a:r>
            <a:endParaRPr sz="500" dirty="0">
              <a:latin typeface="Optimistic Text"/>
              <a:ea typeface="Optimistic Text"/>
              <a:cs typeface="Optimistic Text"/>
              <a:sym typeface="Optimistic Text"/>
            </a:endParaRPr>
          </a:p>
        </p:txBody>
      </p:sp>
      <p:sp>
        <p:nvSpPr>
          <p:cNvPr id="1488" name="Google Shape;1488;p188"/>
          <p:cNvSpPr txBox="1"/>
          <p:nvPr/>
        </p:nvSpPr>
        <p:spPr>
          <a:xfrm>
            <a:off x="3371485" y="2668143"/>
            <a:ext cx="2399988" cy="933400"/>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i="0" u="none" strike="noStrike" cap="none">
                <a:solidFill>
                  <a:schemeClr val="dk1"/>
                </a:solidFill>
                <a:latin typeface="Optimistic Text"/>
                <a:ea typeface="Optimistic Text"/>
                <a:cs typeface="Optimistic Text"/>
                <a:sym typeface="Optimistic Text"/>
              </a:rPr>
              <a:t>Les dirigeant·es élaborent leur programme à partir d’enjeux importants afin d’inspirer les électeurs et les électrices et favoriser ainsi le changement.</a:t>
            </a:r>
            <a:endParaRPr sz="500" dirty="0">
              <a:latin typeface="Optimistic Text"/>
              <a:ea typeface="Optimistic Text"/>
              <a:cs typeface="Optimistic Text"/>
              <a:sym typeface="Optimistic Text"/>
            </a:endParaRPr>
          </a:p>
        </p:txBody>
      </p:sp>
      <p:grpSp>
        <p:nvGrpSpPr>
          <p:cNvPr id="1489" name="Google Shape;1489;p188"/>
          <p:cNvGrpSpPr/>
          <p:nvPr/>
        </p:nvGrpSpPr>
        <p:grpSpPr>
          <a:xfrm>
            <a:off x="4200350" y="1782961"/>
            <a:ext cx="742258" cy="742355"/>
            <a:chOff x="11202392" y="4754563"/>
            <a:chExt cx="1979613" cy="1979613"/>
          </a:xfrm>
        </p:grpSpPr>
        <p:sp>
          <p:nvSpPr>
            <p:cNvPr id="1490" name="Google Shape;1490;p188"/>
            <p:cNvSpPr/>
            <p:nvPr/>
          </p:nvSpPr>
          <p:spPr>
            <a:xfrm>
              <a:off x="11202392" y="4754563"/>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491" name="Google Shape;1491;p188"/>
            <p:cNvGrpSpPr/>
            <p:nvPr/>
          </p:nvGrpSpPr>
          <p:grpSpPr>
            <a:xfrm>
              <a:off x="11645889" y="5198165"/>
              <a:ext cx="1092618" cy="1092409"/>
              <a:chOff x="14153410" y="7619220"/>
              <a:chExt cx="678430" cy="678300"/>
            </a:xfrm>
          </p:grpSpPr>
          <p:sp>
            <p:nvSpPr>
              <p:cNvPr id="1492" name="Google Shape;1492;p188"/>
              <p:cNvSpPr/>
              <p:nvPr/>
            </p:nvSpPr>
            <p:spPr>
              <a:xfrm>
                <a:off x="14153410" y="7619220"/>
                <a:ext cx="678430" cy="678300"/>
              </a:xfrm>
              <a:custGeom>
                <a:avLst/>
                <a:gdLst/>
                <a:ahLst/>
                <a:cxnLst/>
                <a:rect l="l" t="t" r="r" b="b"/>
                <a:pathLst>
                  <a:path w="67843" h="67830" extrusionOk="0">
                    <a:moveTo>
                      <a:pt x="33921" y="0"/>
                    </a:moveTo>
                    <a:cubicBezTo>
                      <a:pt x="15214" y="0"/>
                      <a:pt x="0" y="15214"/>
                      <a:pt x="0" y="33921"/>
                    </a:cubicBezTo>
                    <a:cubicBezTo>
                      <a:pt x="0" y="52616"/>
                      <a:pt x="15214" y="67830"/>
                      <a:pt x="33921" y="67830"/>
                    </a:cubicBezTo>
                    <a:cubicBezTo>
                      <a:pt x="52628" y="67830"/>
                      <a:pt x="67843" y="52616"/>
                      <a:pt x="67843" y="33921"/>
                    </a:cubicBezTo>
                    <a:cubicBezTo>
                      <a:pt x="67843" y="15214"/>
                      <a:pt x="52628" y="0"/>
                      <a:pt x="33921" y="0"/>
                    </a:cubicBezTo>
                    <a:close/>
                    <a:moveTo>
                      <a:pt x="9436" y="14668"/>
                    </a:moveTo>
                    <a:lnTo>
                      <a:pt x="58407" y="14668"/>
                    </a:lnTo>
                    <a:cubicBezTo>
                      <a:pt x="62585" y="19964"/>
                      <a:pt x="65087" y="26657"/>
                      <a:pt x="65087" y="33921"/>
                    </a:cubicBezTo>
                    <a:cubicBezTo>
                      <a:pt x="65087" y="41173"/>
                      <a:pt x="62585" y="47866"/>
                      <a:pt x="58407" y="53174"/>
                    </a:cubicBezTo>
                    <a:lnTo>
                      <a:pt x="9436" y="53174"/>
                    </a:lnTo>
                    <a:cubicBezTo>
                      <a:pt x="5257" y="47866"/>
                      <a:pt x="2755" y="41173"/>
                      <a:pt x="2755" y="33921"/>
                    </a:cubicBezTo>
                    <a:cubicBezTo>
                      <a:pt x="2755" y="26657"/>
                      <a:pt x="5257" y="19964"/>
                      <a:pt x="9436" y="14668"/>
                    </a:cubicBezTo>
                    <a:close/>
                    <a:moveTo>
                      <a:pt x="33921" y="2755"/>
                    </a:moveTo>
                    <a:cubicBezTo>
                      <a:pt x="42532" y="2755"/>
                      <a:pt x="50330" y="6261"/>
                      <a:pt x="55968" y="11912"/>
                    </a:cubicBezTo>
                    <a:lnTo>
                      <a:pt x="11874" y="11912"/>
                    </a:lnTo>
                    <a:cubicBezTo>
                      <a:pt x="17513" y="6261"/>
                      <a:pt x="25311" y="2755"/>
                      <a:pt x="33921" y="2755"/>
                    </a:cubicBezTo>
                    <a:close/>
                    <a:moveTo>
                      <a:pt x="33921" y="65074"/>
                    </a:moveTo>
                    <a:cubicBezTo>
                      <a:pt x="25311" y="65074"/>
                      <a:pt x="17513" y="61582"/>
                      <a:pt x="11874" y="55905"/>
                    </a:cubicBezTo>
                    <a:lnTo>
                      <a:pt x="55968" y="55905"/>
                    </a:lnTo>
                    <a:cubicBezTo>
                      <a:pt x="50330" y="61582"/>
                      <a:pt x="42532" y="65074"/>
                      <a:pt x="33921" y="6507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93" name="Google Shape;1493;p188"/>
              <p:cNvSpPr/>
              <p:nvPr/>
            </p:nvSpPr>
            <p:spPr>
              <a:xfrm>
                <a:off x="14362160" y="7830140"/>
                <a:ext cx="260980" cy="248660"/>
              </a:xfrm>
              <a:custGeom>
                <a:avLst/>
                <a:gdLst/>
                <a:ahLst/>
                <a:cxnLst/>
                <a:rect l="l" t="t" r="r" b="b"/>
                <a:pathLst>
                  <a:path w="26098" h="24866" extrusionOk="0">
                    <a:moveTo>
                      <a:pt x="685" y="11201"/>
                    </a:moveTo>
                    <a:lnTo>
                      <a:pt x="5537" y="15925"/>
                    </a:lnTo>
                    <a:lnTo>
                      <a:pt x="4394" y="22618"/>
                    </a:lnTo>
                    <a:cubicBezTo>
                      <a:pt x="4267" y="23304"/>
                      <a:pt x="4546" y="23990"/>
                      <a:pt x="5118" y="24396"/>
                    </a:cubicBezTo>
                    <a:cubicBezTo>
                      <a:pt x="5448" y="24637"/>
                      <a:pt x="5816" y="24764"/>
                      <a:pt x="6184" y="24764"/>
                    </a:cubicBezTo>
                    <a:cubicBezTo>
                      <a:pt x="6489" y="24764"/>
                      <a:pt x="6781" y="24688"/>
                      <a:pt x="7048" y="24549"/>
                    </a:cubicBezTo>
                    <a:lnTo>
                      <a:pt x="13042" y="21386"/>
                    </a:lnTo>
                    <a:lnTo>
                      <a:pt x="19037" y="24536"/>
                    </a:lnTo>
                    <a:cubicBezTo>
                      <a:pt x="19672" y="24866"/>
                      <a:pt x="20396" y="24815"/>
                      <a:pt x="20967" y="24396"/>
                    </a:cubicBezTo>
                    <a:cubicBezTo>
                      <a:pt x="21539" y="23990"/>
                      <a:pt x="21831" y="23304"/>
                      <a:pt x="21704" y="22618"/>
                    </a:cubicBezTo>
                    <a:lnTo>
                      <a:pt x="20561" y="15925"/>
                    </a:lnTo>
                    <a:lnTo>
                      <a:pt x="25412" y="11201"/>
                    </a:lnTo>
                    <a:cubicBezTo>
                      <a:pt x="25907" y="10706"/>
                      <a:pt x="26098" y="9982"/>
                      <a:pt x="25869" y="9321"/>
                    </a:cubicBezTo>
                    <a:cubicBezTo>
                      <a:pt x="25653" y="8661"/>
                      <a:pt x="25095" y="8178"/>
                      <a:pt x="24396" y="8077"/>
                    </a:cubicBezTo>
                    <a:lnTo>
                      <a:pt x="17691" y="7099"/>
                    </a:lnTo>
                    <a:lnTo>
                      <a:pt x="14693" y="1015"/>
                    </a:lnTo>
                    <a:cubicBezTo>
                      <a:pt x="14376" y="406"/>
                      <a:pt x="13754" y="0"/>
                      <a:pt x="13042" y="0"/>
                    </a:cubicBezTo>
                    <a:cubicBezTo>
                      <a:pt x="12344" y="0"/>
                      <a:pt x="11709" y="406"/>
                      <a:pt x="11391" y="1015"/>
                    </a:cubicBezTo>
                    <a:lnTo>
                      <a:pt x="8407" y="7099"/>
                    </a:lnTo>
                    <a:lnTo>
                      <a:pt x="1701" y="8077"/>
                    </a:lnTo>
                    <a:cubicBezTo>
                      <a:pt x="1003" y="8178"/>
                      <a:pt x="431" y="8661"/>
                      <a:pt x="228" y="9321"/>
                    </a:cubicBezTo>
                    <a:cubicBezTo>
                      <a:pt x="0" y="9982"/>
                      <a:pt x="190" y="10706"/>
                      <a:pt x="685" y="11201"/>
                    </a:cubicBezTo>
                    <a:close/>
                    <a:moveTo>
                      <a:pt x="9512" y="9715"/>
                    </a:moveTo>
                    <a:cubicBezTo>
                      <a:pt x="9956" y="9651"/>
                      <a:pt x="10350" y="9372"/>
                      <a:pt x="10553" y="8966"/>
                    </a:cubicBezTo>
                    <a:lnTo>
                      <a:pt x="13042" y="3911"/>
                    </a:lnTo>
                    <a:lnTo>
                      <a:pt x="15544" y="8966"/>
                    </a:lnTo>
                    <a:cubicBezTo>
                      <a:pt x="15735" y="9372"/>
                      <a:pt x="16128" y="9651"/>
                      <a:pt x="16586" y="9715"/>
                    </a:cubicBezTo>
                    <a:lnTo>
                      <a:pt x="22161" y="10528"/>
                    </a:lnTo>
                    <a:lnTo>
                      <a:pt x="18122" y="14465"/>
                    </a:lnTo>
                    <a:cubicBezTo>
                      <a:pt x="17792" y="14782"/>
                      <a:pt x="17653" y="15239"/>
                      <a:pt x="17716" y="15684"/>
                    </a:cubicBezTo>
                    <a:lnTo>
                      <a:pt x="18681" y="21247"/>
                    </a:lnTo>
                    <a:lnTo>
                      <a:pt x="13690" y="18618"/>
                    </a:lnTo>
                    <a:cubicBezTo>
                      <a:pt x="13284" y="18414"/>
                      <a:pt x="12814" y="18414"/>
                      <a:pt x="12407" y="18618"/>
                    </a:cubicBezTo>
                    <a:lnTo>
                      <a:pt x="7416" y="21247"/>
                    </a:lnTo>
                    <a:lnTo>
                      <a:pt x="8369" y="15684"/>
                    </a:lnTo>
                    <a:cubicBezTo>
                      <a:pt x="8445" y="15239"/>
                      <a:pt x="8293" y="14782"/>
                      <a:pt x="7975" y="14465"/>
                    </a:cubicBezTo>
                    <a:lnTo>
                      <a:pt x="3937" y="10528"/>
                    </a:lnTo>
                    <a:close/>
                    <a:moveTo>
                      <a:pt x="12230" y="2235"/>
                    </a:moveTo>
                    <a:lnTo>
                      <a:pt x="12230" y="2247"/>
                    </a:lnTo>
                    <a:lnTo>
                      <a:pt x="12230" y="2235"/>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494" name="Google Shape;1494;p188"/>
          <p:cNvGrpSpPr/>
          <p:nvPr/>
        </p:nvGrpSpPr>
        <p:grpSpPr>
          <a:xfrm>
            <a:off x="6991482" y="1782961"/>
            <a:ext cx="742258" cy="742355"/>
            <a:chOff x="18646379" y="4754563"/>
            <a:chExt cx="1979613" cy="1979613"/>
          </a:xfrm>
        </p:grpSpPr>
        <p:sp>
          <p:nvSpPr>
            <p:cNvPr id="1495" name="Google Shape;1495;p188"/>
            <p:cNvSpPr/>
            <p:nvPr/>
          </p:nvSpPr>
          <p:spPr>
            <a:xfrm>
              <a:off x="18646379" y="4754563"/>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496" name="Google Shape;1496;p188"/>
            <p:cNvGrpSpPr/>
            <p:nvPr/>
          </p:nvGrpSpPr>
          <p:grpSpPr>
            <a:xfrm>
              <a:off x="19030948" y="5241527"/>
              <a:ext cx="1210475" cy="1005684"/>
              <a:chOff x="3639040" y="7645460"/>
              <a:chExt cx="751610" cy="624450"/>
            </a:xfrm>
          </p:grpSpPr>
          <p:sp>
            <p:nvSpPr>
              <p:cNvPr id="1497" name="Google Shape;1497;p188"/>
              <p:cNvSpPr/>
              <p:nvPr/>
            </p:nvSpPr>
            <p:spPr>
              <a:xfrm>
                <a:off x="3699890" y="7645460"/>
                <a:ext cx="551050" cy="533010"/>
              </a:xfrm>
              <a:custGeom>
                <a:avLst/>
                <a:gdLst/>
                <a:ahLst/>
                <a:cxnLst/>
                <a:rect l="l" t="t" r="r" b="b"/>
                <a:pathLst>
                  <a:path w="55105" h="53301" extrusionOk="0">
                    <a:moveTo>
                      <a:pt x="49225" y="53301"/>
                    </a:moveTo>
                    <a:cubicBezTo>
                      <a:pt x="48602" y="53301"/>
                      <a:pt x="47993" y="53124"/>
                      <a:pt x="47472" y="52768"/>
                    </a:cubicBezTo>
                    <a:cubicBezTo>
                      <a:pt x="41605" y="48907"/>
                      <a:pt x="34112" y="44678"/>
                      <a:pt x="23939" y="39509"/>
                    </a:cubicBezTo>
                    <a:lnTo>
                      <a:pt x="4343" y="39509"/>
                    </a:lnTo>
                    <a:cubicBezTo>
                      <a:pt x="2781" y="39509"/>
                      <a:pt x="1447" y="38404"/>
                      <a:pt x="1206" y="36893"/>
                    </a:cubicBezTo>
                    <a:cubicBezTo>
                      <a:pt x="88" y="29921"/>
                      <a:pt x="0" y="23063"/>
                      <a:pt x="1104" y="16497"/>
                    </a:cubicBezTo>
                    <a:cubicBezTo>
                      <a:pt x="1358" y="14985"/>
                      <a:pt x="2679" y="13881"/>
                      <a:pt x="4241" y="13881"/>
                    </a:cubicBezTo>
                    <a:lnTo>
                      <a:pt x="23774" y="13881"/>
                    </a:lnTo>
                    <a:cubicBezTo>
                      <a:pt x="32092" y="9664"/>
                      <a:pt x="40678" y="5156"/>
                      <a:pt x="47434" y="698"/>
                    </a:cubicBezTo>
                    <a:cubicBezTo>
                      <a:pt x="48336" y="101"/>
                      <a:pt x="49479" y="0"/>
                      <a:pt x="50469" y="431"/>
                    </a:cubicBezTo>
                    <a:cubicBezTo>
                      <a:pt x="51447" y="850"/>
                      <a:pt x="52133" y="1727"/>
                      <a:pt x="52311" y="2768"/>
                    </a:cubicBezTo>
                    <a:cubicBezTo>
                      <a:pt x="55092" y="18719"/>
                      <a:pt x="55105" y="34848"/>
                      <a:pt x="52349" y="50698"/>
                    </a:cubicBezTo>
                    <a:cubicBezTo>
                      <a:pt x="52171" y="51739"/>
                      <a:pt x="51473" y="52616"/>
                      <a:pt x="50495" y="53035"/>
                    </a:cubicBezTo>
                    <a:cubicBezTo>
                      <a:pt x="50088" y="53212"/>
                      <a:pt x="49657" y="53301"/>
                      <a:pt x="49225" y="53301"/>
                    </a:cubicBezTo>
                    <a:close/>
                    <a:moveTo>
                      <a:pt x="24231" y="36741"/>
                    </a:moveTo>
                    <a:cubicBezTo>
                      <a:pt x="24447" y="36741"/>
                      <a:pt x="24663" y="36791"/>
                      <a:pt x="24853" y="36893"/>
                    </a:cubicBezTo>
                    <a:cubicBezTo>
                      <a:pt x="35306" y="42189"/>
                      <a:pt x="42964" y="46507"/>
                      <a:pt x="48983" y="50482"/>
                    </a:cubicBezTo>
                    <a:cubicBezTo>
                      <a:pt x="49161" y="50596"/>
                      <a:pt x="49339" y="50533"/>
                      <a:pt x="49403" y="50507"/>
                    </a:cubicBezTo>
                    <a:cubicBezTo>
                      <a:pt x="49491" y="50469"/>
                      <a:pt x="49618" y="50393"/>
                      <a:pt x="49631" y="50228"/>
                    </a:cubicBezTo>
                    <a:cubicBezTo>
                      <a:pt x="52336" y="34696"/>
                      <a:pt x="52324" y="18884"/>
                      <a:pt x="49618" y="3238"/>
                    </a:cubicBezTo>
                    <a:cubicBezTo>
                      <a:pt x="49580" y="3073"/>
                      <a:pt x="49466" y="2997"/>
                      <a:pt x="49377" y="2959"/>
                    </a:cubicBezTo>
                    <a:cubicBezTo>
                      <a:pt x="49314" y="2920"/>
                      <a:pt x="49136" y="2870"/>
                      <a:pt x="48945" y="2984"/>
                    </a:cubicBezTo>
                    <a:cubicBezTo>
                      <a:pt x="42049" y="7543"/>
                      <a:pt x="33312" y="12128"/>
                      <a:pt x="24892" y="16395"/>
                    </a:cubicBezTo>
                    <a:cubicBezTo>
                      <a:pt x="24676" y="16548"/>
                      <a:pt x="24422" y="16637"/>
                      <a:pt x="24130" y="16637"/>
                    </a:cubicBezTo>
                    <a:lnTo>
                      <a:pt x="4241" y="16637"/>
                    </a:lnTo>
                    <a:cubicBezTo>
                      <a:pt x="4025" y="16637"/>
                      <a:pt x="3848" y="16776"/>
                      <a:pt x="3822" y="16954"/>
                    </a:cubicBezTo>
                    <a:cubicBezTo>
                      <a:pt x="2755" y="23228"/>
                      <a:pt x="2857" y="29806"/>
                      <a:pt x="3911" y="36436"/>
                    </a:cubicBezTo>
                    <a:cubicBezTo>
                      <a:pt x="3937" y="36614"/>
                      <a:pt x="4127" y="36753"/>
                      <a:pt x="4343" y="36753"/>
                    </a:cubicBezTo>
                    <a:lnTo>
                      <a:pt x="24028" y="36753"/>
                    </a:lnTo>
                    <a:cubicBezTo>
                      <a:pt x="24104" y="36741"/>
                      <a:pt x="24168" y="36741"/>
                      <a:pt x="24231" y="36741"/>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98" name="Google Shape;1498;p188"/>
              <p:cNvSpPr/>
              <p:nvPr/>
            </p:nvSpPr>
            <p:spPr>
              <a:xfrm>
                <a:off x="3639040" y="7857560"/>
                <a:ext cx="78880" cy="109980"/>
              </a:xfrm>
              <a:custGeom>
                <a:avLst/>
                <a:gdLst/>
                <a:ahLst/>
                <a:cxnLst/>
                <a:rect l="l" t="t" r="r" b="b"/>
                <a:pathLst>
                  <a:path w="7886" h="10998" extrusionOk="0">
                    <a:moveTo>
                      <a:pt x="7886" y="10998"/>
                    </a:moveTo>
                    <a:lnTo>
                      <a:pt x="3213" y="10998"/>
                    </a:lnTo>
                    <a:cubicBezTo>
                      <a:pt x="1460" y="10998"/>
                      <a:pt x="0" y="9563"/>
                      <a:pt x="0" y="7810"/>
                    </a:cubicBezTo>
                    <a:lnTo>
                      <a:pt x="0" y="3213"/>
                    </a:lnTo>
                    <a:cubicBezTo>
                      <a:pt x="0" y="1447"/>
                      <a:pt x="1409" y="0"/>
                      <a:pt x="3162" y="0"/>
                    </a:cubicBezTo>
                    <a:lnTo>
                      <a:pt x="7835" y="0"/>
                    </a:lnTo>
                    <a:lnTo>
                      <a:pt x="7823" y="2755"/>
                    </a:lnTo>
                    <a:lnTo>
                      <a:pt x="3162" y="2755"/>
                    </a:lnTo>
                    <a:cubicBezTo>
                      <a:pt x="2920" y="2755"/>
                      <a:pt x="2743" y="2959"/>
                      <a:pt x="2743" y="3200"/>
                    </a:cubicBezTo>
                    <a:lnTo>
                      <a:pt x="2743" y="7797"/>
                    </a:lnTo>
                    <a:cubicBezTo>
                      <a:pt x="2743" y="8051"/>
                      <a:pt x="2971" y="8242"/>
                      <a:pt x="3213" y="8242"/>
                    </a:cubicBezTo>
                    <a:lnTo>
                      <a:pt x="7886" y="8254"/>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499" name="Google Shape;1499;p188"/>
              <p:cNvSpPr/>
              <p:nvPr/>
            </p:nvSpPr>
            <p:spPr>
              <a:xfrm>
                <a:off x="3767500" y="8029630"/>
                <a:ext cx="146300" cy="240280"/>
              </a:xfrm>
              <a:custGeom>
                <a:avLst/>
                <a:gdLst/>
                <a:ahLst/>
                <a:cxnLst/>
                <a:rect l="l" t="t" r="r" b="b"/>
                <a:pathLst>
                  <a:path w="14630" h="24028" extrusionOk="0">
                    <a:moveTo>
                      <a:pt x="11455" y="24028"/>
                    </a:moveTo>
                    <a:lnTo>
                      <a:pt x="3175" y="24028"/>
                    </a:lnTo>
                    <a:cubicBezTo>
                      <a:pt x="1422" y="24028"/>
                      <a:pt x="0" y="22593"/>
                      <a:pt x="0" y="20853"/>
                    </a:cubicBezTo>
                    <a:lnTo>
                      <a:pt x="0" y="0"/>
                    </a:lnTo>
                    <a:lnTo>
                      <a:pt x="2743" y="0"/>
                    </a:lnTo>
                    <a:lnTo>
                      <a:pt x="2743" y="20853"/>
                    </a:lnTo>
                    <a:cubicBezTo>
                      <a:pt x="2743" y="21082"/>
                      <a:pt x="2946" y="21272"/>
                      <a:pt x="3187" y="21272"/>
                    </a:cubicBezTo>
                    <a:lnTo>
                      <a:pt x="11455" y="21272"/>
                    </a:lnTo>
                    <a:cubicBezTo>
                      <a:pt x="11696" y="21272"/>
                      <a:pt x="11887" y="21082"/>
                      <a:pt x="11887" y="20853"/>
                    </a:cubicBezTo>
                    <a:lnTo>
                      <a:pt x="11887" y="0"/>
                    </a:lnTo>
                    <a:lnTo>
                      <a:pt x="14630" y="0"/>
                    </a:lnTo>
                    <a:lnTo>
                      <a:pt x="14630" y="20853"/>
                    </a:lnTo>
                    <a:cubicBezTo>
                      <a:pt x="14630" y="22606"/>
                      <a:pt x="13208" y="24028"/>
                      <a:pt x="11455" y="2402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00" name="Google Shape;1500;p188"/>
              <p:cNvSpPr/>
              <p:nvPr/>
            </p:nvSpPr>
            <p:spPr>
              <a:xfrm>
                <a:off x="4280670" y="7903330"/>
                <a:ext cx="109980" cy="27557"/>
              </a:xfrm>
              <a:custGeom>
                <a:avLst/>
                <a:gdLst/>
                <a:ahLst/>
                <a:cxnLst/>
                <a:rect l="l" t="t" r="r" b="b"/>
                <a:pathLst>
                  <a:path w="10998" h="2755" extrusionOk="0">
                    <a:moveTo>
                      <a:pt x="10540" y="2755"/>
                    </a:moveTo>
                    <a:lnTo>
                      <a:pt x="457" y="2755"/>
                    </a:lnTo>
                    <a:cubicBezTo>
                      <a:pt x="203" y="2755"/>
                      <a:pt x="0" y="2552"/>
                      <a:pt x="0" y="2298"/>
                    </a:cubicBezTo>
                    <a:lnTo>
                      <a:pt x="0" y="457"/>
                    </a:lnTo>
                    <a:cubicBezTo>
                      <a:pt x="0" y="203"/>
                      <a:pt x="203" y="0"/>
                      <a:pt x="457" y="0"/>
                    </a:cubicBezTo>
                    <a:lnTo>
                      <a:pt x="10540" y="0"/>
                    </a:lnTo>
                    <a:cubicBezTo>
                      <a:pt x="10795" y="0"/>
                      <a:pt x="10998" y="203"/>
                      <a:pt x="10998" y="457"/>
                    </a:cubicBezTo>
                    <a:lnTo>
                      <a:pt x="10998" y="2298"/>
                    </a:lnTo>
                    <a:cubicBezTo>
                      <a:pt x="10998" y="2552"/>
                      <a:pt x="10795" y="2755"/>
                      <a:pt x="10540"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01" name="Google Shape;1501;p188"/>
              <p:cNvSpPr/>
              <p:nvPr/>
            </p:nvSpPr>
            <p:spPr>
              <a:xfrm>
                <a:off x="4270890" y="7747440"/>
                <a:ext cx="103630" cy="83310"/>
              </a:xfrm>
              <a:custGeom>
                <a:avLst/>
                <a:gdLst/>
                <a:ahLst/>
                <a:cxnLst/>
                <a:rect l="l" t="t" r="r" b="b"/>
                <a:pathLst>
                  <a:path w="10363" h="8331" extrusionOk="0">
                    <a:moveTo>
                      <a:pt x="1193" y="8064"/>
                    </a:moveTo>
                    <a:lnTo>
                      <a:pt x="139" y="6565"/>
                    </a:lnTo>
                    <a:cubicBezTo>
                      <a:pt x="0" y="6362"/>
                      <a:pt x="50" y="6070"/>
                      <a:pt x="254" y="5930"/>
                    </a:cubicBezTo>
                    <a:lnTo>
                      <a:pt x="8521" y="139"/>
                    </a:lnTo>
                    <a:cubicBezTo>
                      <a:pt x="8737" y="0"/>
                      <a:pt x="9017" y="50"/>
                      <a:pt x="9156" y="253"/>
                    </a:cubicBezTo>
                    <a:lnTo>
                      <a:pt x="10210" y="1752"/>
                    </a:lnTo>
                    <a:cubicBezTo>
                      <a:pt x="10363" y="1968"/>
                      <a:pt x="10312" y="2247"/>
                      <a:pt x="10096" y="2387"/>
                    </a:cubicBezTo>
                    <a:lnTo>
                      <a:pt x="1828" y="8178"/>
                    </a:lnTo>
                    <a:cubicBezTo>
                      <a:pt x="1625" y="8331"/>
                      <a:pt x="1346" y="8280"/>
                      <a:pt x="1193" y="806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02" name="Google Shape;1502;p188"/>
              <p:cNvSpPr/>
              <p:nvPr/>
            </p:nvSpPr>
            <p:spPr>
              <a:xfrm>
                <a:off x="4270920" y="8003510"/>
                <a:ext cx="103630" cy="83310"/>
              </a:xfrm>
              <a:custGeom>
                <a:avLst/>
                <a:gdLst/>
                <a:ahLst/>
                <a:cxnLst/>
                <a:rect l="l" t="t" r="r" b="b"/>
                <a:pathLst>
                  <a:path w="10363" h="8331" extrusionOk="0">
                    <a:moveTo>
                      <a:pt x="8521" y="8191"/>
                    </a:moveTo>
                    <a:lnTo>
                      <a:pt x="253" y="2400"/>
                    </a:lnTo>
                    <a:cubicBezTo>
                      <a:pt x="50" y="2260"/>
                      <a:pt x="0" y="1968"/>
                      <a:pt x="139" y="1765"/>
                    </a:cubicBezTo>
                    <a:lnTo>
                      <a:pt x="1193" y="266"/>
                    </a:lnTo>
                    <a:cubicBezTo>
                      <a:pt x="1346" y="50"/>
                      <a:pt x="1625" y="0"/>
                      <a:pt x="1828" y="152"/>
                    </a:cubicBezTo>
                    <a:lnTo>
                      <a:pt x="10096" y="5943"/>
                    </a:lnTo>
                    <a:cubicBezTo>
                      <a:pt x="10312" y="6083"/>
                      <a:pt x="10363" y="6362"/>
                      <a:pt x="10210" y="6578"/>
                    </a:cubicBezTo>
                    <a:lnTo>
                      <a:pt x="9156" y="8077"/>
                    </a:lnTo>
                    <a:cubicBezTo>
                      <a:pt x="9017" y="8280"/>
                      <a:pt x="8737" y="8331"/>
                      <a:pt x="8521" y="8191"/>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503" name="Google Shape;1503;p188"/>
          <p:cNvGrpSpPr/>
          <p:nvPr/>
        </p:nvGrpSpPr>
        <p:grpSpPr>
          <a:xfrm>
            <a:off x="1409218" y="1782961"/>
            <a:ext cx="742258" cy="742355"/>
            <a:chOff x="3758405" y="4754563"/>
            <a:chExt cx="1979613" cy="1979613"/>
          </a:xfrm>
        </p:grpSpPr>
        <p:sp>
          <p:nvSpPr>
            <p:cNvPr id="1504" name="Google Shape;1504;p188"/>
            <p:cNvSpPr/>
            <p:nvPr/>
          </p:nvSpPr>
          <p:spPr>
            <a:xfrm>
              <a:off x="3758405" y="4754563"/>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05" name="Google Shape;1505;p188"/>
            <p:cNvGrpSpPr/>
            <p:nvPr/>
          </p:nvGrpSpPr>
          <p:grpSpPr>
            <a:xfrm>
              <a:off x="4198528" y="5035833"/>
              <a:ext cx="1099366" cy="1213873"/>
              <a:chOff x="14151530" y="7580550"/>
              <a:chExt cx="682620" cy="753720"/>
            </a:xfrm>
          </p:grpSpPr>
          <p:sp>
            <p:nvSpPr>
              <p:cNvPr id="1506" name="Google Shape;1506;p188"/>
              <p:cNvSpPr/>
              <p:nvPr/>
            </p:nvSpPr>
            <p:spPr>
              <a:xfrm>
                <a:off x="14151530" y="7784240"/>
                <a:ext cx="682620" cy="550030"/>
              </a:xfrm>
              <a:custGeom>
                <a:avLst/>
                <a:gdLst/>
                <a:ahLst/>
                <a:cxnLst/>
                <a:rect l="l" t="t" r="r" b="b"/>
                <a:pathLst>
                  <a:path w="68262" h="55003" extrusionOk="0">
                    <a:moveTo>
                      <a:pt x="67462" y="23101"/>
                    </a:moveTo>
                    <a:cubicBezTo>
                      <a:pt x="67462" y="23037"/>
                      <a:pt x="67437" y="22987"/>
                      <a:pt x="67437" y="22923"/>
                    </a:cubicBezTo>
                    <a:lnTo>
                      <a:pt x="63233" y="2654"/>
                    </a:lnTo>
                    <a:cubicBezTo>
                      <a:pt x="62953" y="1117"/>
                      <a:pt x="61633" y="0"/>
                      <a:pt x="60071" y="0"/>
                    </a:cubicBezTo>
                    <a:lnTo>
                      <a:pt x="52895" y="0"/>
                    </a:lnTo>
                    <a:cubicBezTo>
                      <a:pt x="52654" y="0"/>
                      <a:pt x="52438" y="203"/>
                      <a:pt x="52438" y="457"/>
                    </a:cubicBezTo>
                    <a:lnTo>
                      <a:pt x="52438" y="2285"/>
                    </a:lnTo>
                    <a:cubicBezTo>
                      <a:pt x="52438" y="2540"/>
                      <a:pt x="52654" y="2743"/>
                      <a:pt x="52895" y="2743"/>
                    </a:cubicBezTo>
                    <a:lnTo>
                      <a:pt x="60071" y="2743"/>
                    </a:lnTo>
                    <a:cubicBezTo>
                      <a:pt x="60286" y="2743"/>
                      <a:pt x="60477" y="2908"/>
                      <a:pt x="60528" y="3162"/>
                    </a:cubicBezTo>
                    <a:lnTo>
                      <a:pt x="64058" y="20167"/>
                    </a:lnTo>
                    <a:lnTo>
                      <a:pt x="4203" y="20167"/>
                    </a:lnTo>
                    <a:lnTo>
                      <a:pt x="7708" y="3136"/>
                    </a:lnTo>
                    <a:cubicBezTo>
                      <a:pt x="7746" y="2908"/>
                      <a:pt x="7924" y="2743"/>
                      <a:pt x="8153" y="2743"/>
                    </a:cubicBezTo>
                    <a:lnTo>
                      <a:pt x="15316" y="2743"/>
                    </a:lnTo>
                    <a:cubicBezTo>
                      <a:pt x="15570" y="2743"/>
                      <a:pt x="15773" y="2540"/>
                      <a:pt x="15773" y="2285"/>
                    </a:cubicBezTo>
                    <a:lnTo>
                      <a:pt x="15773" y="457"/>
                    </a:lnTo>
                    <a:cubicBezTo>
                      <a:pt x="15773" y="203"/>
                      <a:pt x="15570" y="0"/>
                      <a:pt x="15316" y="0"/>
                    </a:cubicBezTo>
                    <a:lnTo>
                      <a:pt x="8153" y="0"/>
                    </a:lnTo>
                    <a:cubicBezTo>
                      <a:pt x="6591" y="0"/>
                      <a:pt x="5257" y="1117"/>
                      <a:pt x="5003" y="2616"/>
                    </a:cubicBezTo>
                    <a:lnTo>
                      <a:pt x="927" y="22491"/>
                    </a:lnTo>
                    <a:cubicBezTo>
                      <a:pt x="914" y="22542"/>
                      <a:pt x="914" y="22606"/>
                      <a:pt x="901" y="22656"/>
                    </a:cubicBezTo>
                    <a:lnTo>
                      <a:pt x="838" y="22948"/>
                    </a:lnTo>
                    <a:cubicBezTo>
                      <a:pt x="838" y="22999"/>
                      <a:pt x="812" y="23050"/>
                      <a:pt x="812" y="23101"/>
                    </a:cubicBezTo>
                    <a:cubicBezTo>
                      <a:pt x="0" y="32727"/>
                      <a:pt x="12" y="42481"/>
                      <a:pt x="812" y="52095"/>
                    </a:cubicBezTo>
                    <a:cubicBezTo>
                      <a:pt x="952" y="53695"/>
                      <a:pt x="2400" y="55003"/>
                      <a:pt x="4000" y="55003"/>
                    </a:cubicBezTo>
                    <a:lnTo>
                      <a:pt x="64287" y="55003"/>
                    </a:lnTo>
                    <a:cubicBezTo>
                      <a:pt x="65887" y="55003"/>
                      <a:pt x="67322" y="53695"/>
                      <a:pt x="67462" y="52095"/>
                    </a:cubicBezTo>
                    <a:cubicBezTo>
                      <a:pt x="68262" y="42481"/>
                      <a:pt x="68262" y="32727"/>
                      <a:pt x="67462" y="23101"/>
                    </a:cubicBezTo>
                    <a:close/>
                    <a:moveTo>
                      <a:pt x="64719" y="51828"/>
                    </a:moveTo>
                    <a:cubicBezTo>
                      <a:pt x="64706" y="52031"/>
                      <a:pt x="64477" y="52247"/>
                      <a:pt x="64287" y="52247"/>
                    </a:cubicBezTo>
                    <a:lnTo>
                      <a:pt x="4000" y="52247"/>
                    </a:lnTo>
                    <a:cubicBezTo>
                      <a:pt x="3784" y="52247"/>
                      <a:pt x="3581" y="52031"/>
                      <a:pt x="3556" y="51828"/>
                    </a:cubicBezTo>
                    <a:cubicBezTo>
                      <a:pt x="2768" y="42405"/>
                      <a:pt x="2768" y="32842"/>
                      <a:pt x="3556" y="23406"/>
                    </a:cubicBezTo>
                    <a:lnTo>
                      <a:pt x="3581" y="23240"/>
                    </a:lnTo>
                    <a:cubicBezTo>
                      <a:pt x="3644" y="23063"/>
                      <a:pt x="3822" y="22910"/>
                      <a:pt x="4000" y="22910"/>
                    </a:cubicBezTo>
                    <a:lnTo>
                      <a:pt x="64287" y="22910"/>
                    </a:lnTo>
                    <a:cubicBezTo>
                      <a:pt x="64465" y="22910"/>
                      <a:pt x="64655" y="23088"/>
                      <a:pt x="64706" y="23266"/>
                    </a:cubicBezTo>
                    <a:lnTo>
                      <a:pt x="64731" y="23380"/>
                    </a:lnTo>
                    <a:cubicBezTo>
                      <a:pt x="65506" y="32816"/>
                      <a:pt x="65506" y="42392"/>
                      <a:pt x="64719" y="5182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07" name="Google Shape;1507;p188"/>
              <p:cNvSpPr/>
              <p:nvPr/>
            </p:nvSpPr>
            <p:spPr>
              <a:xfrm>
                <a:off x="14309350" y="7580550"/>
                <a:ext cx="366520" cy="331970"/>
              </a:xfrm>
              <a:custGeom>
                <a:avLst/>
                <a:gdLst/>
                <a:ahLst/>
                <a:cxnLst/>
                <a:rect l="l" t="t" r="r" b="b"/>
                <a:pathLst>
                  <a:path w="36652" h="33197" extrusionOk="0">
                    <a:moveTo>
                      <a:pt x="0" y="30911"/>
                    </a:moveTo>
                    <a:lnTo>
                      <a:pt x="0" y="32740"/>
                    </a:lnTo>
                    <a:cubicBezTo>
                      <a:pt x="0" y="32994"/>
                      <a:pt x="190" y="33197"/>
                      <a:pt x="457" y="33197"/>
                    </a:cubicBezTo>
                    <a:lnTo>
                      <a:pt x="36195" y="33197"/>
                    </a:lnTo>
                    <a:cubicBezTo>
                      <a:pt x="36461" y="33197"/>
                      <a:pt x="36652" y="32994"/>
                      <a:pt x="36652" y="32740"/>
                    </a:cubicBezTo>
                    <a:lnTo>
                      <a:pt x="36652" y="30911"/>
                    </a:lnTo>
                    <a:cubicBezTo>
                      <a:pt x="36652" y="30657"/>
                      <a:pt x="36461" y="30454"/>
                      <a:pt x="36195" y="30454"/>
                    </a:cubicBezTo>
                    <a:lnTo>
                      <a:pt x="31534" y="30454"/>
                    </a:lnTo>
                    <a:lnTo>
                      <a:pt x="34798" y="6870"/>
                    </a:lnTo>
                    <a:cubicBezTo>
                      <a:pt x="35052" y="5118"/>
                      <a:pt x="33820" y="3505"/>
                      <a:pt x="32067" y="3263"/>
                    </a:cubicBezTo>
                    <a:lnTo>
                      <a:pt x="10274" y="241"/>
                    </a:lnTo>
                    <a:cubicBezTo>
                      <a:pt x="8521" y="0"/>
                      <a:pt x="6896" y="1231"/>
                      <a:pt x="6654" y="2984"/>
                    </a:cubicBezTo>
                    <a:lnTo>
                      <a:pt x="2857" y="30454"/>
                    </a:lnTo>
                    <a:lnTo>
                      <a:pt x="457" y="30454"/>
                    </a:lnTo>
                    <a:cubicBezTo>
                      <a:pt x="190" y="30454"/>
                      <a:pt x="0" y="30657"/>
                      <a:pt x="0" y="30911"/>
                    </a:cubicBezTo>
                    <a:close/>
                    <a:moveTo>
                      <a:pt x="9385" y="3352"/>
                    </a:moveTo>
                    <a:cubicBezTo>
                      <a:pt x="9410" y="3098"/>
                      <a:pt x="9639" y="2920"/>
                      <a:pt x="9893" y="2959"/>
                    </a:cubicBezTo>
                    <a:lnTo>
                      <a:pt x="31686" y="5981"/>
                    </a:lnTo>
                    <a:cubicBezTo>
                      <a:pt x="31927" y="6007"/>
                      <a:pt x="32118" y="6248"/>
                      <a:pt x="32080" y="6502"/>
                    </a:cubicBezTo>
                    <a:lnTo>
                      <a:pt x="28752" y="30454"/>
                    </a:lnTo>
                    <a:lnTo>
                      <a:pt x="5638" y="30454"/>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
        <p:nvSpPr>
          <p:cNvPr id="1508" name="Google Shape;1508;p188"/>
          <p:cNvSpPr/>
          <p:nvPr/>
        </p:nvSpPr>
        <p:spPr>
          <a:xfrm>
            <a:off x="0" y="-208359"/>
            <a:ext cx="9144000" cy="208500"/>
          </a:xfrm>
          <a:prstGeom prst="rect">
            <a:avLst/>
          </a:prstGeom>
          <a:solidFill>
            <a:srgbClr val="FF0000"/>
          </a:solidFill>
          <a:ln>
            <a:noFill/>
          </a:ln>
        </p:spPr>
        <p:txBody>
          <a:bodyPr spcFirstLastPara="1" wrap="square" lIns="91425" tIns="91425" rIns="91425" bIns="91425" rtlCol="0" anchor="ctr" anchorCtr="0">
            <a:noAutofit/>
          </a:bodyPr>
          <a:lstStyle/>
          <a:p>
            <a:pPr marL="0" marR="0" lvl="0" indent="0" algn="ctr" rtl="0">
              <a:lnSpc>
                <a:spcPct val="100000"/>
              </a:lnSpc>
              <a:spcBef>
                <a:spcPts val="0"/>
              </a:spcBef>
              <a:spcAft>
                <a:spcPts val="0"/>
              </a:spcAft>
              <a:buNone/>
            </a:pPr>
            <a:r>
              <a:rPr lang="fr-fr" sz="1000" i="0" u="none" strike="noStrike" cap="none">
                <a:solidFill>
                  <a:schemeClr val="lt2"/>
                </a:solidFill>
                <a:latin typeface="Optimistic Text"/>
                <a:ea typeface="Optimistic Text"/>
                <a:cs typeface="Optimistic Text"/>
                <a:sym typeface="Optimistic Text"/>
              </a:rPr>
              <a:t>Remarque : </a:t>
            </a:r>
            <a:r>
              <a:rPr lang="fr-fr" sz="1000">
                <a:solidFill>
                  <a:schemeClr val="lt2"/>
                </a:solidFill>
                <a:latin typeface="Optimistic Text"/>
                <a:ea typeface="Optimistic Text"/>
                <a:cs typeface="Optimistic Text"/>
                <a:sym typeface="Optimistic Text"/>
              </a:rPr>
              <a:t>Supprimez cette diapositive si votre pays ne dispose pas de règles relatives aux enjeux sociaux.</a:t>
            </a:r>
            <a:endParaRPr sz="1000" i="0" u="none" strike="noStrike" cap="none">
              <a:solidFill>
                <a:schemeClr val="lt2"/>
              </a:solidFill>
              <a:latin typeface="Optimistic Text"/>
              <a:ea typeface="Optimistic Text"/>
              <a:cs typeface="Optimistic Text"/>
              <a:sym typeface="Optimistic Tex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189"/>
          <p:cNvSpPr/>
          <p:nvPr/>
        </p:nvSpPr>
        <p:spPr>
          <a:xfrm>
            <a:off x="210118" y="1431132"/>
            <a:ext cx="8719002" cy="2803327"/>
          </a:xfrm>
          <a:prstGeom prst="roundRect">
            <a:avLst>
              <a:gd name="adj" fmla="val 13601"/>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515" name="Google Shape;1515;p189"/>
          <p:cNvSpPr txBox="1"/>
          <p:nvPr/>
        </p:nvSpPr>
        <p:spPr>
          <a:xfrm>
            <a:off x="6162617" y="3402673"/>
            <a:ext cx="2399988" cy="859581"/>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b="1" i="0" u="none" strike="noStrike" cap="none">
                <a:solidFill>
                  <a:schemeClr val="dk1"/>
                </a:solidFill>
                <a:latin typeface="Optimistic Text"/>
                <a:ea typeface="Optimistic Text"/>
                <a:cs typeface="Optimistic Text"/>
                <a:sym typeface="Optimistic Text"/>
              </a:rPr>
              <a:t>Responsabilité</a:t>
            </a:r>
            <a:endParaRPr sz="500" b="1">
              <a:latin typeface="Optimistic Text"/>
              <a:ea typeface="Optimistic Text"/>
              <a:cs typeface="Optimistic Text"/>
              <a:sym typeface="Optimistic Text"/>
            </a:endParaRPr>
          </a:p>
        </p:txBody>
      </p:sp>
      <p:sp>
        <p:nvSpPr>
          <p:cNvPr id="1516" name="Google Shape;1516;p189"/>
          <p:cNvSpPr txBox="1"/>
          <p:nvPr/>
        </p:nvSpPr>
        <p:spPr>
          <a:xfrm>
            <a:off x="580354" y="3402673"/>
            <a:ext cx="2399988" cy="1033413"/>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b="1" i="0" u="none" strike="noStrike" cap="none">
                <a:solidFill>
                  <a:schemeClr val="dk1"/>
                </a:solidFill>
                <a:latin typeface="Optimistic Text"/>
                <a:ea typeface="Optimistic Text"/>
                <a:cs typeface="Optimistic Text"/>
                <a:sym typeface="Optimistic Text"/>
              </a:rPr>
              <a:t>Authenticité</a:t>
            </a:r>
            <a:endParaRPr sz="500" b="1">
              <a:latin typeface="Optimistic Text"/>
              <a:ea typeface="Optimistic Text"/>
              <a:cs typeface="Optimistic Text"/>
              <a:sym typeface="Optimistic Text"/>
            </a:endParaRPr>
          </a:p>
        </p:txBody>
      </p:sp>
      <p:sp>
        <p:nvSpPr>
          <p:cNvPr id="1517" name="Google Shape;1517;p189"/>
          <p:cNvSpPr txBox="1"/>
          <p:nvPr/>
        </p:nvSpPr>
        <p:spPr>
          <a:xfrm>
            <a:off x="3371485" y="3402673"/>
            <a:ext cx="2399988" cy="933400"/>
          </a:xfrm>
          <a:prstGeom prst="rect">
            <a:avLst/>
          </a:prstGeom>
          <a:noFill/>
          <a:ln>
            <a:noFill/>
          </a:ln>
        </p:spPr>
        <p:txBody>
          <a:bodyPr spcFirstLastPara="1" wrap="square" lIns="0" tIns="0" rIns="0" bIns="0" rtlCol="0" anchor="t" anchorCtr="0">
            <a:noAutofit/>
          </a:bodyPr>
          <a:lstStyle/>
          <a:p>
            <a:pPr marL="0" marR="0" lvl="0" indent="0" algn="ctr" rtl="0">
              <a:lnSpc>
                <a:spcPct val="115000"/>
              </a:lnSpc>
              <a:spcBef>
                <a:spcPts val="0"/>
              </a:spcBef>
              <a:spcAft>
                <a:spcPts val="1300"/>
              </a:spcAft>
              <a:buClr>
                <a:srgbClr val="1C2B33"/>
              </a:buClr>
              <a:buSzPts val="500"/>
              <a:buFont typeface="Arial"/>
              <a:buNone/>
            </a:pPr>
            <a:r>
              <a:rPr lang="fr-fr" sz="1300" b="1" i="0" u="none" strike="noStrike" cap="none">
                <a:solidFill>
                  <a:schemeClr val="dk1"/>
                </a:solidFill>
                <a:latin typeface="Optimistic Text"/>
                <a:ea typeface="Optimistic Text"/>
                <a:cs typeface="Optimistic Text"/>
                <a:sym typeface="Optimistic Text"/>
              </a:rPr>
              <a:t>Transparence</a:t>
            </a:r>
            <a:endParaRPr sz="500" b="1">
              <a:latin typeface="Optimistic Text"/>
              <a:ea typeface="Optimistic Text"/>
              <a:cs typeface="Optimistic Text"/>
              <a:sym typeface="Optimistic Text"/>
            </a:endParaRPr>
          </a:p>
        </p:txBody>
      </p:sp>
      <p:sp>
        <p:nvSpPr>
          <p:cNvPr id="1518" name="Google Shape;1518;p189"/>
          <p:cNvSpPr/>
          <p:nvPr/>
        </p:nvSpPr>
        <p:spPr>
          <a:xfrm>
            <a:off x="361737" y="317925"/>
            <a:ext cx="8141100" cy="494100"/>
          </a:xfrm>
          <a:prstGeom prst="rect">
            <a:avLst/>
          </a:prstGeom>
          <a:noFill/>
          <a:ln>
            <a:noFill/>
          </a:ln>
        </p:spPr>
        <p:txBody>
          <a:bodyPr spcFirstLastPara="1" wrap="square" lIns="68575" tIns="34275" rIns="68575" bIns="34275" rtlCol="0" anchor="t" anchorCtr="0">
            <a:noAutofit/>
          </a:bodyPr>
          <a:lstStyle/>
          <a:p>
            <a:pPr marL="0" marR="0" lvl="0" indent="0" algn="ctr" rtl="0">
              <a:lnSpc>
                <a:spcPct val="100000"/>
              </a:lnSpc>
              <a:spcBef>
                <a:spcPts val="0"/>
              </a:spcBef>
              <a:spcAft>
                <a:spcPts val="0"/>
              </a:spcAft>
              <a:buNone/>
            </a:pPr>
            <a:r>
              <a:rPr lang="fr-fr" sz="2700" i="0" u="none" strike="noStrike" cap="none">
                <a:solidFill>
                  <a:schemeClr val="dk1"/>
                </a:solidFill>
                <a:latin typeface="Optimistic Display Medium"/>
                <a:ea typeface="Optimistic Display Medium"/>
                <a:cs typeface="Optimistic Display Medium"/>
                <a:sym typeface="Optimistic Display Medium"/>
              </a:rPr>
              <a:t>Nous croyons profondément en la liberté d’expression des personnes et des annonceurs </a:t>
            </a:r>
            <a:endParaRPr sz="2700" i="0" u="none" strike="noStrike" cap="none">
              <a:solidFill>
                <a:schemeClr val="dk1"/>
              </a:solidFill>
              <a:latin typeface="Optimistic Display Medium"/>
              <a:ea typeface="Optimistic Display Medium"/>
              <a:cs typeface="Optimistic Display Medium"/>
              <a:sym typeface="Optimistic Display Medium"/>
            </a:endParaRPr>
          </a:p>
        </p:txBody>
      </p:sp>
      <p:sp>
        <p:nvSpPr>
          <p:cNvPr id="1519" name="Google Shape;1519;p189"/>
          <p:cNvSpPr txBox="1"/>
          <p:nvPr/>
        </p:nvSpPr>
        <p:spPr>
          <a:xfrm>
            <a:off x="2660188" y="1732754"/>
            <a:ext cx="3725372" cy="252000"/>
          </a:xfrm>
          <a:prstGeom prst="rect">
            <a:avLst/>
          </a:prstGeom>
          <a:noFill/>
          <a:ln>
            <a:noFill/>
          </a:ln>
        </p:spPr>
        <p:txBody>
          <a:bodyPr spcFirstLastPara="1" wrap="square" lIns="51425" tIns="25700" rIns="51425" bIns="25700" rtlCol="0" anchor="t" anchorCtr="0">
            <a:noAutofit/>
          </a:bodyPr>
          <a:lstStyle/>
          <a:p>
            <a:pPr marL="0" marR="0" lvl="0" indent="0" algn="ctr" rtl="0">
              <a:lnSpc>
                <a:spcPct val="125000"/>
              </a:lnSpc>
              <a:spcBef>
                <a:spcPts val="70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Voici la base de toutes nos décisions :</a:t>
            </a:r>
            <a:endParaRPr sz="900" b="1" i="0" u="none" strike="noStrike" cap="none" dirty="0">
              <a:solidFill>
                <a:srgbClr val="000000"/>
              </a:solidFill>
              <a:latin typeface="Optimistic Text"/>
              <a:ea typeface="Optimistic Text"/>
              <a:cs typeface="Optimistic Text"/>
              <a:sym typeface="Optimistic Text"/>
            </a:endParaRPr>
          </a:p>
        </p:txBody>
      </p:sp>
      <p:sp>
        <p:nvSpPr>
          <p:cNvPr id="1520" name="Google Shape;1520;p189"/>
          <p:cNvSpPr/>
          <p:nvPr/>
        </p:nvSpPr>
        <p:spPr>
          <a:xfrm>
            <a:off x="2814500" y="2641619"/>
            <a:ext cx="722826" cy="494100"/>
          </a:xfrm>
          <a:prstGeom prst="rect">
            <a:avLst/>
          </a:prstGeom>
          <a:noFill/>
          <a:ln>
            <a:noFill/>
          </a:ln>
        </p:spPr>
        <p:txBody>
          <a:bodyPr spcFirstLastPara="1" wrap="square" lIns="68575" tIns="34275" rIns="68575" bIns="34275" rtlCol="0" anchor="ctr" anchorCtr="0">
            <a:noAutofit/>
          </a:bodyPr>
          <a:lstStyle/>
          <a:p>
            <a:pPr marL="0" marR="0" lvl="0" indent="0" algn="ctr" rtl="0">
              <a:lnSpc>
                <a:spcPct val="120000"/>
              </a:lnSpc>
              <a:spcBef>
                <a:spcPts val="0"/>
              </a:spcBef>
              <a:spcAft>
                <a:spcPts val="0"/>
              </a:spcAft>
              <a:buNone/>
            </a:pPr>
            <a:r>
              <a:rPr lang="fr-fr" sz="2700" b="0" i="0" u="none" strike="noStrike" cap="none">
                <a:solidFill>
                  <a:schemeClr val="accent1"/>
                </a:solidFill>
                <a:latin typeface="Arial"/>
                <a:ea typeface="Arial"/>
                <a:cs typeface="Arial"/>
                <a:sym typeface="Arial"/>
              </a:rPr>
              <a:t>+</a:t>
            </a:r>
            <a:endParaRPr sz="2700" b="0" i="0" u="none" strike="noStrike" cap="none">
              <a:solidFill>
                <a:schemeClr val="accent1"/>
              </a:solidFill>
              <a:latin typeface="Arial"/>
              <a:ea typeface="Arial"/>
              <a:cs typeface="Arial"/>
              <a:sym typeface="Arial"/>
            </a:endParaRPr>
          </a:p>
        </p:txBody>
      </p:sp>
      <p:sp>
        <p:nvSpPr>
          <p:cNvPr id="1521" name="Google Shape;1521;p189"/>
          <p:cNvSpPr/>
          <p:nvPr/>
        </p:nvSpPr>
        <p:spPr>
          <a:xfrm>
            <a:off x="5605632" y="2641619"/>
            <a:ext cx="722826" cy="494100"/>
          </a:xfrm>
          <a:prstGeom prst="rect">
            <a:avLst/>
          </a:prstGeom>
          <a:noFill/>
          <a:ln>
            <a:noFill/>
          </a:ln>
        </p:spPr>
        <p:txBody>
          <a:bodyPr spcFirstLastPara="1" wrap="square" lIns="68575" tIns="34275" rIns="68575" bIns="34275" rtlCol="0" anchor="ctr" anchorCtr="0">
            <a:noAutofit/>
          </a:bodyPr>
          <a:lstStyle/>
          <a:p>
            <a:pPr marL="0" marR="0" lvl="0" indent="0" algn="ctr" rtl="0">
              <a:lnSpc>
                <a:spcPct val="120000"/>
              </a:lnSpc>
              <a:spcBef>
                <a:spcPts val="0"/>
              </a:spcBef>
              <a:spcAft>
                <a:spcPts val="0"/>
              </a:spcAft>
              <a:buNone/>
            </a:pPr>
            <a:r>
              <a:rPr lang="fr-fr" sz="2700" b="0" i="0" u="none" strike="noStrike" cap="none">
                <a:solidFill>
                  <a:schemeClr val="accent1"/>
                </a:solidFill>
                <a:latin typeface="Arial"/>
                <a:ea typeface="Arial"/>
                <a:cs typeface="Arial"/>
                <a:sym typeface="Arial"/>
              </a:rPr>
              <a:t>=</a:t>
            </a:r>
            <a:endParaRPr sz="2700" b="0" i="0" u="none" strike="noStrike" cap="none">
              <a:solidFill>
                <a:schemeClr val="accent1"/>
              </a:solidFill>
              <a:latin typeface="Arial"/>
              <a:ea typeface="Arial"/>
              <a:cs typeface="Arial"/>
              <a:sym typeface="Arial"/>
            </a:endParaRPr>
          </a:p>
        </p:txBody>
      </p:sp>
      <p:grpSp>
        <p:nvGrpSpPr>
          <p:cNvPr id="1522" name="Google Shape;1522;p189"/>
          <p:cNvGrpSpPr/>
          <p:nvPr/>
        </p:nvGrpSpPr>
        <p:grpSpPr>
          <a:xfrm>
            <a:off x="4200350" y="2517492"/>
            <a:ext cx="742258" cy="742355"/>
            <a:chOff x="11202392" y="6713311"/>
            <a:chExt cx="1979613" cy="1979613"/>
          </a:xfrm>
        </p:grpSpPr>
        <p:sp>
          <p:nvSpPr>
            <p:cNvPr id="1523" name="Google Shape;1523;p189"/>
            <p:cNvSpPr/>
            <p:nvPr/>
          </p:nvSpPr>
          <p:spPr>
            <a:xfrm>
              <a:off x="11202392" y="6713311"/>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24" name="Google Shape;1524;p189"/>
            <p:cNvGrpSpPr/>
            <p:nvPr/>
          </p:nvGrpSpPr>
          <p:grpSpPr>
            <a:xfrm>
              <a:off x="11645929" y="7311948"/>
              <a:ext cx="1092538" cy="782338"/>
              <a:chOff x="1580070" y="5625270"/>
              <a:chExt cx="678380" cy="485770"/>
            </a:xfrm>
          </p:grpSpPr>
          <p:sp>
            <p:nvSpPr>
              <p:cNvPr id="1525" name="Google Shape;1525;p189"/>
              <p:cNvSpPr/>
              <p:nvPr/>
            </p:nvSpPr>
            <p:spPr>
              <a:xfrm>
                <a:off x="1580070" y="5625270"/>
                <a:ext cx="485900" cy="485770"/>
              </a:xfrm>
              <a:custGeom>
                <a:avLst/>
                <a:gdLst/>
                <a:ahLst/>
                <a:cxnLst/>
                <a:rect l="l" t="t" r="r" b="b"/>
                <a:pathLst>
                  <a:path w="48590" h="48577" extrusionOk="0">
                    <a:moveTo>
                      <a:pt x="24295" y="48577"/>
                    </a:moveTo>
                    <a:cubicBezTo>
                      <a:pt x="10896" y="48577"/>
                      <a:pt x="0" y="37693"/>
                      <a:pt x="0" y="24295"/>
                    </a:cubicBezTo>
                    <a:cubicBezTo>
                      <a:pt x="0" y="10909"/>
                      <a:pt x="10896" y="0"/>
                      <a:pt x="24295" y="0"/>
                    </a:cubicBezTo>
                    <a:cubicBezTo>
                      <a:pt x="37693" y="0"/>
                      <a:pt x="48590" y="10909"/>
                      <a:pt x="48590" y="24295"/>
                    </a:cubicBezTo>
                    <a:cubicBezTo>
                      <a:pt x="48590" y="37693"/>
                      <a:pt x="37693" y="48577"/>
                      <a:pt x="24295" y="48577"/>
                    </a:cubicBezTo>
                    <a:close/>
                    <a:moveTo>
                      <a:pt x="24295" y="2755"/>
                    </a:moveTo>
                    <a:cubicBezTo>
                      <a:pt x="12407" y="2755"/>
                      <a:pt x="2755" y="12420"/>
                      <a:pt x="2755" y="24295"/>
                    </a:cubicBezTo>
                    <a:cubicBezTo>
                      <a:pt x="2755" y="36169"/>
                      <a:pt x="12407" y="45834"/>
                      <a:pt x="24295" y="45834"/>
                    </a:cubicBezTo>
                    <a:cubicBezTo>
                      <a:pt x="36169" y="45834"/>
                      <a:pt x="45834" y="36169"/>
                      <a:pt x="45834" y="24295"/>
                    </a:cubicBezTo>
                    <a:cubicBezTo>
                      <a:pt x="45834" y="12420"/>
                      <a:pt x="36169" y="2755"/>
                      <a:pt x="24295"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26" name="Google Shape;1526;p189"/>
              <p:cNvSpPr/>
              <p:nvPr/>
            </p:nvSpPr>
            <p:spPr>
              <a:xfrm>
                <a:off x="1772550" y="5625270"/>
                <a:ext cx="485900" cy="485770"/>
              </a:xfrm>
              <a:custGeom>
                <a:avLst/>
                <a:gdLst/>
                <a:ahLst/>
                <a:cxnLst/>
                <a:rect l="l" t="t" r="r" b="b"/>
                <a:pathLst>
                  <a:path w="48590" h="48577" extrusionOk="0">
                    <a:moveTo>
                      <a:pt x="24295" y="48577"/>
                    </a:moveTo>
                    <a:cubicBezTo>
                      <a:pt x="10896" y="48577"/>
                      <a:pt x="0" y="37693"/>
                      <a:pt x="0" y="24295"/>
                    </a:cubicBezTo>
                    <a:cubicBezTo>
                      <a:pt x="0" y="10909"/>
                      <a:pt x="10896" y="0"/>
                      <a:pt x="24295" y="0"/>
                    </a:cubicBezTo>
                    <a:cubicBezTo>
                      <a:pt x="37693" y="0"/>
                      <a:pt x="48590" y="10909"/>
                      <a:pt x="48590" y="24295"/>
                    </a:cubicBezTo>
                    <a:cubicBezTo>
                      <a:pt x="48590" y="37693"/>
                      <a:pt x="37693" y="48577"/>
                      <a:pt x="24295" y="48577"/>
                    </a:cubicBezTo>
                    <a:close/>
                    <a:moveTo>
                      <a:pt x="24295" y="2755"/>
                    </a:moveTo>
                    <a:cubicBezTo>
                      <a:pt x="12407" y="2755"/>
                      <a:pt x="2755" y="12420"/>
                      <a:pt x="2755" y="24295"/>
                    </a:cubicBezTo>
                    <a:cubicBezTo>
                      <a:pt x="2755" y="36169"/>
                      <a:pt x="12407" y="45834"/>
                      <a:pt x="24295" y="45834"/>
                    </a:cubicBezTo>
                    <a:cubicBezTo>
                      <a:pt x="36169" y="45834"/>
                      <a:pt x="45834" y="36169"/>
                      <a:pt x="45834" y="24295"/>
                    </a:cubicBezTo>
                    <a:cubicBezTo>
                      <a:pt x="45834" y="12420"/>
                      <a:pt x="36169" y="2755"/>
                      <a:pt x="24295"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27" name="Google Shape;1527;p189"/>
              <p:cNvSpPr/>
              <p:nvPr/>
            </p:nvSpPr>
            <p:spPr>
              <a:xfrm>
                <a:off x="1827650" y="5726160"/>
                <a:ext cx="183300" cy="27600"/>
              </a:xfrm>
              <a:prstGeom prst="rect">
                <a:avLst/>
              </a:pr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28" name="Google Shape;1528;p189"/>
              <p:cNvSpPr/>
              <p:nvPr/>
            </p:nvSpPr>
            <p:spPr>
              <a:xfrm>
                <a:off x="1800090" y="5790170"/>
                <a:ext cx="238200" cy="27600"/>
              </a:xfrm>
              <a:prstGeom prst="rect">
                <a:avLst/>
              </a:pr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29" name="Google Shape;1529;p189"/>
              <p:cNvSpPr/>
              <p:nvPr/>
            </p:nvSpPr>
            <p:spPr>
              <a:xfrm>
                <a:off x="1790950" y="5854430"/>
                <a:ext cx="256800" cy="27600"/>
              </a:xfrm>
              <a:prstGeom prst="rect">
                <a:avLst/>
              </a:pr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30" name="Google Shape;1530;p189"/>
              <p:cNvSpPr/>
              <p:nvPr/>
            </p:nvSpPr>
            <p:spPr>
              <a:xfrm>
                <a:off x="1800090" y="5918560"/>
                <a:ext cx="238200" cy="27600"/>
              </a:xfrm>
              <a:prstGeom prst="rect">
                <a:avLst/>
              </a:pr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31" name="Google Shape;1531;p189"/>
              <p:cNvSpPr/>
              <p:nvPr/>
            </p:nvSpPr>
            <p:spPr>
              <a:xfrm>
                <a:off x="1827650" y="5982700"/>
                <a:ext cx="183300" cy="27600"/>
              </a:xfrm>
              <a:prstGeom prst="rect">
                <a:avLst/>
              </a:pr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532" name="Google Shape;1532;p189"/>
          <p:cNvGrpSpPr/>
          <p:nvPr/>
        </p:nvGrpSpPr>
        <p:grpSpPr>
          <a:xfrm>
            <a:off x="1409218" y="2517492"/>
            <a:ext cx="742258" cy="742355"/>
            <a:chOff x="3758405" y="6713311"/>
            <a:chExt cx="1979613" cy="1979613"/>
          </a:xfrm>
        </p:grpSpPr>
        <p:sp>
          <p:nvSpPr>
            <p:cNvPr id="1533" name="Google Shape;1533;p189"/>
            <p:cNvSpPr/>
            <p:nvPr/>
          </p:nvSpPr>
          <p:spPr>
            <a:xfrm>
              <a:off x="3758405" y="6713311"/>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34" name="Google Shape;1534;p189"/>
            <p:cNvGrpSpPr/>
            <p:nvPr/>
          </p:nvGrpSpPr>
          <p:grpSpPr>
            <a:xfrm>
              <a:off x="4232554" y="7215970"/>
              <a:ext cx="1132914" cy="974294"/>
              <a:chOff x="785180" y="350658"/>
              <a:chExt cx="70345" cy="60496"/>
            </a:xfrm>
          </p:grpSpPr>
          <p:sp>
            <p:nvSpPr>
              <p:cNvPr id="1535" name="Google Shape;1535;p189"/>
              <p:cNvSpPr/>
              <p:nvPr/>
            </p:nvSpPr>
            <p:spPr>
              <a:xfrm>
                <a:off x="785180" y="383900"/>
                <a:ext cx="70345" cy="27254"/>
              </a:xfrm>
              <a:custGeom>
                <a:avLst/>
                <a:gdLst/>
                <a:ahLst/>
                <a:cxnLst/>
                <a:rect l="l" t="t" r="r" b="b"/>
                <a:pathLst>
                  <a:path w="70345" h="27254" extrusionOk="0">
                    <a:moveTo>
                      <a:pt x="70116" y="5765"/>
                    </a:moveTo>
                    <a:cubicBezTo>
                      <a:pt x="70078" y="5626"/>
                      <a:pt x="68910" y="2552"/>
                      <a:pt x="65531" y="1143"/>
                    </a:cubicBezTo>
                    <a:cubicBezTo>
                      <a:pt x="62763" y="0"/>
                      <a:pt x="59436" y="304"/>
                      <a:pt x="55638" y="2044"/>
                    </a:cubicBezTo>
                    <a:lnTo>
                      <a:pt x="41744" y="7975"/>
                    </a:lnTo>
                    <a:cubicBezTo>
                      <a:pt x="41338" y="7353"/>
                      <a:pt x="40843" y="6756"/>
                      <a:pt x="40208" y="6223"/>
                    </a:cubicBezTo>
                    <a:cubicBezTo>
                      <a:pt x="38036" y="4432"/>
                      <a:pt x="34963" y="3911"/>
                      <a:pt x="31076" y="4673"/>
                    </a:cubicBezTo>
                    <a:cubicBezTo>
                      <a:pt x="30099" y="4889"/>
                      <a:pt x="28003" y="5334"/>
                      <a:pt x="27076" y="5511"/>
                    </a:cubicBezTo>
                    <a:cubicBezTo>
                      <a:pt x="25793" y="4940"/>
                      <a:pt x="22009" y="3403"/>
                      <a:pt x="17322" y="3403"/>
                    </a:cubicBezTo>
                    <a:cubicBezTo>
                      <a:pt x="12585" y="3403"/>
                      <a:pt x="9182" y="4597"/>
                      <a:pt x="8115" y="5003"/>
                    </a:cubicBezTo>
                    <a:lnTo>
                      <a:pt x="1587" y="4546"/>
                    </a:lnTo>
                    <a:cubicBezTo>
                      <a:pt x="1346" y="4521"/>
                      <a:pt x="1117" y="4724"/>
                      <a:pt x="1104" y="4978"/>
                    </a:cubicBezTo>
                    <a:lnTo>
                      <a:pt x="977" y="6794"/>
                    </a:lnTo>
                    <a:cubicBezTo>
                      <a:pt x="952" y="7061"/>
                      <a:pt x="1143" y="7264"/>
                      <a:pt x="1396" y="7289"/>
                    </a:cubicBezTo>
                    <a:lnTo>
                      <a:pt x="8242" y="7772"/>
                    </a:lnTo>
                    <a:cubicBezTo>
                      <a:pt x="8470" y="7797"/>
                      <a:pt x="8699" y="7746"/>
                      <a:pt x="8915" y="7658"/>
                    </a:cubicBezTo>
                    <a:cubicBezTo>
                      <a:pt x="8940" y="7645"/>
                      <a:pt x="12268" y="6159"/>
                      <a:pt x="17322" y="6159"/>
                    </a:cubicBezTo>
                    <a:cubicBezTo>
                      <a:pt x="22301" y="6159"/>
                      <a:pt x="26225" y="8153"/>
                      <a:pt x="26263" y="8178"/>
                    </a:cubicBezTo>
                    <a:cubicBezTo>
                      <a:pt x="26555" y="8331"/>
                      <a:pt x="26873" y="8369"/>
                      <a:pt x="27190" y="8305"/>
                    </a:cubicBezTo>
                    <a:cubicBezTo>
                      <a:pt x="27190" y="8305"/>
                      <a:pt x="30365" y="7632"/>
                      <a:pt x="31635" y="7365"/>
                    </a:cubicBezTo>
                    <a:cubicBezTo>
                      <a:pt x="34645" y="6769"/>
                      <a:pt x="36931" y="7086"/>
                      <a:pt x="38430" y="8331"/>
                    </a:cubicBezTo>
                    <a:cubicBezTo>
                      <a:pt x="39700" y="9372"/>
                      <a:pt x="40208" y="10896"/>
                      <a:pt x="40398" y="11925"/>
                    </a:cubicBezTo>
                    <a:cubicBezTo>
                      <a:pt x="33083" y="13271"/>
                      <a:pt x="26987" y="14897"/>
                      <a:pt x="25323" y="15354"/>
                    </a:cubicBezTo>
                    <a:cubicBezTo>
                      <a:pt x="25082" y="15417"/>
                      <a:pt x="24942" y="15671"/>
                      <a:pt x="25006" y="15913"/>
                    </a:cubicBezTo>
                    <a:lnTo>
                      <a:pt x="25514" y="17678"/>
                    </a:lnTo>
                    <a:cubicBezTo>
                      <a:pt x="25590" y="17919"/>
                      <a:pt x="25831" y="18059"/>
                      <a:pt x="26073" y="17995"/>
                    </a:cubicBezTo>
                    <a:cubicBezTo>
                      <a:pt x="27787" y="17526"/>
                      <a:pt x="34391" y="15760"/>
                      <a:pt x="42138" y="14414"/>
                    </a:cubicBezTo>
                    <a:cubicBezTo>
                      <a:pt x="42786" y="14300"/>
                      <a:pt x="43268" y="13741"/>
                      <a:pt x="43281" y="13068"/>
                    </a:cubicBezTo>
                    <a:cubicBezTo>
                      <a:pt x="43281" y="12979"/>
                      <a:pt x="43281" y="11874"/>
                      <a:pt x="42875" y="10477"/>
                    </a:cubicBezTo>
                    <a:lnTo>
                      <a:pt x="56756" y="4559"/>
                    </a:lnTo>
                    <a:cubicBezTo>
                      <a:pt x="59829" y="3149"/>
                      <a:pt x="62420" y="2857"/>
                      <a:pt x="64439" y="3670"/>
                    </a:cubicBezTo>
                    <a:cubicBezTo>
                      <a:pt x="65722" y="4190"/>
                      <a:pt x="66535" y="5067"/>
                      <a:pt x="67005" y="5753"/>
                    </a:cubicBezTo>
                    <a:lnTo>
                      <a:pt x="39408" y="23228"/>
                    </a:lnTo>
                    <a:cubicBezTo>
                      <a:pt x="37909" y="24180"/>
                      <a:pt x="36182" y="24612"/>
                      <a:pt x="34417" y="24485"/>
                    </a:cubicBezTo>
                    <a:lnTo>
                      <a:pt x="634" y="22072"/>
                    </a:lnTo>
                    <a:cubicBezTo>
                      <a:pt x="381" y="22059"/>
                      <a:pt x="165" y="22250"/>
                      <a:pt x="152" y="22491"/>
                    </a:cubicBezTo>
                    <a:lnTo>
                      <a:pt x="12" y="24333"/>
                    </a:lnTo>
                    <a:cubicBezTo>
                      <a:pt x="0" y="24574"/>
                      <a:pt x="190" y="24803"/>
                      <a:pt x="444" y="24815"/>
                    </a:cubicBezTo>
                    <a:lnTo>
                      <a:pt x="34213" y="27228"/>
                    </a:lnTo>
                    <a:cubicBezTo>
                      <a:pt x="34480" y="27241"/>
                      <a:pt x="34747" y="27254"/>
                      <a:pt x="35013" y="27254"/>
                    </a:cubicBezTo>
                    <a:cubicBezTo>
                      <a:pt x="37096" y="27254"/>
                      <a:pt x="39103" y="26670"/>
                      <a:pt x="40881" y="25565"/>
                    </a:cubicBezTo>
                    <a:lnTo>
                      <a:pt x="69570" y="7404"/>
                    </a:lnTo>
                    <a:cubicBezTo>
                      <a:pt x="70116" y="7061"/>
                      <a:pt x="70345" y="6375"/>
                      <a:pt x="70116" y="576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36" name="Google Shape;1536;p189"/>
              <p:cNvSpPr/>
              <p:nvPr/>
            </p:nvSpPr>
            <p:spPr>
              <a:xfrm>
                <a:off x="803593" y="350658"/>
                <a:ext cx="33921" cy="30251"/>
              </a:xfrm>
              <a:custGeom>
                <a:avLst/>
                <a:gdLst/>
                <a:ahLst/>
                <a:cxnLst/>
                <a:rect l="l" t="t" r="r" b="b"/>
                <a:pathLst>
                  <a:path w="33921" h="30251" extrusionOk="0">
                    <a:moveTo>
                      <a:pt x="16217" y="30035"/>
                    </a:moveTo>
                    <a:cubicBezTo>
                      <a:pt x="16446" y="30175"/>
                      <a:pt x="16700" y="30251"/>
                      <a:pt x="16954" y="30251"/>
                    </a:cubicBezTo>
                    <a:cubicBezTo>
                      <a:pt x="17208" y="30251"/>
                      <a:pt x="17475" y="30175"/>
                      <a:pt x="17691" y="30035"/>
                    </a:cubicBezTo>
                    <a:cubicBezTo>
                      <a:pt x="23304" y="26466"/>
                      <a:pt x="33921" y="17678"/>
                      <a:pt x="33921" y="9880"/>
                    </a:cubicBezTo>
                    <a:cubicBezTo>
                      <a:pt x="33921" y="3784"/>
                      <a:pt x="30492" y="0"/>
                      <a:pt x="24993" y="0"/>
                    </a:cubicBezTo>
                    <a:cubicBezTo>
                      <a:pt x="21970" y="0"/>
                      <a:pt x="18808" y="2298"/>
                      <a:pt x="17551" y="3517"/>
                    </a:cubicBezTo>
                    <a:lnTo>
                      <a:pt x="16954" y="4076"/>
                    </a:lnTo>
                    <a:lnTo>
                      <a:pt x="16357" y="3517"/>
                    </a:lnTo>
                    <a:cubicBezTo>
                      <a:pt x="16319" y="3479"/>
                      <a:pt x="12687" y="0"/>
                      <a:pt x="8915" y="0"/>
                    </a:cubicBezTo>
                    <a:cubicBezTo>
                      <a:pt x="3416" y="0"/>
                      <a:pt x="0" y="3784"/>
                      <a:pt x="0" y="9880"/>
                    </a:cubicBezTo>
                    <a:cubicBezTo>
                      <a:pt x="0" y="17678"/>
                      <a:pt x="10604" y="26466"/>
                      <a:pt x="16217" y="30035"/>
                    </a:cubicBezTo>
                    <a:close/>
                    <a:moveTo>
                      <a:pt x="8915" y="2755"/>
                    </a:moveTo>
                    <a:cubicBezTo>
                      <a:pt x="10960" y="2755"/>
                      <a:pt x="13525" y="4597"/>
                      <a:pt x="14452" y="5486"/>
                    </a:cubicBezTo>
                    <a:lnTo>
                      <a:pt x="16001" y="6984"/>
                    </a:lnTo>
                    <a:cubicBezTo>
                      <a:pt x="16535" y="7505"/>
                      <a:pt x="17386" y="7505"/>
                      <a:pt x="17907" y="6984"/>
                    </a:cubicBezTo>
                    <a:lnTo>
                      <a:pt x="19469" y="5499"/>
                    </a:lnTo>
                    <a:cubicBezTo>
                      <a:pt x="20383" y="4610"/>
                      <a:pt x="22948" y="2755"/>
                      <a:pt x="24993" y="2755"/>
                    </a:cubicBezTo>
                    <a:cubicBezTo>
                      <a:pt x="28968" y="2755"/>
                      <a:pt x="31165" y="5283"/>
                      <a:pt x="31165" y="9880"/>
                    </a:cubicBezTo>
                    <a:cubicBezTo>
                      <a:pt x="31165" y="15125"/>
                      <a:pt x="23977" y="22593"/>
                      <a:pt x="16954" y="27241"/>
                    </a:cubicBezTo>
                    <a:cubicBezTo>
                      <a:pt x="9944" y="22593"/>
                      <a:pt x="2755" y="15125"/>
                      <a:pt x="2755" y="9880"/>
                    </a:cubicBezTo>
                    <a:cubicBezTo>
                      <a:pt x="2755" y="7226"/>
                      <a:pt x="3556" y="2755"/>
                      <a:pt x="8915"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537" name="Google Shape;1537;p189"/>
          <p:cNvGrpSpPr/>
          <p:nvPr/>
        </p:nvGrpSpPr>
        <p:grpSpPr>
          <a:xfrm>
            <a:off x="6991482" y="2517492"/>
            <a:ext cx="742258" cy="742355"/>
            <a:chOff x="18646379" y="6713311"/>
            <a:chExt cx="1979613" cy="1979613"/>
          </a:xfrm>
        </p:grpSpPr>
        <p:sp>
          <p:nvSpPr>
            <p:cNvPr id="1538" name="Google Shape;1538;p189"/>
            <p:cNvSpPr/>
            <p:nvPr/>
          </p:nvSpPr>
          <p:spPr>
            <a:xfrm>
              <a:off x="18646379" y="6713311"/>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39" name="Google Shape;1539;p189"/>
            <p:cNvGrpSpPr/>
            <p:nvPr/>
          </p:nvGrpSpPr>
          <p:grpSpPr>
            <a:xfrm>
              <a:off x="19089981" y="7156913"/>
              <a:ext cx="1092409" cy="1092409"/>
              <a:chOff x="1580150" y="3442430"/>
              <a:chExt cx="678300" cy="678300"/>
            </a:xfrm>
          </p:grpSpPr>
          <p:sp>
            <p:nvSpPr>
              <p:cNvPr id="1540" name="Google Shape;1540;p189"/>
              <p:cNvSpPr/>
              <p:nvPr/>
            </p:nvSpPr>
            <p:spPr>
              <a:xfrm>
                <a:off x="1580150" y="3442430"/>
                <a:ext cx="678300" cy="678300"/>
              </a:xfrm>
              <a:custGeom>
                <a:avLst/>
                <a:gdLst/>
                <a:ahLst/>
                <a:cxnLst/>
                <a:rect l="l" t="t" r="r" b="b"/>
                <a:pathLst>
                  <a:path w="67830" h="67830" extrusionOk="0">
                    <a:moveTo>
                      <a:pt x="65201" y="39077"/>
                    </a:moveTo>
                    <a:cubicBezTo>
                      <a:pt x="66433" y="37604"/>
                      <a:pt x="67830" y="35953"/>
                      <a:pt x="67830" y="33908"/>
                    </a:cubicBezTo>
                    <a:cubicBezTo>
                      <a:pt x="67830" y="31876"/>
                      <a:pt x="66433" y="30213"/>
                      <a:pt x="65201" y="28765"/>
                    </a:cubicBezTo>
                    <a:cubicBezTo>
                      <a:pt x="64414" y="27825"/>
                      <a:pt x="63588" y="26847"/>
                      <a:pt x="63360" y="26022"/>
                    </a:cubicBezTo>
                    <a:cubicBezTo>
                      <a:pt x="63131" y="25133"/>
                      <a:pt x="63360" y="23837"/>
                      <a:pt x="63576" y="22593"/>
                    </a:cubicBezTo>
                    <a:cubicBezTo>
                      <a:pt x="63919" y="20650"/>
                      <a:pt x="64261" y="18656"/>
                      <a:pt x="63284" y="16954"/>
                    </a:cubicBezTo>
                    <a:cubicBezTo>
                      <a:pt x="62293" y="15227"/>
                      <a:pt x="60274" y="14503"/>
                      <a:pt x="58496" y="13855"/>
                    </a:cubicBezTo>
                    <a:cubicBezTo>
                      <a:pt x="57315" y="13436"/>
                      <a:pt x="56108" y="12992"/>
                      <a:pt x="55473" y="12357"/>
                    </a:cubicBezTo>
                    <a:cubicBezTo>
                      <a:pt x="54838" y="11722"/>
                      <a:pt x="54394" y="10502"/>
                      <a:pt x="53975" y="9334"/>
                    </a:cubicBezTo>
                    <a:cubicBezTo>
                      <a:pt x="53327" y="7556"/>
                      <a:pt x="52603" y="5549"/>
                      <a:pt x="50876" y="4533"/>
                    </a:cubicBezTo>
                    <a:cubicBezTo>
                      <a:pt x="49174" y="3556"/>
                      <a:pt x="47167" y="3911"/>
                      <a:pt x="45237" y="4241"/>
                    </a:cubicBezTo>
                    <a:cubicBezTo>
                      <a:pt x="43992" y="4470"/>
                      <a:pt x="42697" y="4698"/>
                      <a:pt x="41808" y="4457"/>
                    </a:cubicBezTo>
                    <a:cubicBezTo>
                      <a:pt x="40970" y="4229"/>
                      <a:pt x="40005" y="3416"/>
                      <a:pt x="39065" y="2628"/>
                    </a:cubicBezTo>
                    <a:cubicBezTo>
                      <a:pt x="37604" y="1396"/>
                      <a:pt x="35953" y="0"/>
                      <a:pt x="33909" y="0"/>
                    </a:cubicBezTo>
                    <a:cubicBezTo>
                      <a:pt x="31876" y="0"/>
                      <a:pt x="30213" y="1396"/>
                      <a:pt x="28752" y="2628"/>
                    </a:cubicBezTo>
                    <a:cubicBezTo>
                      <a:pt x="27812" y="3416"/>
                      <a:pt x="26847" y="4229"/>
                      <a:pt x="26022" y="4457"/>
                    </a:cubicBezTo>
                    <a:cubicBezTo>
                      <a:pt x="25120" y="4698"/>
                      <a:pt x="23837" y="4470"/>
                      <a:pt x="22593" y="4241"/>
                    </a:cubicBezTo>
                    <a:cubicBezTo>
                      <a:pt x="20650" y="3911"/>
                      <a:pt x="18643" y="3556"/>
                      <a:pt x="16941" y="4533"/>
                    </a:cubicBezTo>
                    <a:cubicBezTo>
                      <a:pt x="15214" y="5549"/>
                      <a:pt x="14490" y="7556"/>
                      <a:pt x="13855" y="9334"/>
                    </a:cubicBezTo>
                    <a:cubicBezTo>
                      <a:pt x="13423" y="10502"/>
                      <a:pt x="12979" y="11722"/>
                      <a:pt x="12344" y="12357"/>
                    </a:cubicBezTo>
                    <a:cubicBezTo>
                      <a:pt x="11722" y="12992"/>
                      <a:pt x="10502" y="13436"/>
                      <a:pt x="9321" y="13855"/>
                    </a:cubicBezTo>
                    <a:cubicBezTo>
                      <a:pt x="7543" y="14503"/>
                      <a:pt x="5537" y="15227"/>
                      <a:pt x="4533" y="16954"/>
                    </a:cubicBezTo>
                    <a:cubicBezTo>
                      <a:pt x="3556" y="18656"/>
                      <a:pt x="3898" y="20650"/>
                      <a:pt x="4241" y="22593"/>
                    </a:cubicBezTo>
                    <a:cubicBezTo>
                      <a:pt x="4457" y="23837"/>
                      <a:pt x="4686" y="25133"/>
                      <a:pt x="4444" y="26022"/>
                    </a:cubicBezTo>
                    <a:cubicBezTo>
                      <a:pt x="4229" y="26847"/>
                      <a:pt x="3416" y="27825"/>
                      <a:pt x="2616" y="28765"/>
                    </a:cubicBezTo>
                    <a:cubicBezTo>
                      <a:pt x="1396" y="30213"/>
                      <a:pt x="0" y="31876"/>
                      <a:pt x="0" y="33908"/>
                    </a:cubicBezTo>
                    <a:cubicBezTo>
                      <a:pt x="0" y="35953"/>
                      <a:pt x="1396" y="37604"/>
                      <a:pt x="2616" y="39077"/>
                    </a:cubicBezTo>
                    <a:cubicBezTo>
                      <a:pt x="3416" y="40004"/>
                      <a:pt x="4229" y="40982"/>
                      <a:pt x="4444" y="41808"/>
                    </a:cubicBezTo>
                    <a:cubicBezTo>
                      <a:pt x="4686" y="42697"/>
                      <a:pt x="4457" y="43992"/>
                      <a:pt x="4241" y="45237"/>
                    </a:cubicBezTo>
                    <a:cubicBezTo>
                      <a:pt x="3898" y="47167"/>
                      <a:pt x="3556" y="49174"/>
                      <a:pt x="4533" y="50876"/>
                    </a:cubicBezTo>
                    <a:cubicBezTo>
                      <a:pt x="5537" y="52603"/>
                      <a:pt x="7543" y="53339"/>
                      <a:pt x="9321" y="53975"/>
                    </a:cubicBezTo>
                    <a:cubicBezTo>
                      <a:pt x="10502" y="54406"/>
                      <a:pt x="11722" y="54838"/>
                      <a:pt x="12344" y="55473"/>
                    </a:cubicBezTo>
                    <a:cubicBezTo>
                      <a:pt x="12979" y="56108"/>
                      <a:pt x="13423" y="57327"/>
                      <a:pt x="13855" y="58496"/>
                    </a:cubicBezTo>
                    <a:cubicBezTo>
                      <a:pt x="14490" y="60274"/>
                      <a:pt x="15214" y="62293"/>
                      <a:pt x="16941" y="63284"/>
                    </a:cubicBezTo>
                    <a:cubicBezTo>
                      <a:pt x="18643" y="64274"/>
                      <a:pt x="20650" y="63919"/>
                      <a:pt x="22593" y="63576"/>
                    </a:cubicBezTo>
                    <a:cubicBezTo>
                      <a:pt x="23837" y="63360"/>
                      <a:pt x="25120" y="63131"/>
                      <a:pt x="26022" y="63372"/>
                    </a:cubicBezTo>
                    <a:cubicBezTo>
                      <a:pt x="26847" y="63601"/>
                      <a:pt x="27812" y="64414"/>
                      <a:pt x="28752" y="65201"/>
                    </a:cubicBezTo>
                    <a:cubicBezTo>
                      <a:pt x="30213" y="66433"/>
                      <a:pt x="31876" y="67830"/>
                      <a:pt x="33909" y="67830"/>
                    </a:cubicBezTo>
                    <a:cubicBezTo>
                      <a:pt x="35953" y="67830"/>
                      <a:pt x="37604" y="66433"/>
                      <a:pt x="39065" y="65201"/>
                    </a:cubicBezTo>
                    <a:cubicBezTo>
                      <a:pt x="40005" y="64414"/>
                      <a:pt x="40970" y="63601"/>
                      <a:pt x="41808" y="63372"/>
                    </a:cubicBezTo>
                    <a:cubicBezTo>
                      <a:pt x="42697" y="63131"/>
                      <a:pt x="43980" y="63360"/>
                      <a:pt x="45237" y="63576"/>
                    </a:cubicBezTo>
                    <a:cubicBezTo>
                      <a:pt x="47167" y="63919"/>
                      <a:pt x="49174" y="64274"/>
                      <a:pt x="50876" y="63284"/>
                    </a:cubicBezTo>
                    <a:cubicBezTo>
                      <a:pt x="52603" y="62293"/>
                      <a:pt x="53327" y="60274"/>
                      <a:pt x="53975" y="58496"/>
                    </a:cubicBezTo>
                    <a:cubicBezTo>
                      <a:pt x="54394" y="57327"/>
                      <a:pt x="54838" y="56108"/>
                      <a:pt x="55473" y="55473"/>
                    </a:cubicBezTo>
                    <a:cubicBezTo>
                      <a:pt x="56095" y="54838"/>
                      <a:pt x="57315" y="54406"/>
                      <a:pt x="58496" y="53975"/>
                    </a:cubicBezTo>
                    <a:cubicBezTo>
                      <a:pt x="60274" y="53339"/>
                      <a:pt x="62293" y="52603"/>
                      <a:pt x="63284" y="50876"/>
                    </a:cubicBezTo>
                    <a:cubicBezTo>
                      <a:pt x="64261" y="49174"/>
                      <a:pt x="63919" y="47167"/>
                      <a:pt x="63576" y="45237"/>
                    </a:cubicBezTo>
                    <a:cubicBezTo>
                      <a:pt x="63360" y="43992"/>
                      <a:pt x="63131" y="42697"/>
                      <a:pt x="63360" y="41808"/>
                    </a:cubicBezTo>
                    <a:cubicBezTo>
                      <a:pt x="63588" y="40982"/>
                      <a:pt x="64414" y="40004"/>
                      <a:pt x="65201" y="39077"/>
                    </a:cubicBezTo>
                    <a:close/>
                    <a:moveTo>
                      <a:pt x="63093" y="37299"/>
                    </a:moveTo>
                    <a:cubicBezTo>
                      <a:pt x="62103" y="38468"/>
                      <a:pt x="61086" y="39674"/>
                      <a:pt x="60718" y="41097"/>
                    </a:cubicBezTo>
                    <a:cubicBezTo>
                      <a:pt x="60312" y="42583"/>
                      <a:pt x="60591" y="44183"/>
                      <a:pt x="60871" y="45719"/>
                    </a:cubicBezTo>
                    <a:cubicBezTo>
                      <a:pt x="61125" y="47167"/>
                      <a:pt x="61391" y="48666"/>
                      <a:pt x="60909" y="49504"/>
                    </a:cubicBezTo>
                    <a:cubicBezTo>
                      <a:pt x="60413" y="50355"/>
                      <a:pt x="58953" y="50888"/>
                      <a:pt x="57556" y="51396"/>
                    </a:cubicBezTo>
                    <a:cubicBezTo>
                      <a:pt x="56095" y="51917"/>
                      <a:pt x="54597" y="52463"/>
                      <a:pt x="53530" y="53530"/>
                    </a:cubicBezTo>
                    <a:cubicBezTo>
                      <a:pt x="52463" y="54597"/>
                      <a:pt x="51917" y="56108"/>
                      <a:pt x="51384" y="57569"/>
                    </a:cubicBezTo>
                    <a:cubicBezTo>
                      <a:pt x="50876" y="58966"/>
                      <a:pt x="50355" y="60413"/>
                      <a:pt x="49491" y="60909"/>
                    </a:cubicBezTo>
                    <a:cubicBezTo>
                      <a:pt x="48653" y="61391"/>
                      <a:pt x="47155" y="61125"/>
                      <a:pt x="45707" y="60871"/>
                    </a:cubicBezTo>
                    <a:cubicBezTo>
                      <a:pt x="44170" y="60604"/>
                      <a:pt x="42570" y="60325"/>
                      <a:pt x="41097" y="60718"/>
                    </a:cubicBezTo>
                    <a:cubicBezTo>
                      <a:pt x="39674" y="61099"/>
                      <a:pt x="38468" y="62115"/>
                      <a:pt x="37287" y="63106"/>
                    </a:cubicBezTo>
                    <a:cubicBezTo>
                      <a:pt x="36131" y="64071"/>
                      <a:pt x="34950" y="65087"/>
                      <a:pt x="33909" y="65087"/>
                    </a:cubicBezTo>
                    <a:cubicBezTo>
                      <a:pt x="32880" y="65087"/>
                      <a:pt x="31673" y="64071"/>
                      <a:pt x="30530" y="63106"/>
                    </a:cubicBezTo>
                    <a:cubicBezTo>
                      <a:pt x="29362" y="62115"/>
                      <a:pt x="28155" y="61099"/>
                      <a:pt x="26720" y="60718"/>
                    </a:cubicBezTo>
                    <a:cubicBezTo>
                      <a:pt x="26200" y="60578"/>
                      <a:pt x="25653" y="60528"/>
                      <a:pt x="25107" y="60528"/>
                    </a:cubicBezTo>
                    <a:cubicBezTo>
                      <a:pt x="24117" y="60528"/>
                      <a:pt x="23101" y="60693"/>
                      <a:pt x="22110" y="60871"/>
                    </a:cubicBezTo>
                    <a:cubicBezTo>
                      <a:pt x="20662" y="61125"/>
                      <a:pt x="19164" y="61391"/>
                      <a:pt x="18326" y="60909"/>
                    </a:cubicBezTo>
                    <a:cubicBezTo>
                      <a:pt x="17462" y="60413"/>
                      <a:pt x="16941" y="58966"/>
                      <a:pt x="16433" y="57569"/>
                    </a:cubicBezTo>
                    <a:cubicBezTo>
                      <a:pt x="15913" y="56108"/>
                      <a:pt x="15354" y="54597"/>
                      <a:pt x="14300" y="53530"/>
                    </a:cubicBezTo>
                    <a:cubicBezTo>
                      <a:pt x="13233" y="52463"/>
                      <a:pt x="11722" y="51917"/>
                      <a:pt x="10261" y="51384"/>
                    </a:cubicBezTo>
                    <a:cubicBezTo>
                      <a:pt x="8851" y="50888"/>
                      <a:pt x="7416" y="50355"/>
                      <a:pt x="6921" y="49504"/>
                    </a:cubicBezTo>
                    <a:cubicBezTo>
                      <a:pt x="6438" y="48666"/>
                      <a:pt x="6692" y="47167"/>
                      <a:pt x="6946" y="45719"/>
                    </a:cubicBezTo>
                    <a:cubicBezTo>
                      <a:pt x="7226" y="44170"/>
                      <a:pt x="7505" y="42583"/>
                      <a:pt x="7111" y="41097"/>
                    </a:cubicBezTo>
                    <a:cubicBezTo>
                      <a:pt x="6731" y="39674"/>
                      <a:pt x="5702" y="38468"/>
                      <a:pt x="4724" y="37299"/>
                    </a:cubicBezTo>
                    <a:cubicBezTo>
                      <a:pt x="3746" y="36144"/>
                      <a:pt x="2743" y="34950"/>
                      <a:pt x="2743" y="33908"/>
                    </a:cubicBezTo>
                    <a:cubicBezTo>
                      <a:pt x="2743" y="32880"/>
                      <a:pt x="3746" y="31686"/>
                      <a:pt x="4724" y="30530"/>
                    </a:cubicBezTo>
                    <a:cubicBezTo>
                      <a:pt x="5702" y="29362"/>
                      <a:pt x="6731" y="28155"/>
                      <a:pt x="7111" y="26733"/>
                    </a:cubicBezTo>
                    <a:cubicBezTo>
                      <a:pt x="7505" y="25247"/>
                      <a:pt x="7226" y="23660"/>
                      <a:pt x="6946" y="22123"/>
                    </a:cubicBezTo>
                    <a:cubicBezTo>
                      <a:pt x="6692" y="20662"/>
                      <a:pt x="6438" y="19164"/>
                      <a:pt x="6921" y="18326"/>
                    </a:cubicBezTo>
                    <a:cubicBezTo>
                      <a:pt x="7416" y="17462"/>
                      <a:pt x="8851" y="16941"/>
                      <a:pt x="10261" y="16433"/>
                    </a:cubicBezTo>
                    <a:cubicBezTo>
                      <a:pt x="11722" y="15913"/>
                      <a:pt x="13233" y="15367"/>
                      <a:pt x="14300" y="14300"/>
                    </a:cubicBezTo>
                    <a:cubicBezTo>
                      <a:pt x="15367" y="13233"/>
                      <a:pt x="15913" y="11722"/>
                      <a:pt x="16433" y="10274"/>
                    </a:cubicBezTo>
                    <a:cubicBezTo>
                      <a:pt x="16941" y="8864"/>
                      <a:pt x="17462" y="7416"/>
                      <a:pt x="18326" y="6921"/>
                    </a:cubicBezTo>
                    <a:cubicBezTo>
                      <a:pt x="19164" y="6438"/>
                      <a:pt x="20662" y="6705"/>
                      <a:pt x="22110" y="6959"/>
                    </a:cubicBezTo>
                    <a:cubicBezTo>
                      <a:pt x="23660" y="7226"/>
                      <a:pt x="25247" y="7505"/>
                      <a:pt x="26720" y="7111"/>
                    </a:cubicBezTo>
                    <a:cubicBezTo>
                      <a:pt x="28155" y="6731"/>
                      <a:pt x="29362" y="5714"/>
                      <a:pt x="30530" y="4737"/>
                    </a:cubicBezTo>
                    <a:cubicBezTo>
                      <a:pt x="31673" y="3759"/>
                      <a:pt x="32880" y="2755"/>
                      <a:pt x="33909" y="2755"/>
                    </a:cubicBezTo>
                    <a:cubicBezTo>
                      <a:pt x="34950" y="2755"/>
                      <a:pt x="36131" y="3759"/>
                      <a:pt x="37287" y="4737"/>
                    </a:cubicBezTo>
                    <a:cubicBezTo>
                      <a:pt x="38468" y="5714"/>
                      <a:pt x="39674" y="6731"/>
                      <a:pt x="41097" y="7111"/>
                    </a:cubicBezTo>
                    <a:cubicBezTo>
                      <a:pt x="42570" y="7505"/>
                      <a:pt x="44170" y="7226"/>
                      <a:pt x="45707" y="6959"/>
                    </a:cubicBezTo>
                    <a:cubicBezTo>
                      <a:pt x="47167" y="6705"/>
                      <a:pt x="48666" y="6438"/>
                      <a:pt x="49491" y="6921"/>
                    </a:cubicBezTo>
                    <a:cubicBezTo>
                      <a:pt x="50355" y="7416"/>
                      <a:pt x="50876" y="8864"/>
                      <a:pt x="51384" y="10274"/>
                    </a:cubicBezTo>
                    <a:cubicBezTo>
                      <a:pt x="51917" y="11722"/>
                      <a:pt x="52463" y="13233"/>
                      <a:pt x="53530" y="14300"/>
                    </a:cubicBezTo>
                    <a:cubicBezTo>
                      <a:pt x="54597" y="15367"/>
                      <a:pt x="56095" y="15913"/>
                      <a:pt x="57556" y="16433"/>
                    </a:cubicBezTo>
                    <a:cubicBezTo>
                      <a:pt x="58953" y="16941"/>
                      <a:pt x="60413" y="17475"/>
                      <a:pt x="60909" y="18326"/>
                    </a:cubicBezTo>
                    <a:cubicBezTo>
                      <a:pt x="61391" y="19164"/>
                      <a:pt x="61125" y="20662"/>
                      <a:pt x="60871" y="22123"/>
                    </a:cubicBezTo>
                    <a:cubicBezTo>
                      <a:pt x="60591" y="23660"/>
                      <a:pt x="60312" y="25247"/>
                      <a:pt x="60718" y="26733"/>
                    </a:cubicBezTo>
                    <a:cubicBezTo>
                      <a:pt x="61086" y="28155"/>
                      <a:pt x="62103" y="29362"/>
                      <a:pt x="63093" y="30530"/>
                    </a:cubicBezTo>
                    <a:cubicBezTo>
                      <a:pt x="64071" y="31686"/>
                      <a:pt x="65074" y="32880"/>
                      <a:pt x="65074" y="33908"/>
                    </a:cubicBezTo>
                    <a:cubicBezTo>
                      <a:pt x="65074" y="34950"/>
                      <a:pt x="64071" y="36144"/>
                      <a:pt x="63093" y="37299"/>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41" name="Google Shape;1541;p189"/>
              <p:cNvSpPr/>
              <p:nvPr/>
            </p:nvSpPr>
            <p:spPr>
              <a:xfrm>
                <a:off x="1749530" y="3664010"/>
                <a:ext cx="338830" cy="245870"/>
              </a:xfrm>
              <a:custGeom>
                <a:avLst/>
                <a:gdLst/>
                <a:ahLst/>
                <a:cxnLst/>
                <a:rect l="l" t="t" r="r" b="b"/>
                <a:pathLst>
                  <a:path w="33883" h="24587" extrusionOk="0">
                    <a:moveTo>
                      <a:pt x="32550" y="215"/>
                    </a:moveTo>
                    <a:cubicBezTo>
                      <a:pt x="32384" y="25"/>
                      <a:pt x="32092" y="0"/>
                      <a:pt x="31902" y="165"/>
                    </a:cubicBezTo>
                    <a:cubicBezTo>
                      <a:pt x="24396" y="6438"/>
                      <a:pt x="17310" y="13487"/>
                      <a:pt x="10223" y="21678"/>
                    </a:cubicBezTo>
                    <a:cubicBezTo>
                      <a:pt x="10109" y="21818"/>
                      <a:pt x="9969" y="21844"/>
                      <a:pt x="9893" y="21844"/>
                    </a:cubicBezTo>
                    <a:cubicBezTo>
                      <a:pt x="9804" y="21856"/>
                      <a:pt x="9677" y="21831"/>
                      <a:pt x="9550" y="21704"/>
                    </a:cubicBezTo>
                    <a:lnTo>
                      <a:pt x="2108" y="14389"/>
                    </a:lnTo>
                    <a:cubicBezTo>
                      <a:pt x="1917" y="14211"/>
                      <a:pt x="1625" y="14211"/>
                      <a:pt x="1447" y="14389"/>
                    </a:cubicBezTo>
                    <a:lnTo>
                      <a:pt x="165" y="15709"/>
                    </a:lnTo>
                    <a:cubicBezTo>
                      <a:pt x="0" y="15887"/>
                      <a:pt x="0" y="16167"/>
                      <a:pt x="177" y="16357"/>
                    </a:cubicBezTo>
                    <a:lnTo>
                      <a:pt x="7607" y="23660"/>
                    </a:lnTo>
                    <a:cubicBezTo>
                      <a:pt x="8204" y="24231"/>
                      <a:pt x="8978" y="24574"/>
                      <a:pt x="9804" y="24587"/>
                    </a:cubicBezTo>
                    <a:lnTo>
                      <a:pt x="9956" y="24587"/>
                    </a:lnTo>
                    <a:cubicBezTo>
                      <a:pt x="10871" y="24561"/>
                      <a:pt x="11734" y="24130"/>
                      <a:pt x="12344" y="23431"/>
                    </a:cubicBezTo>
                    <a:cubicBezTo>
                      <a:pt x="19316" y="15367"/>
                      <a:pt x="26301" y="8445"/>
                      <a:pt x="33667" y="2273"/>
                    </a:cubicBezTo>
                    <a:cubicBezTo>
                      <a:pt x="33858" y="2108"/>
                      <a:pt x="33883" y="1816"/>
                      <a:pt x="33718" y="162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sp>
        <p:nvSpPr>
          <p:cNvPr id="1547" name="Google Shape;1547;p190"/>
          <p:cNvSpPr/>
          <p:nvPr/>
        </p:nvSpPr>
        <p:spPr>
          <a:xfrm>
            <a:off x="397022" y="2324700"/>
            <a:ext cx="3794629" cy="494100"/>
          </a:xfrm>
          <a:prstGeom prst="rect">
            <a:avLst/>
          </a:prstGeom>
          <a:noFill/>
          <a:ln>
            <a:noFill/>
          </a:ln>
        </p:spPr>
        <p:txBody>
          <a:bodyPr spcFirstLastPara="1" wrap="square" lIns="0" tIns="0" rIns="0" bIns="0" rtlCol="0" anchor="ctr" anchorCtr="0">
            <a:noAutofit/>
          </a:bodyPr>
          <a:lstStyle/>
          <a:p>
            <a:pPr marL="0" marR="0" lvl="0" indent="0" algn="l"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Pour établir une politique efficace, nous devons déterminer quelles publicités doivent répondre à un standard supérieur</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548" name="Google Shape;1548;p190"/>
          <p:cNvSpPr txBox="1"/>
          <p:nvPr/>
        </p:nvSpPr>
        <p:spPr>
          <a:xfrm>
            <a:off x="4952350" y="1314600"/>
            <a:ext cx="3607450" cy="25362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Les publicités portant sur un enjeu social, électoral ou politique sont :</a:t>
            </a:r>
            <a:endParaRPr sz="1300" b="1"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Celles faites par, au nom de ou à propos d’un candidat ou d’une candidate à une fonction publique, une personnalité politique ou un parti politique, ou qui cherchent à influencer les résultats d’une élection à une fonction publique</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Celles liées à une élection, un référendum ou une initiative de vote, y compris les campagnes d’incitation au vote ou d’information autour des élections</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Réglementées en tant que publicités politiques</a:t>
            </a:r>
            <a:endParaRPr sz="900" i="0" u="none" strike="noStrike" cap="none" dirty="0">
              <a:solidFill>
                <a:schemeClr val="dk1"/>
              </a:solidFill>
              <a:latin typeface="Optimistic Text"/>
              <a:ea typeface="Optimistic Text"/>
              <a:cs typeface="Optimistic Text"/>
              <a:sym typeface="Optimistic Text"/>
            </a:endParaRPr>
          </a:p>
          <a:p>
            <a:pPr marL="342900" marR="0" lvl="0" indent="0" algn="l" rtl="0">
              <a:lnSpc>
                <a:spcPct val="115000"/>
              </a:lnSpc>
              <a:spcBef>
                <a:spcPts val="1300"/>
              </a:spcBef>
              <a:spcAft>
                <a:spcPts val="1300"/>
              </a:spcAft>
              <a:buNone/>
            </a:pPr>
            <a:r>
              <a:rPr lang="fr-fr" sz="900" i="0" u="none" strike="noStrike" cap="none" dirty="0">
                <a:solidFill>
                  <a:schemeClr val="dk1"/>
                </a:solidFill>
                <a:latin typeface="Optimistic Text"/>
                <a:ea typeface="Optimistic Text"/>
                <a:cs typeface="Optimistic Text"/>
                <a:sym typeface="Optimistic Text"/>
              </a:rPr>
              <a:t>Celles qui abordent un enjeu social et peuvent inclure une discussion, un débat ou un argument pour ou contre cet enjeu dans certains pays</a:t>
            </a:r>
            <a:endParaRPr sz="900" i="0" u="none" strike="noStrike" cap="none" dirty="0">
              <a:solidFill>
                <a:schemeClr val="dk1"/>
              </a:solidFill>
              <a:latin typeface="Optimistic Text"/>
              <a:ea typeface="Optimistic Text"/>
              <a:cs typeface="Optimistic Text"/>
              <a:sym typeface="Optimistic Text"/>
            </a:endParaRPr>
          </a:p>
        </p:txBody>
      </p:sp>
      <p:grpSp>
        <p:nvGrpSpPr>
          <p:cNvPr id="1549" name="Google Shape;1549;p190"/>
          <p:cNvGrpSpPr/>
          <p:nvPr/>
        </p:nvGrpSpPr>
        <p:grpSpPr>
          <a:xfrm>
            <a:off x="4952356" y="1912387"/>
            <a:ext cx="188534" cy="188595"/>
            <a:chOff x="9962790" y="3442390"/>
            <a:chExt cx="678300" cy="678430"/>
          </a:xfrm>
        </p:grpSpPr>
        <p:sp>
          <p:nvSpPr>
            <p:cNvPr id="1550" name="Google Shape;1550;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51" name="Google Shape;1551;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552" name="Google Shape;1552;p190"/>
          <p:cNvGrpSpPr/>
          <p:nvPr/>
        </p:nvGrpSpPr>
        <p:grpSpPr>
          <a:xfrm>
            <a:off x="4952356" y="2701635"/>
            <a:ext cx="188534" cy="188595"/>
            <a:chOff x="9962790" y="3442390"/>
            <a:chExt cx="678300" cy="678430"/>
          </a:xfrm>
        </p:grpSpPr>
        <p:sp>
          <p:nvSpPr>
            <p:cNvPr id="1553" name="Google Shape;1553;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54" name="Google Shape;1554;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555" name="Google Shape;1555;p190"/>
          <p:cNvGrpSpPr/>
          <p:nvPr/>
        </p:nvGrpSpPr>
        <p:grpSpPr>
          <a:xfrm>
            <a:off x="4952356" y="3673289"/>
            <a:ext cx="188534" cy="188595"/>
            <a:chOff x="9962790" y="3442390"/>
            <a:chExt cx="678300" cy="678430"/>
          </a:xfrm>
        </p:grpSpPr>
        <p:sp>
          <p:nvSpPr>
            <p:cNvPr id="1556" name="Google Shape;1556;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57" name="Google Shape;1557;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558" name="Google Shape;1558;p190"/>
          <p:cNvGrpSpPr/>
          <p:nvPr/>
        </p:nvGrpSpPr>
        <p:grpSpPr>
          <a:xfrm>
            <a:off x="4952356" y="3344388"/>
            <a:ext cx="188534" cy="188595"/>
            <a:chOff x="9962790" y="3442390"/>
            <a:chExt cx="678300" cy="678430"/>
          </a:xfrm>
        </p:grpSpPr>
        <p:sp>
          <p:nvSpPr>
            <p:cNvPr id="1559" name="Google Shape;1559;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60" name="Google Shape;1560;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
        <p:nvSpPr>
          <p:cNvPr id="1561" name="Google Shape;1561;p190"/>
          <p:cNvSpPr/>
          <p:nvPr/>
        </p:nvSpPr>
        <p:spPr>
          <a:xfrm>
            <a:off x="564950" y="70624"/>
            <a:ext cx="7806900" cy="737095"/>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dirty="0">
                <a:solidFill>
                  <a:schemeClr val="dk1"/>
                </a:solidFill>
                <a:latin typeface="Optimistic Text"/>
                <a:ea typeface="Optimistic Text"/>
                <a:cs typeface="Optimistic Text"/>
                <a:sym typeface="Optimistic Text"/>
              </a:rPr>
              <a:t>Si vous faites une présentation dans une juridiction où il n’y a pas de règles relatives aux publicités portant sur un enjeu social, modifiez cette diapositive et son dernier point en supprimant les mentions relatives aux enjeux sociaux.</a:t>
            </a:r>
            <a:endParaRPr dirty="0">
              <a:solidFill>
                <a:schemeClr val="dk1"/>
              </a:solidFill>
              <a:latin typeface="Optimistic Text"/>
              <a:ea typeface="Optimistic Text"/>
              <a:cs typeface="Optimistic Text"/>
              <a:sym typeface="Optimistic Tex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191"/>
          <p:cNvSpPr/>
          <p:nvPr/>
        </p:nvSpPr>
        <p:spPr>
          <a:xfrm>
            <a:off x="361737" y="562270"/>
            <a:ext cx="7593543" cy="494100"/>
          </a:xfrm>
          <a:prstGeom prst="rect">
            <a:avLst/>
          </a:prstGeom>
          <a:noFill/>
          <a:ln>
            <a:noFill/>
          </a:ln>
        </p:spPr>
        <p:txBody>
          <a:bodyPr spcFirstLastPara="1" wrap="square" lIns="68575" tIns="34275" rIns="68575" bIns="34275"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Exigences pour les annonceurs qui diffusent des publicités portant sur un enjeu social, électoral ou politique :</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568" name="Google Shape;1568;p191"/>
          <p:cNvSpPr txBox="1"/>
          <p:nvPr/>
        </p:nvSpPr>
        <p:spPr>
          <a:xfrm>
            <a:off x="539299" y="3124070"/>
            <a:ext cx="1708800" cy="7332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Autorisation</a:t>
            </a:r>
            <a:endParaRPr sz="500" b="1" dirty="0">
              <a:latin typeface="Optimistic Text"/>
              <a:ea typeface="Optimistic Text"/>
              <a:cs typeface="Optimistic Text"/>
              <a:sym typeface="Optimistic Text"/>
            </a:endParaRPr>
          </a:p>
          <a:p>
            <a:pPr marL="0" marR="0" lvl="0" indent="0" algn="l" rtl="0">
              <a:lnSpc>
                <a:spcPct val="114000"/>
              </a:lnSpc>
              <a:spcBef>
                <a:spcPts val="400"/>
              </a:spcBef>
              <a:spcAft>
                <a:spcPts val="40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Terminer le processus d’autorisation pour le pays dans lequel les publicités seront diffusées.</a:t>
            </a:r>
            <a:endParaRPr sz="500" dirty="0">
              <a:latin typeface="Optimistic Text"/>
              <a:ea typeface="Optimistic Text"/>
              <a:cs typeface="Optimistic Text"/>
              <a:sym typeface="Optimistic Text"/>
            </a:endParaRPr>
          </a:p>
        </p:txBody>
      </p:sp>
      <p:sp>
        <p:nvSpPr>
          <p:cNvPr id="1569" name="Google Shape;1569;p191"/>
          <p:cNvSpPr txBox="1"/>
          <p:nvPr/>
        </p:nvSpPr>
        <p:spPr>
          <a:xfrm>
            <a:off x="2713486" y="3124078"/>
            <a:ext cx="1614674" cy="622697"/>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Identité</a:t>
            </a:r>
            <a:endParaRPr sz="500" b="1" dirty="0">
              <a:latin typeface="Optimistic Text"/>
              <a:ea typeface="Optimistic Text"/>
              <a:cs typeface="Optimistic Text"/>
              <a:sym typeface="Optimistic Text"/>
            </a:endParaRPr>
          </a:p>
          <a:p>
            <a:pPr marL="0" marR="0" lvl="0" indent="0" algn="l" rtl="0">
              <a:lnSpc>
                <a:spcPct val="115000"/>
              </a:lnSpc>
              <a:spcBef>
                <a:spcPts val="400"/>
              </a:spcBef>
              <a:spcAft>
                <a:spcPts val="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Justifier de l’identité et de la localisation géographique.</a:t>
            </a:r>
            <a:endParaRPr sz="500" dirty="0">
              <a:latin typeface="Optimistic Text"/>
              <a:ea typeface="Optimistic Text"/>
              <a:cs typeface="Optimistic Text"/>
              <a:sym typeface="Optimistic Text"/>
            </a:endParaRPr>
          </a:p>
        </p:txBody>
      </p:sp>
      <p:sp>
        <p:nvSpPr>
          <p:cNvPr id="1570" name="Google Shape;1570;p191"/>
          <p:cNvSpPr txBox="1"/>
          <p:nvPr/>
        </p:nvSpPr>
        <p:spPr>
          <a:xfrm>
            <a:off x="4887676" y="3124070"/>
            <a:ext cx="1828084" cy="8349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i="0" u="none" strike="noStrike" cap="none" dirty="0">
                <a:solidFill>
                  <a:schemeClr val="dk1"/>
                </a:solidFill>
                <a:latin typeface="Optimistic Text"/>
                <a:ea typeface="Optimistic Text"/>
                <a:cs typeface="Optimistic Text"/>
                <a:sym typeface="Optimistic Text"/>
              </a:rPr>
              <a:t>Limitation de responsabilité</a:t>
            </a:r>
            <a:endParaRPr sz="500" b="1" dirty="0">
              <a:latin typeface="Optimistic Text"/>
              <a:ea typeface="Optimistic Text"/>
              <a:cs typeface="Optimistic Text"/>
              <a:sym typeface="Optimistic Text"/>
            </a:endParaRPr>
          </a:p>
          <a:p>
            <a:pPr marL="0" marR="0" lvl="0" indent="0" algn="l" rtl="0">
              <a:lnSpc>
                <a:spcPct val="115000"/>
              </a:lnSpc>
              <a:spcBef>
                <a:spcPts val="400"/>
              </a:spcBef>
              <a:spcAft>
                <a:spcPts val="0"/>
              </a:spcAft>
              <a:buClr>
                <a:srgbClr val="1C2B33"/>
              </a:buClr>
              <a:buSzPts val="200"/>
              <a:buFont typeface="Arial"/>
              <a:buNone/>
            </a:pPr>
            <a:r>
              <a:rPr lang="fr-fr" sz="900" i="0" u="none" strike="noStrike" cap="none" dirty="0">
                <a:solidFill>
                  <a:schemeClr val="dk1"/>
                </a:solidFill>
                <a:latin typeface="Optimistic Text"/>
                <a:ea typeface="Optimistic Text"/>
                <a:cs typeface="Optimistic Text"/>
                <a:sym typeface="Optimistic Text"/>
              </a:rPr>
              <a:t>Inclure l’avertissement vérifié « Financé par » nous permettant de confirmer la légitimité d’une organisation et de montrer au public qui est à l’origine de chaque publicité d’influence.</a:t>
            </a:r>
            <a:endParaRPr sz="500" dirty="0">
              <a:latin typeface="Optimistic Text"/>
              <a:ea typeface="Optimistic Text"/>
              <a:cs typeface="Optimistic Text"/>
              <a:sym typeface="Optimistic Text"/>
            </a:endParaRPr>
          </a:p>
        </p:txBody>
      </p:sp>
      <p:sp>
        <p:nvSpPr>
          <p:cNvPr id="1571" name="Google Shape;1571;p191"/>
          <p:cNvSpPr txBox="1"/>
          <p:nvPr/>
        </p:nvSpPr>
        <p:spPr>
          <a:xfrm>
            <a:off x="7061844" y="3124078"/>
            <a:ext cx="1542849" cy="960422"/>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i="0" u="none" strike="noStrike" cap="none">
                <a:solidFill>
                  <a:schemeClr val="dk1"/>
                </a:solidFill>
                <a:latin typeface="Optimistic Text"/>
                <a:ea typeface="Optimistic Text"/>
                <a:cs typeface="Optimistic Text"/>
                <a:sym typeface="Optimistic Text"/>
              </a:rPr>
              <a:t>Transparence</a:t>
            </a:r>
            <a:endParaRPr sz="500" b="1">
              <a:latin typeface="Optimistic Text"/>
              <a:ea typeface="Optimistic Text"/>
              <a:cs typeface="Optimistic Text"/>
              <a:sym typeface="Optimistic Text"/>
            </a:endParaRPr>
          </a:p>
          <a:p>
            <a:pPr marL="0" marR="0" lvl="0" indent="0" algn="l" rtl="0">
              <a:lnSpc>
                <a:spcPct val="115000"/>
              </a:lnSpc>
              <a:spcBef>
                <a:spcPts val="400"/>
              </a:spcBef>
              <a:spcAft>
                <a:spcPts val="0"/>
              </a:spcAft>
              <a:buClr>
                <a:srgbClr val="1C2B33"/>
              </a:buClr>
              <a:buSzPts val="200"/>
              <a:buFont typeface="Arial"/>
              <a:buNone/>
            </a:pPr>
            <a:r>
              <a:rPr lang="fr-fr" sz="900" i="0" u="none" strike="noStrike" cap="none">
                <a:solidFill>
                  <a:schemeClr val="dk1"/>
                </a:solidFill>
                <a:latin typeface="Optimistic Text"/>
                <a:ea typeface="Optimistic Text"/>
                <a:cs typeface="Optimistic Text"/>
                <a:sym typeface="Optimistic Text"/>
              </a:rPr>
              <a:t>Les publicités signalées comme </a:t>
            </a:r>
            <a:r>
              <a:rPr lang="fr-fr" sz="900">
                <a:solidFill>
                  <a:schemeClr val="dk1"/>
                </a:solidFill>
                <a:latin typeface="Optimistic Text"/>
                <a:ea typeface="Optimistic Text"/>
                <a:cs typeface="Optimistic Text"/>
                <a:sym typeface="Optimistic Text"/>
              </a:rPr>
              <a:t>« P</a:t>
            </a:r>
            <a:r>
              <a:rPr lang="fr-fr" sz="900" i="0" u="none" strike="noStrike" cap="none">
                <a:solidFill>
                  <a:schemeClr val="dk1"/>
                </a:solidFill>
                <a:latin typeface="Optimistic Text"/>
                <a:ea typeface="Optimistic Text"/>
                <a:cs typeface="Optimistic Text"/>
                <a:sym typeface="Optimistic Text"/>
              </a:rPr>
              <a:t>ortant sur un enjeu social, électoral ou politique </a:t>
            </a:r>
            <a:r>
              <a:rPr lang="fr-fr" sz="900">
                <a:solidFill>
                  <a:schemeClr val="dk1"/>
                </a:solidFill>
                <a:latin typeface="Optimistic Text"/>
                <a:ea typeface="Optimistic Text"/>
                <a:cs typeface="Optimistic Text"/>
                <a:sym typeface="Optimistic Text"/>
              </a:rPr>
              <a:t>»</a:t>
            </a:r>
            <a:r>
              <a:rPr lang="fr-fr" sz="900" i="0" u="none" strike="noStrike" cap="none">
                <a:solidFill>
                  <a:schemeClr val="dk1"/>
                </a:solidFill>
                <a:latin typeface="Optimistic Text"/>
                <a:ea typeface="Optimistic Text"/>
                <a:cs typeface="Optimistic Text"/>
                <a:sym typeface="Optimistic Text"/>
              </a:rPr>
              <a:t> sont ajoutées à la bibliothèque publicitaire pour une durée de 7 ans.</a:t>
            </a:r>
            <a:endParaRPr sz="500">
              <a:latin typeface="Optimistic Text"/>
              <a:ea typeface="Optimistic Text"/>
              <a:cs typeface="Optimistic Text"/>
              <a:sym typeface="Optimistic Text"/>
            </a:endParaRPr>
          </a:p>
        </p:txBody>
      </p:sp>
      <p:grpSp>
        <p:nvGrpSpPr>
          <p:cNvPr id="1572" name="Google Shape;1572;p191"/>
          <p:cNvGrpSpPr/>
          <p:nvPr/>
        </p:nvGrpSpPr>
        <p:grpSpPr>
          <a:xfrm>
            <a:off x="7061844" y="2207188"/>
            <a:ext cx="742258" cy="742355"/>
            <a:chOff x="18834036" y="5234249"/>
            <a:chExt cx="1979613" cy="1979613"/>
          </a:xfrm>
        </p:grpSpPr>
        <p:sp>
          <p:nvSpPr>
            <p:cNvPr id="1573" name="Google Shape;1573;p191"/>
            <p:cNvSpPr/>
            <p:nvPr/>
          </p:nvSpPr>
          <p:spPr>
            <a:xfrm>
              <a:off x="18834036"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74" name="Google Shape;1574;p191"/>
            <p:cNvGrpSpPr/>
            <p:nvPr/>
          </p:nvGrpSpPr>
          <p:grpSpPr>
            <a:xfrm>
              <a:off x="19270374" y="5677746"/>
              <a:ext cx="1106936" cy="1092618"/>
              <a:chOff x="3671170" y="5524440"/>
              <a:chExt cx="687320" cy="678430"/>
            </a:xfrm>
          </p:grpSpPr>
          <p:sp>
            <p:nvSpPr>
              <p:cNvPr id="1575" name="Google Shape;1575;p191"/>
              <p:cNvSpPr/>
              <p:nvPr/>
            </p:nvSpPr>
            <p:spPr>
              <a:xfrm>
                <a:off x="3886580" y="5607050"/>
                <a:ext cx="192400" cy="27430"/>
              </a:xfrm>
              <a:custGeom>
                <a:avLst/>
                <a:gdLst/>
                <a:ahLst/>
                <a:cxnLst/>
                <a:rect l="l" t="t" r="r" b="b"/>
                <a:pathLst>
                  <a:path w="19240" h="2743" extrusionOk="0">
                    <a:moveTo>
                      <a:pt x="18783" y="2743"/>
                    </a:moveTo>
                    <a:lnTo>
                      <a:pt x="457" y="2743"/>
                    </a:lnTo>
                    <a:cubicBezTo>
                      <a:pt x="203" y="2743"/>
                      <a:pt x="0" y="2540"/>
                      <a:pt x="0" y="2285"/>
                    </a:cubicBezTo>
                    <a:lnTo>
                      <a:pt x="0" y="444"/>
                    </a:lnTo>
                    <a:cubicBezTo>
                      <a:pt x="0" y="203"/>
                      <a:pt x="203" y="0"/>
                      <a:pt x="457" y="0"/>
                    </a:cubicBezTo>
                    <a:lnTo>
                      <a:pt x="18783" y="0"/>
                    </a:lnTo>
                    <a:cubicBezTo>
                      <a:pt x="19037" y="0"/>
                      <a:pt x="19240" y="203"/>
                      <a:pt x="19240" y="444"/>
                    </a:cubicBezTo>
                    <a:lnTo>
                      <a:pt x="19240" y="2285"/>
                    </a:lnTo>
                    <a:cubicBezTo>
                      <a:pt x="19240" y="2540"/>
                      <a:pt x="19037" y="2743"/>
                      <a:pt x="18783"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76" name="Google Shape;1576;p191"/>
              <p:cNvSpPr/>
              <p:nvPr/>
            </p:nvSpPr>
            <p:spPr>
              <a:xfrm>
                <a:off x="3671170" y="5524440"/>
                <a:ext cx="687320" cy="678430"/>
              </a:xfrm>
              <a:custGeom>
                <a:avLst/>
                <a:gdLst/>
                <a:ahLst/>
                <a:cxnLst/>
                <a:rect l="l" t="t" r="r" b="b"/>
                <a:pathLst>
                  <a:path w="68732" h="67843" extrusionOk="0">
                    <a:moveTo>
                      <a:pt x="63538" y="67843"/>
                    </a:moveTo>
                    <a:lnTo>
                      <a:pt x="5194" y="67843"/>
                    </a:lnTo>
                    <a:cubicBezTo>
                      <a:pt x="3467" y="67843"/>
                      <a:pt x="1981" y="66484"/>
                      <a:pt x="1828" y="64757"/>
                    </a:cubicBezTo>
                    <a:cubicBezTo>
                      <a:pt x="0" y="44297"/>
                      <a:pt x="0" y="23545"/>
                      <a:pt x="1828" y="3086"/>
                    </a:cubicBezTo>
                    <a:cubicBezTo>
                      <a:pt x="1981" y="1358"/>
                      <a:pt x="3467" y="0"/>
                      <a:pt x="5194" y="0"/>
                    </a:cubicBezTo>
                    <a:lnTo>
                      <a:pt x="63538" y="0"/>
                    </a:lnTo>
                    <a:cubicBezTo>
                      <a:pt x="65278" y="0"/>
                      <a:pt x="66751" y="1358"/>
                      <a:pt x="66903" y="3086"/>
                    </a:cubicBezTo>
                    <a:cubicBezTo>
                      <a:pt x="68732" y="23545"/>
                      <a:pt x="68732" y="44297"/>
                      <a:pt x="66903" y="64744"/>
                    </a:cubicBezTo>
                    <a:cubicBezTo>
                      <a:pt x="66751" y="66484"/>
                      <a:pt x="65278" y="67843"/>
                      <a:pt x="63538" y="67843"/>
                    </a:cubicBezTo>
                    <a:close/>
                    <a:moveTo>
                      <a:pt x="5194" y="2755"/>
                    </a:moveTo>
                    <a:cubicBezTo>
                      <a:pt x="4889" y="2755"/>
                      <a:pt x="4597" y="3022"/>
                      <a:pt x="4559" y="3327"/>
                    </a:cubicBezTo>
                    <a:cubicBezTo>
                      <a:pt x="2755" y="23634"/>
                      <a:pt x="2755" y="44208"/>
                      <a:pt x="4559" y="64503"/>
                    </a:cubicBezTo>
                    <a:cubicBezTo>
                      <a:pt x="4597" y="64808"/>
                      <a:pt x="4889" y="65087"/>
                      <a:pt x="5194" y="65087"/>
                    </a:cubicBezTo>
                    <a:lnTo>
                      <a:pt x="63538" y="65087"/>
                    </a:lnTo>
                    <a:cubicBezTo>
                      <a:pt x="63842" y="65087"/>
                      <a:pt x="64147" y="64808"/>
                      <a:pt x="64173" y="64503"/>
                    </a:cubicBezTo>
                    <a:cubicBezTo>
                      <a:pt x="65989" y="44208"/>
                      <a:pt x="65989" y="23634"/>
                      <a:pt x="64173" y="3327"/>
                    </a:cubicBezTo>
                    <a:cubicBezTo>
                      <a:pt x="64147" y="3022"/>
                      <a:pt x="63842" y="2755"/>
                      <a:pt x="63538"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77" name="Google Shape;1577;p191"/>
              <p:cNvSpPr/>
              <p:nvPr/>
            </p:nvSpPr>
            <p:spPr>
              <a:xfrm>
                <a:off x="4078990" y="6065250"/>
                <a:ext cx="201670" cy="91690"/>
              </a:xfrm>
              <a:custGeom>
                <a:avLst/>
                <a:gdLst/>
                <a:ahLst/>
                <a:cxnLst/>
                <a:rect l="l" t="t" r="r" b="b"/>
                <a:pathLst>
                  <a:path w="20167" h="9169" extrusionOk="0">
                    <a:moveTo>
                      <a:pt x="16967" y="9169"/>
                    </a:moveTo>
                    <a:lnTo>
                      <a:pt x="3213" y="9169"/>
                    </a:lnTo>
                    <a:cubicBezTo>
                      <a:pt x="1435" y="9169"/>
                      <a:pt x="0" y="7734"/>
                      <a:pt x="0" y="5956"/>
                    </a:cubicBezTo>
                    <a:lnTo>
                      <a:pt x="0" y="3213"/>
                    </a:lnTo>
                    <a:cubicBezTo>
                      <a:pt x="0" y="1435"/>
                      <a:pt x="1435" y="0"/>
                      <a:pt x="3213" y="0"/>
                    </a:cubicBezTo>
                    <a:lnTo>
                      <a:pt x="16967" y="0"/>
                    </a:lnTo>
                    <a:cubicBezTo>
                      <a:pt x="18732" y="0"/>
                      <a:pt x="20167" y="1435"/>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08" y="6426"/>
                      <a:pt x="17424" y="6210"/>
                      <a:pt x="17424" y="5956"/>
                    </a:cubicBezTo>
                    <a:lnTo>
                      <a:pt x="17424" y="3213"/>
                    </a:lnTo>
                    <a:cubicBezTo>
                      <a:pt x="17424" y="2959"/>
                      <a:pt x="17208" y="2755"/>
                      <a:pt x="16967"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78" name="Google Shape;1578;p191"/>
              <p:cNvSpPr/>
              <p:nvPr/>
            </p:nvSpPr>
            <p:spPr>
              <a:xfrm>
                <a:off x="3749040" y="5570270"/>
                <a:ext cx="100830" cy="100830"/>
              </a:xfrm>
              <a:custGeom>
                <a:avLst/>
                <a:gdLst/>
                <a:ahLst/>
                <a:cxnLst/>
                <a:rect l="l" t="t" r="r" b="b"/>
                <a:pathLst>
                  <a:path w="10083" h="10083" extrusionOk="0">
                    <a:moveTo>
                      <a:pt x="5041" y="10083"/>
                    </a:moveTo>
                    <a:cubicBezTo>
                      <a:pt x="2260" y="10083"/>
                      <a:pt x="0" y="7823"/>
                      <a:pt x="0" y="5041"/>
                    </a:cubicBezTo>
                    <a:cubicBezTo>
                      <a:pt x="0" y="2260"/>
                      <a:pt x="2260" y="0"/>
                      <a:pt x="5041" y="0"/>
                    </a:cubicBezTo>
                    <a:cubicBezTo>
                      <a:pt x="7823" y="0"/>
                      <a:pt x="10083" y="2260"/>
                      <a:pt x="10083" y="5041"/>
                    </a:cubicBezTo>
                    <a:cubicBezTo>
                      <a:pt x="10083" y="7823"/>
                      <a:pt x="7823" y="10083"/>
                      <a:pt x="5041" y="10083"/>
                    </a:cubicBezTo>
                    <a:close/>
                    <a:moveTo>
                      <a:pt x="5041" y="2755"/>
                    </a:moveTo>
                    <a:cubicBezTo>
                      <a:pt x="3771" y="2755"/>
                      <a:pt x="2743" y="3784"/>
                      <a:pt x="2743" y="5041"/>
                    </a:cubicBezTo>
                    <a:cubicBezTo>
                      <a:pt x="2743" y="6311"/>
                      <a:pt x="3771" y="7340"/>
                      <a:pt x="5041" y="7340"/>
                    </a:cubicBezTo>
                    <a:cubicBezTo>
                      <a:pt x="6311" y="7340"/>
                      <a:pt x="7327" y="6311"/>
                      <a:pt x="7327" y="5041"/>
                    </a:cubicBezTo>
                    <a:cubicBezTo>
                      <a:pt x="7327" y="3784"/>
                      <a:pt x="6311" y="2755"/>
                      <a:pt x="5041"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79" name="Google Shape;1579;p191"/>
              <p:cNvSpPr/>
              <p:nvPr/>
            </p:nvSpPr>
            <p:spPr>
              <a:xfrm>
                <a:off x="3976120" y="5790280"/>
                <a:ext cx="76089" cy="201670"/>
              </a:xfrm>
              <a:custGeom>
                <a:avLst/>
                <a:gdLst/>
                <a:ahLst/>
                <a:cxnLst/>
                <a:rect l="l" t="t" r="r" b="b"/>
                <a:pathLst>
                  <a:path w="7607" h="20167" extrusionOk="0">
                    <a:moveTo>
                      <a:pt x="4787" y="19710"/>
                    </a:moveTo>
                    <a:cubicBezTo>
                      <a:pt x="4787" y="19964"/>
                      <a:pt x="4584" y="20167"/>
                      <a:pt x="4330" y="20167"/>
                    </a:cubicBezTo>
                    <a:lnTo>
                      <a:pt x="1435" y="20167"/>
                    </a:lnTo>
                    <a:cubicBezTo>
                      <a:pt x="1015" y="20167"/>
                      <a:pt x="609" y="19977"/>
                      <a:pt x="342" y="19634"/>
                    </a:cubicBezTo>
                    <a:cubicBezTo>
                      <a:pt x="88" y="19291"/>
                      <a:pt x="0" y="18846"/>
                      <a:pt x="114" y="18427"/>
                    </a:cubicBezTo>
                    <a:lnTo>
                      <a:pt x="4368" y="2755"/>
                    </a:lnTo>
                    <a:lnTo>
                      <a:pt x="3416" y="2755"/>
                    </a:lnTo>
                    <a:cubicBezTo>
                      <a:pt x="3162" y="2755"/>
                      <a:pt x="2959" y="2540"/>
                      <a:pt x="2959" y="2285"/>
                    </a:cubicBezTo>
                    <a:lnTo>
                      <a:pt x="2959" y="457"/>
                    </a:lnTo>
                    <a:cubicBezTo>
                      <a:pt x="2959" y="203"/>
                      <a:pt x="3162" y="0"/>
                      <a:pt x="3416" y="0"/>
                    </a:cubicBezTo>
                    <a:lnTo>
                      <a:pt x="6159" y="0"/>
                    </a:lnTo>
                    <a:cubicBezTo>
                      <a:pt x="6591" y="0"/>
                      <a:pt x="6997" y="203"/>
                      <a:pt x="7251" y="546"/>
                    </a:cubicBezTo>
                    <a:cubicBezTo>
                      <a:pt x="7518" y="889"/>
                      <a:pt x="7607" y="1320"/>
                      <a:pt x="7492" y="1739"/>
                    </a:cubicBezTo>
                    <a:lnTo>
                      <a:pt x="3238" y="17411"/>
                    </a:lnTo>
                    <a:lnTo>
                      <a:pt x="4330" y="17411"/>
                    </a:lnTo>
                    <a:cubicBezTo>
                      <a:pt x="4584" y="17411"/>
                      <a:pt x="4787" y="17614"/>
                      <a:pt x="4787" y="1786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80" name="Google Shape;1580;p191"/>
              <p:cNvSpPr/>
              <p:nvPr/>
            </p:nvSpPr>
            <p:spPr>
              <a:xfrm>
                <a:off x="4023950" y="5744520"/>
                <a:ext cx="27557" cy="27430"/>
              </a:xfrm>
              <a:custGeom>
                <a:avLst/>
                <a:gdLst/>
                <a:ahLst/>
                <a:cxnLst/>
                <a:rect l="l" t="t" r="r" b="b"/>
                <a:pathLst>
                  <a:path w="2755" h="2743" extrusionOk="0">
                    <a:moveTo>
                      <a:pt x="2298" y="2743"/>
                    </a:moveTo>
                    <a:lnTo>
                      <a:pt x="457" y="2743"/>
                    </a:lnTo>
                    <a:cubicBezTo>
                      <a:pt x="203" y="2743"/>
                      <a:pt x="0" y="2540"/>
                      <a:pt x="0" y="2285"/>
                    </a:cubicBezTo>
                    <a:lnTo>
                      <a:pt x="0" y="457"/>
                    </a:lnTo>
                    <a:cubicBezTo>
                      <a:pt x="0" y="203"/>
                      <a:pt x="203" y="0"/>
                      <a:pt x="457" y="0"/>
                    </a:cubicBezTo>
                    <a:lnTo>
                      <a:pt x="2298" y="0"/>
                    </a:lnTo>
                    <a:cubicBezTo>
                      <a:pt x="2552" y="0"/>
                      <a:pt x="2755" y="203"/>
                      <a:pt x="2755" y="457"/>
                    </a:cubicBezTo>
                    <a:lnTo>
                      <a:pt x="2755" y="2285"/>
                    </a:lnTo>
                    <a:cubicBezTo>
                      <a:pt x="2755" y="2540"/>
                      <a:pt x="2552" y="2743"/>
                      <a:pt x="2298"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581" name="Google Shape;1581;p191"/>
          <p:cNvGrpSpPr/>
          <p:nvPr/>
        </p:nvGrpSpPr>
        <p:grpSpPr>
          <a:xfrm>
            <a:off x="4887665" y="2207188"/>
            <a:ext cx="742258" cy="742355"/>
            <a:chOff x="13035471" y="5234249"/>
            <a:chExt cx="1979613" cy="1979613"/>
          </a:xfrm>
        </p:grpSpPr>
        <p:sp>
          <p:nvSpPr>
            <p:cNvPr id="1582" name="Google Shape;1582;p191"/>
            <p:cNvSpPr/>
            <p:nvPr/>
          </p:nvSpPr>
          <p:spPr>
            <a:xfrm>
              <a:off x="13035471"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83" name="Google Shape;1583;p191"/>
            <p:cNvGrpSpPr/>
            <p:nvPr/>
          </p:nvGrpSpPr>
          <p:grpSpPr>
            <a:xfrm>
              <a:off x="13495666" y="5599600"/>
              <a:ext cx="1160823" cy="1147311"/>
              <a:chOff x="1624462" y="131357"/>
              <a:chExt cx="72078" cy="71239"/>
            </a:xfrm>
          </p:grpSpPr>
          <p:sp>
            <p:nvSpPr>
              <p:cNvPr id="1584" name="Google Shape;1584;p191"/>
              <p:cNvSpPr/>
              <p:nvPr/>
            </p:nvSpPr>
            <p:spPr>
              <a:xfrm>
                <a:off x="1665236" y="188845"/>
                <a:ext cx="20167" cy="9169"/>
              </a:xfrm>
              <a:custGeom>
                <a:avLst/>
                <a:gdLst/>
                <a:ahLst/>
                <a:cxnLst/>
                <a:rect l="l" t="t" r="r" b="b"/>
                <a:pathLst>
                  <a:path w="20167" h="9169" extrusionOk="0">
                    <a:moveTo>
                      <a:pt x="16967" y="9169"/>
                    </a:moveTo>
                    <a:lnTo>
                      <a:pt x="3213" y="9169"/>
                    </a:lnTo>
                    <a:cubicBezTo>
                      <a:pt x="1435" y="9169"/>
                      <a:pt x="0" y="7734"/>
                      <a:pt x="0" y="5956"/>
                    </a:cubicBezTo>
                    <a:lnTo>
                      <a:pt x="0" y="3213"/>
                    </a:lnTo>
                    <a:cubicBezTo>
                      <a:pt x="0" y="1447"/>
                      <a:pt x="1435" y="0"/>
                      <a:pt x="3213" y="0"/>
                    </a:cubicBezTo>
                    <a:lnTo>
                      <a:pt x="16967" y="0"/>
                    </a:lnTo>
                    <a:cubicBezTo>
                      <a:pt x="18732" y="0"/>
                      <a:pt x="20167" y="1447"/>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21" y="6426"/>
                      <a:pt x="17424" y="6210"/>
                      <a:pt x="17424" y="5956"/>
                    </a:cubicBezTo>
                    <a:lnTo>
                      <a:pt x="17424" y="3213"/>
                    </a:lnTo>
                    <a:cubicBezTo>
                      <a:pt x="17424" y="2959"/>
                      <a:pt x="17221" y="2755"/>
                      <a:pt x="16967"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85" name="Google Shape;1585;p191"/>
              <p:cNvSpPr/>
              <p:nvPr/>
            </p:nvSpPr>
            <p:spPr>
              <a:xfrm>
                <a:off x="1645996" y="143024"/>
                <a:ext cx="19240" cy="2743"/>
              </a:xfrm>
              <a:custGeom>
                <a:avLst/>
                <a:gdLst/>
                <a:ahLst/>
                <a:cxnLst/>
                <a:rect l="l" t="t" r="r" b="b"/>
                <a:pathLst>
                  <a:path w="19240" h="2743" extrusionOk="0">
                    <a:moveTo>
                      <a:pt x="18783" y="2743"/>
                    </a:moveTo>
                    <a:lnTo>
                      <a:pt x="457" y="2743"/>
                    </a:lnTo>
                    <a:cubicBezTo>
                      <a:pt x="203" y="2743"/>
                      <a:pt x="0" y="2539"/>
                      <a:pt x="0" y="2285"/>
                    </a:cubicBezTo>
                    <a:lnTo>
                      <a:pt x="0" y="457"/>
                    </a:lnTo>
                    <a:cubicBezTo>
                      <a:pt x="0" y="203"/>
                      <a:pt x="203" y="0"/>
                      <a:pt x="457" y="0"/>
                    </a:cubicBezTo>
                    <a:lnTo>
                      <a:pt x="18783" y="0"/>
                    </a:lnTo>
                    <a:cubicBezTo>
                      <a:pt x="19050" y="0"/>
                      <a:pt x="19240" y="203"/>
                      <a:pt x="19240" y="457"/>
                    </a:cubicBezTo>
                    <a:lnTo>
                      <a:pt x="19240" y="2285"/>
                    </a:lnTo>
                    <a:cubicBezTo>
                      <a:pt x="19240" y="2539"/>
                      <a:pt x="19050" y="2743"/>
                      <a:pt x="18783"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86" name="Google Shape;1586;p191"/>
              <p:cNvSpPr/>
              <p:nvPr/>
            </p:nvSpPr>
            <p:spPr>
              <a:xfrm>
                <a:off x="1632253" y="139346"/>
                <a:ext cx="10071" cy="10083"/>
              </a:xfrm>
              <a:custGeom>
                <a:avLst/>
                <a:gdLst/>
                <a:ahLst/>
                <a:cxnLst/>
                <a:rect l="l" t="t" r="r" b="b"/>
                <a:pathLst>
                  <a:path w="10071" h="10083" extrusionOk="0">
                    <a:moveTo>
                      <a:pt x="5029" y="10083"/>
                    </a:moveTo>
                    <a:cubicBezTo>
                      <a:pt x="2247" y="10083"/>
                      <a:pt x="0" y="7823"/>
                      <a:pt x="0" y="5041"/>
                    </a:cubicBezTo>
                    <a:cubicBezTo>
                      <a:pt x="0" y="2260"/>
                      <a:pt x="2247" y="0"/>
                      <a:pt x="5029" y="0"/>
                    </a:cubicBezTo>
                    <a:cubicBezTo>
                      <a:pt x="7810" y="0"/>
                      <a:pt x="10071" y="2260"/>
                      <a:pt x="10071" y="5041"/>
                    </a:cubicBezTo>
                    <a:cubicBezTo>
                      <a:pt x="10071" y="7823"/>
                      <a:pt x="7810" y="10083"/>
                      <a:pt x="5029" y="10083"/>
                    </a:cubicBezTo>
                    <a:close/>
                    <a:moveTo>
                      <a:pt x="5029" y="2755"/>
                    </a:moveTo>
                    <a:cubicBezTo>
                      <a:pt x="3759" y="2755"/>
                      <a:pt x="2730" y="3784"/>
                      <a:pt x="2730" y="5041"/>
                    </a:cubicBezTo>
                    <a:cubicBezTo>
                      <a:pt x="2730" y="6311"/>
                      <a:pt x="3759" y="7340"/>
                      <a:pt x="5029" y="7340"/>
                    </a:cubicBezTo>
                    <a:cubicBezTo>
                      <a:pt x="6299" y="7340"/>
                      <a:pt x="7327" y="6311"/>
                      <a:pt x="7327" y="5041"/>
                    </a:cubicBezTo>
                    <a:cubicBezTo>
                      <a:pt x="7327" y="3784"/>
                      <a:pt x="6299" y="2755"/>
                      <a:pt x="5029"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87" name="Google Shape;1587;p191"/>
              <p:cNvSpPr/>
              <p:nvPr/>
            </p:nvSpPr>
            <p:spPr>
              <a:xfrm>
                <a:off x="1664181" y="131357"/>
                <a:ext cx="32359" cy="28155"/>
              </a:xfrm>
              <a:custGeom>
                <a:avLst/>
                <a:gdLst/>
                <a:ahLst/>
                <a:cxnLst/>
                <a:rect l="l" t="t" r="r" b="b"/>
                <a:pathLst>
                  <a:path w="32359" h="28155" extrusionOk="0">
                    <a:moveTo>
                      <a:pt x="29260" y="28155"/>
                    </a:moveTo>
                    <a:lnTo>
                      <a:pt x="3098" y="28155"/>
                    </a:lnTo>
                    <a:cubicBezTo>
                      <a:pt x="2019" y="28155"/>
                      <a:pt x="1066" y="27609"/>
                      <a:pt x="533" y="26669"/>
                    </a:cubicBezTo>
                    <a:cubicBezTo>
                      <a:pt x="0" y="25742"/>
                      <a:pt x="0" y="24625"/>
                      <a:pt x="546" y="23698"/>
                    </a:cubicBezTo>
                    <a:lnTo>
                      <a:pt x="13627" y="1473"/>
                    </a:lnTo>
                    <a:cubicBezTo>
                      <a:pt x="14160" y="546"/>
                      <a:pt x="15125" y="0"/>
                      <a:pt x="16192" y="0"/>
                    </a:cubicBezTo>
                    <a:cubicBezTo>
                      <a:pt x="17246" y="0"/>
                      <a:pt x="18199" y="546"/>
                      <a:pt x="18732" y="1473"/>
                    </a:cubicBezTo>
                    <a:lnTo>
                      <a:pt x="31813" y="23698"/>
                    </a:lnTo>
                    <a:cubicBezTo>
                      <a:pt x="32359" y="24625"/>
                      <a:pt x="32359" y="25742"/>
                      <a:pt x="31826" y="26669"/>
                    </a:cubicBezTo>
                    <a:cubicBezTo>
                      <a:pt x="31292" y="27609"/>
                      <a:pt x="30340" y="28155"/>
                      <a:pt x="29260" y="28155"/>
                    </a:cubicBezTo>
                    <a:close/>
                    <a:moveTo>
                      <a:pt x="16001" y="2857"/>
                    </a:moveTo>
                    <a:lnTo>
                      <a:pt x="2920" y="25095"/>
                    </a:lnTo>
                    <a:cubicBezTo>
                      <a:pt x="2908" y="25120"/>
                      <a:pt x="2857" y="25196"/>
                      <a:pt x="2920" y="25311"/>
                    </a:cubicBezTo>
                    <a:cubicBezTo>
                      <a:pt x="2984" y="25412"/>
                      <a:pt x="3073" y="25412"/>
                      <a:pt x="3098" y="25412"/>
                    </a:cubicBezTo>
                    <a:lnTo>
                      <a:pt x="29260" y="25412"/>
                    </a:lnTo>
                    <a:cubicBezTo>
                      <a:pt x="29298" y="25412"/>
                      <a:pt x="29387" y="25412"/>
                      <a:pt x="29451" y="25311"/>
                    </a:cubicBezTo>
                    <a:cubicBezTo>
                      <a:pt x="29502" y="25196"/>
                      <a:pt x="29463" y="25120"/>
                      <a:pt x="29451" y="25095"/>
                    </a:cubicBezTo>
                    <a:lnTo>
                      <a:pt x="16357" y="2857"/>
                    </a:lnTo>
                    <a:cubicBezTo>
                      <a:pt x="16344" y="2832"/>
                      <a:pt x="16294" y="2755"/>
                      <a:pt x="16192" y="2755"/>
                    </a:cubicBezTo>
                    <a:cubicBezTo>
                      <a:pt x="16065" y="2755"/>
                      <a:pt x="16014" y="2832"/>
                      <a:pt x="16001" y="285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88" name="Google Shape;1588;p191"/>
              <p:cNvSpPr/>
              <p:nvPr/>
            </p:nvSpPr>
            <p:spPr>
              <a:xfrm>
                <a:off x="1678992" y="140268"/>
                <a:ext cx="2743" cy="9169"/>
              </a:xfrm>
              <a:custGeom>
                <a:avLst/>
                <a:gdLst/>
                <a:ahLst/>
                <a:cxnLst/>
                <a:rect l="l" t="t" r="r" b="b"/>
                <a:pathLst>
                  <a:path w="2743" h="9169" extrusionOk="0">
                    <a:moveTo>
                      <a:pt x="0" y="457"/>
                    </a:moveTo>
                    <a:lnTo>
                      <a:pt x="0" y="8699"/>
                    </a:lnTo>
                    <a:cubicBezTo>
                      <a:pt x="0" y="8953"/>
                      <a:pt x="203" y="9169"/>
                      <a:pt x="457" y="9169"/>
                    </a:cubicBezTo>
                    <a:lnTo>
                      <a:pt x="2286" y="9169"/>
                    </a:lnTo>
                    <a:cubicBezTo>
                      <a:pt x="2539" y="9169"/>
                      <a:pt x="2743" y="8953"/>
                      <a:pt x="2743" y="8699"/>
                    </a:cubicBezTo>
                    <a:lnTo>
                      <a:pt x="2743" y="457"/>
                    </a:lnTo>
                    <a:cubicBezTo>
                      <a:pt x="2743" y="203"/>
                      <a:pt x="2539" y="0"/>
                      <a:pt x="2286" y="0"/>
                    </a:cubicBezTo>
                    <a:lnTo>
                      <a:pt x="457" y="0"/>
                    </a:lnTo>
                    <a:cubicBezTo>
                      <a:pt x="203" y="0"/>
                      <a:pt x="0" y="203"/>
                      <a:pt x="0" y="45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89" name="Google Shape;1589;p191"/>
              <p:cNvSpPr/>
              <p:nvPr/>
            </p:nvSpPr>
            <p:spPr>
              <a:xfrm>
                <a:off x="1678993" y="151272"/>
                <a:ext cx="2743" cy="2743"/>
              </a:xfrm>
              <a:custGeom>
                <a:avLst/>
                <a:gdLst/>
                <a:ahLst/>
                <a:cxnLst/>
                <a:rect l="l" t="t" r="r" b="b"/>
                <a:pathLst>
                  <a:path w="2743" h="2743" extrusionOk="0">
                    <a:moveTo>
                      <a:pt x="457" y="2743"/>
                    </a:moveTo>
                    <a:lnTo>
                      <a:pt x="2286" y="2743"/>
                    </a:lnTo>
                    <a:cubicBezTo>
                      <a:pt x="2539" y="2743"/>
                      <a:pt x="2743" y="2539"/>
                      <a:pt x="2743" y="2285"/>
                    </a:cubicBezTo>
                    <a:lnTo>
                      <a:pt x="2743" y="457"/>
                    </a:lnTo>
                    <a:cubicBezTo>
                      <a:pt x="2743" y="203"/>
                      <a:pt x="2539" y="0"/>
                      <a:pt x="2286" y="0"/>
                    </a:cubicBezTo>
                    <a:lnTo>
                      <a:pt x="457" y="0"/>
                    </a:lnTo>
                    <a:cubicBezTo>
                      <a:pt x="190" y="0"/>
                      <a:pt x="0" y="203"/>
                      <a:pt x="0" y="457"/>
                    </a:cubicBezTo>
                    <a:lnTo>
                      <a:pt x="0" y="2285"/>
                    </a:lnTo>
                    <a:cubicBezTo>
                      <a:pt x="0" y="2539"/>
                      <a:pt x="190" y="2743"/>
                      <a:pt x="457"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90" name="Google Shape;1590;p191"/>
              <p:cNvSpPr/>
              <p:nvPr/>
            </p:nvSpPr>
            <p:spPr>
              <a:xfrm>
                <a:off x="1624462" y="134766"/>
                <a:ext cx="68389" cy="67830"/>
              </a:xfrm>
              <a:custGeom>
                <a:avLst/>
                <a:gdLst/>
                <a:ahLst/>
                <a:cxnLst/>
                <a:rect l="l" t="t" r="r" b="b"/>
                <a:pathLst>
                  <a:path w="68389" h="67830" extrusionOk="0">
                    <a:moveTo>
                      <a:pt x="65468" y="28879"/>
                    </a:moveTo>
                    <a:cubicBezTo>
                      <a:pt x="65646" y="40779"/>
                      <a:pt x="65214" y="52692"/>
                      <a:pt x="64160" y="64503"/>
                    </a:cubicBezTo>
                    <a:cubicBezTo>
                      <a:pt x="64147" y="64820"/>
                      <a:pt x="63855" y="65087"/>
                      <a:pt x="63538" y="65087"/>
                    </a:cubicBezTo>
                    <a:lnTo>
                      <a:pt x="5194" y="65087"/>
                    </a:lnTo>
                    <a:cubicBezTo>
                      <a:pt x="4876" y="65087"/>
                      <a:pt x="4584" y="64808"/>
                      <a:pt x="4559" y="64503"/>
                    </a:cubicBezTo>
                    <a:cubicBezTo>
                      <a:pt x="2755" y="44208"/>
                      <a:pt x="2755" y="23621"/>
                      <a:pt x="4559" y="3327"/>
                    </a:cubicBezTo>
                    <a:cubicBezTo>
                      <a:pt x="4584" y="3009"/>
                      <a:pt x="4876" y="2755"/>
                      <a:pt x="5194" y="2755"/>
                    </a:cubicBezTo>
                    <a:lnTo>
                      <a:pt x="45808" y="2755"/>
                    </a:lnTo>
                    <a:cubicBezTo>
                      <a:pt x="46139" y="2755"/>
                      <a:pt x="46431" y="2578"/>
                      <a:pt x="46608" y="2298"/>
                    </a:cubicBezTo>
                    <a:lnTo>
                      <a:pt x="47548" y="698"/>
                    </a:lnTo>
                    <a:cubicBezTo>
                      <a:pt x="47726" y="393"/>
                      <a:pt x="47510" y="0"/>
                      <a:pt x="47155" y="0"/>
                    </a:cubicBezTo>
                    <a:lnTo>
                      <a:pt x="5194" y="0"/>
                    </a:lnTo>
                    <a:cubicBezTo>
                      <a:pt x="3454" y="0"/>
                      <a:pt x="1981" y="1358"/>
                      <a:pt x="1816" y="3086"/>
                    </a:cubicBezTo>
                    <a:cubicBezTo>
                      <a:pt x="0" y="23545"/>
                      <a:pt x="0" y="44284"/>
                      <a:pt x="1816" y="64757"/>
                    </a:cubicBezTo>
                    <a:cubicBezTo>
                      <a:pt x="1981" y="66471"/>
                      <a:pt x="3454" y="67830"/>
                      <a:pt x="5194" y="67830"/>
                    </a:cubicBezTo>
                    <a:lnTo>
                      <a:pt x="63538" y="67830"/>
                    </a:lnTo>
                    <a:cubicBezTo>
                      <a:pt x="65278" y="67830"/>
                      <a:pt x="66751" y="66497"/>
                      <a:pt x="66903" y="64769"/>
                    </a:cubicBezTo>
                    <a:cubicBezTo>
                      <a:pt x="67970" y="52857"/>
                      <a:pt x="68389" y="40855"/>
                      <a:pt x="68224" y="28879"/>
                    </a:cubicBezTo>
                    <a:cubicBezTo>
                      <a:pt x="68224" y="28613"/>
                      <a:pt x="68008" y="28422"/>
                      <a:pt x="67767" y="28422"/>
                    </a:cubicBezTo>
                    <a:lnTo>
                      <a:pt x="65925" y="28422"/>
                    </a:lnTo>
                    <a:cubicBezTo>
                      <a:pt x="65671" y="28422"/>
                      <a:pt x="65468" y="28625"/>
                      <a:pt x="65468" y="28879"/>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591" name="Google Shape;1591;p191"/>
          <p:cNvGrpSpPr/>
          <p:nvPr/>
        </p:nvGrpSpPr>
        <p:grpSpPr>
          <a:xfrm>
            <a:off x="2713486" y="2207188"/>
            <a:ext cx="742258" cy="742355"/>
            <a:chOff x="7236905" y="5234249"/>
            <a:chExt cx="1979613" cy="1979613"/>
          </a:xfrm>
        </p:grpSpPr>
        <p:sp>
          <p:nvSpPr>
            <p:cNvPr id="1592" name="Google Shape;1592;p191"/>
            <p:cNvSpPr/>
            <p:nvPr/>
          </p:nvSpPr>
          <p:spPr>
            <a:xfrm>
              <a:off x="7236905"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593" name="Google Shape;1593;p191"/>
            <p:cNvGrpSpPr/>
            <p:nvPr/>
          </p:nvGrpSpPr>
          <p:grpSpPr>
            <a:xfrm>
              <a:off x="7616384" y="5751677"/>
              <a:ext cx="1220655" cy="944757"/>
              <a:chOff x="1540330" y="3442390"/>
              <a:chExt cx="757930" cy="586620"/>
            </a:xfrm>
          </p:grpSpPr>
          <p:sp>
            <p:nvSpPr>
              <p:cNvPr id="1594" name="Google Shape;1594;p191"/>
              <p:cNvSpPr/>
              <p:nvPr/>
            </p:nvSpPr>
            <p:spPr>
              <a:xfrm>
                <a:off x="1946710" y="3653300"/>
                <a:ext cx="219960" cy="82420"/>
              </a:xfrm>
              <a:custGeom>
                <a:avLst/>
                <a:gdLst/>
                <a:ahLst/>
                <a:cxnLst/>
                <a:rect l="l" t="t" r="r" b="b"/>
                <a:pathLst>
                  <a:path w="21996" h="8242" extrusionOk="0">
                    <a:moveTo>
                      <a:pt x="18795" y="8242"/>
                    </a:moveTo>
                    <a:lnTo>
                      <a:pt x="3213" y="8242"/>
                    </a:lnTo>
                    <a:cubicBezTo>
                      <a:pt x="1435" y="8242"/>
                      <a:pt x="0" y="6807"/>
                      <a:pt x="0" y="5041"/>
                    </a:cubicBezTo>
                    <a:lnTo>
                      <a:pt x="0" y="3200"/>
                    </a:lnTo>
                    <a:cubicBezTo>
                      <a:pt x="0" y="1435"/>
                      <a:pt x="1435" y="0"/>
                      <a:pt x="3213" y="0"/>
                    </a:cubicBezTo>
                    <a:lnTo>
                      <a:pt x="18795" y="0"/>
                    </a:lnTo>
                    <a:cubicBezTo>
                      <a:pt x="20561" y="0"/>
                      <a:pt x="21996" y="1435"/>
                      <a:pt x="21996" y="3200"/>
                    </a:cubicBezTo>
                    <a:lnTo>
                      <a:pt x="21996" y="5041"/>
                    </a:lnTo>
                    <a:cubicBezTo>
                      <a:pt x="21996" y="6807"/>
                      <a:pt x="20561" y="8242"/>
                      <a:pt x="18795" y="8242"/>
                    </a:cubicBezTo>
                    <a:close/>
                    <a:moveTo>
                      <a:pt x="3213" y="2743"/>
                    </a:moveTo>
                    <a:cubicBezTo>
                      <a:pt x="2959" y="2743"/>
                      <a:pt x="2755" y="2946"/>
                      <a:pt x="2755" y="3200"/>
                    </a:cubicBezTo>
                    <a:lnTo>
                      <a:pt x="2755" y="5041"/>
                    </a:lnTo>
                    <a:cubicBezTo>
                      <a:pt x="2755" y="5295"/>
                      <a:pt x="2959" y="5499"/>
                      <a:pt x="3213" y="5499"/>
                    </a:cubicBezTo>
                    <a:lnTo>
                      <a:pt x="18795" y="5499"/>
                    </a:lnTo>
                    <a:cubicBezTo>
                      <a:pt x="19050" y="5499"/>
                      <a:pt x="19253" y="5295"/>
                      <a:pt x="19253" y="5041"/>
                    </a:cubicBezTo>
                    <a:lnTo>
                      <a:pt x="19253" y="3200"/>
                    </a:lnTo>
                    <a:cubicBezTo>
                      <a:pt x="19253" y="2946"/>
                      <a:pt x="19050" y="2743"/>
                      <a:pt x="18795"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95" name="Google Shape;1595;p191"/>
              <p:cNvSpPr/>
              <p:nvPr/>
            </p:nvSpPr>
            <p:spPr>
              <a:xfrm>
                <a:off x="1946780" y="3790720"/>
                <a:ext cx="274950" cy="27557"/>
              </a:xfrm>
              <a:custGeom>
                <a:avLst/>
                <a:gdLst/>
                <a:ahLst/>
                <a:cxnLst/>
                <a:rect l="l" t="t" r="r" b="b"/>
                <a:pathLst>
                  <a:path w="27495" h="2755" extrusionOk="0">
                    <a:moveTo>
                      <a:pt x="27038" y="2755"/>
                    </a:moveTo>
                    <a:lnTo>
                      <a:pt x="457" y="2755"/>
                    </a:lnTo>
                    <a:cubicBezTo>
                      <a:pt x="203" y="2755"/>
                      <a:pt x="0" y="2539"/>
                      <a:pt x="0" y="2298"/>
                    </a:cubicBezTo>
                    <a:lnTo>
                      <a:pt x="0" y="457"/>
                    </a:lnTo>
                    <a:cubicBezTo>
                      <a:pt x="0" y="203"/>
                      <a:pt x="203" y="0"/>
                      <a:pt x="457" y="0"/>
                    </a:cubicBezTo>
                    <a:lnTo>
                      <a:pt x="27038" y="0"/>
                    </a:lnTo>
                    <a:cubicBezTo>
                      <a:pt x="27292" y="0"/>
                      <a:pt x="27495" y="203"/>
                      <a:pt x="27495" y="457"/>
                    </a:cubicBezTo>
                    <a:lnTo>
                      <a:pt x="27495" y="2298"/>
                    </a:lnTo>
                    <a:cubicBezTo>
                      <a:pt x="27495" y="2539"/>
                      <a:pt x="27292" y="2755"/>
                      <a:pt x="27038"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96" name="Google Shape;1596;p191"/>
              <p:cNvSpPr/>
              <p:nvPr/>
            </p:nvSpPr>
            <p:spPr>
              <a:xfrm>
                <a:off x="1946780" y="3854970"/>
                <a:ext cx="274950" cy="27430"/>
              </a:xfrm>
              <a:custGeom>
                <a:avLst/>
                <a:gdLst/>
                <a:ahLst/>
                <a:cxnLst/>
                <a:rect l="l" t="t" r="r" b="b"/>
                <a:pathLst>
                  <a:path w="27495" h="2743" extrusionOk="0">
                    <a:moveTo>
                      <a:pt x="27038" y="2743"/>
                    </a:moveTo>
                    <a:lnTo>
                      <a:pt x="457" y="2743"/>
                    </a:lnTo>
                    <a:cubicBezTo>
                      <a:pt x="203" y="2743"/>
                      <a:pt x="0" y="2540"/>
                      <a:pt x="0" y="2285"/>
                    </a:cubicBezTo>
                    <a:lnTo>
                      <a:pt x="0" y="457"/>
                    </a:lnTo>
                    <a:cubicBezTo>
                      <a:pt x="0" y="203"/>
                      <a:pt x="203" y="0"/>
                      <a:pt x="457" y="0"/>
                    </a:cubicBezTo>
                    <a:lnTo>
                      <a:pt x="27038" y="0"/>
                    </a:lnTo>
                    <a:cubicBezTo>
                      <a:pt x="27292" y="0"/>
                      <a:pt x="27495" y="203"/>
                      <a:pt x="27495" y="457"/>
                    </a:cubicBezTo>
                    <a:lnTo>
                      <a:pt x="27495" y="2285"/>
                    </a:lnTo>
                    <a:cubicBezTo>
                      <a:pt x="27495" y="2540"/>
                      <a:pt x="27292" y="2743"/>
                      <a:pt x="27038"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97" name="Google Shape;1597;p191"/>
              <p:cNvSpPr/>
              <p:nvPr/>
            </p:nvSpPr>
            <p:spPr>
              <a:xfrm>
                <a:off x="194678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98" name="Google Shape;1598;p191"/>
              <p:cNvSpPr/>
              <p:nvPr/>
            </p:nvSpPr>
            <p:spPr>
              <a:xfrm>
                <a:off x="210261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599" name="Google Shape;1599;p191"/>
              <p:cNvSpPr/>
              <p:nvPr/>
            </p:nvSpPr>
            <p:spPr>
              <a:xfrm>
                <a:off x="1685540" y="3644060"/>
                <a:ext cx="155700" cy="154170"/>
              </a:xfrm>
              <a:custGeom>
                <a:avLst/>
                <a:gdLst/>
                <a:ahLst/>
                <a:cxnLst/>
                <a:rect l="l" t="t" r="r" b="b"/>
                <a:pathLst>
                  <a:path w="15570" h="15417" extrusionOk="0">
                    <a:moveTo>
                      <a:pt x="7924" y="15417"/>
                    </a:moveTo>
                    <a:lnTo>
                      <a:pt x="7658" y="15417"/>
                    </a:lnTo>
                    <a:cubicBezTo>
                      <a:pt x="5676" y="15417"/>
                      <a:pt x="3924" y="14808"/>
                      <a:pt x="2578" y="13665"/>
                    </a:cubicBezTo>
                    <a:cubicBezTo>
                      <a:pt x="914" y="12255"/>
                      <a:pt x="0" y="10147"/>
                      <a:pt x="0" y="7708"/>
                    </a:cubicBezTo>
                    <a:cubicBezTo>
                      <a:pt x="0" y="3175"/>
                      <a:pt x="3149" y="0"/>
                      <a:pt x="7658" y="0"/>
                    </a:cubicBezTo>
                    <a:lnTo>
                      <a:pt x="7924" y="0"/>
                    </a:lnTo>
                    <a:cubicBezTo>
                      <a:pt x="12420" y="0"/>
                      <a:pt x="15570" y="3175"/>
                      <a:pt x="15570" y="7708"/>
                    </a:cubicBezTo>
                    <a:cubicBezTo>
                      <a:pt x="15570" y="10121"/>
                      <a:pt x="14681" y="12217"/>
                      <a:pt x="13042" y="13614"/>
                    </a:cubicBezTo>
                    <a:cubicBezTo>
                      <a:pt x="11696" y="14795"/>
                      <a:pt x="9918" y="15417"/>
                      <a:pt x="7924" y="15417"/>
                    </a:cubicBezTo>
                    <a:close/>
                    <a:moveTo>
                      <a:pt x="7658" y="2755"/>
                    </a:moveTo>
                    <a:cubicBezTo>
                      <a:pt x="4673" y="2755"/>
                      <a:pt x="2755" y="4698"/>
                      <a:pt x="2755" y="7708"/>
                    </a:cubicBezTo>
                    <a:cubicBezTo>
                      <a:pt x="2755" y="9321"/>
                      <a:pt x="3327" y="10693"/>
                      <a:pt x="4356" y="11569"/>
                    </a:cubicBezTo>
                    <a:cubicBezTo>
                      <a:pt x="5207" y="12280"/>
                      <a:pt x="6337" y="12661"/>
                      <a:pt x="7658" y="12661"/>
                    </a:cubicBezTo>
                    <a:lnTo>
                      <a:pt x="7924" y="12661"/>
                    </a:lnTo>
                    <a:cubicBezTo>
                      <a:pt x="9245" y="12661"/>
                      <a:pt x="10401" y="12280"/>
                      <a:pt x="11252" y="11544"/>
                    </a:cubicBezTo>
                    <a:cubicBezTo>
                      <a:pt x="12268" y="10667"/>
                      <a:pt x="12826" y="9309"/>
                      <a:pt x="12826" y="7708"/>
                    </a:cubicBezTo>
                    <a:cubicBezTo>
                      <a:pt x="12826" y="4698"/>
                      <a:pt x="10896" y="2755"/>
                      <a:pt x="7924"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00" name="Google Shape;1600;p191"/>
              <p:cNvSpPr/>
              <p:nvPr/>
            </p:nvSpPr>
            <p:spPr>
              <a:xfrm>
                <a:off x="1616820" y="3770690"/>
                <a:ext cx="293240" cy="175640"/>
              </a:xfrm>
              <a:custGeom>
                <a:avLst/>
                <a:gdLst/>
                <a:ahLst/>
                <a:cxnLst/>
                <a:rect l="l" t="t" r="r" b="b"/>
                <a:pathLst>
                  <a:path w="29324" h="17564" extrusionOk="0">
                    <a:moveTo>
                      <a:pt x="28867" y="17564"/>
                    </a:moveTo>
                    <a:lnTo>
                      <a:pt x="27025" y="17564"/>
                    </a:lnTo>
                    <a:cubicBezTo>
                      <a:pt x="26784" y="17564"/>
                      <a:pt x="26581" y="17360"/>
                      <a:pt x="26581" y="17106"/>
                    </a:cubicBezTo>
                    <a:lnTo>
                      <a:pt x="26581" y="14630"/>
                    </a:lnTo>
                    <a:cubicBezTo>
                      <a:pt x="26581" y="8077"/>
                      <a:pt x="21221" y="2755"/>
                      <a:pt x="14655" y="2755"/>
                    </a:cubicBezTo>
                    <a:cubicBezTo>
                      <a:pt x="8089" y="2755"/>
                      <a:pt x="2743" y="8077"/>
                      <a:pt x="2743" y="14630"/>
                    </a:cubicBezTo>
                    <a:lnTo>
                      <a:pt x="2743" y="17106"/>
                    </a:lnTo>
                    <a:cubicBezTo>
                      <a:pt x="2743" y="17360"/>
                      <a:pt x="2539" y="17564"/>
                      <a:pt x="2285" y="17564"/>
                    </a:cubicBezTo>
                    <a:lnTo>
                      <a:pt x="457" y="17564"/>
                    </a:lnTo>
                    <a:cubicBezTo>
                      <a:pt x="203" y="17564"/>
                      <a:pt x="0" y="17360"/>
                      <a:pt x="0" y="17106"/>
                    </a:cubicBezTo>
                    <a:lnTo>
                      <a:pt x="0" y="14630"/>
                    </a:lnTo>
                    <a:cubicBezTo>
                      <a:pt x="0" y="6565"/>
                      <a:pt x="6578" y="0"/>
                      <a:pt x="14655" y="0"/>
                    </a:cubicBezTo>
                    <a:cubicBezTo>
                      <a:pt x="22745" y="0"/>
                      <a:pt x="29324" y="6565"/>
                      <a:pt x="29324" y="14630"/>
                    </a:cubicBezTo>
                    <a:lnTo>
                      <a:pt x="29324" y="17106"/>
                    </a:lnTo>
                    <a:cubicBezTo>
                      <a:pt x="29324" y="17360"/>
                      <a:pt x="29121" y="17564"/>
                      <a:pt x="28867" y="1756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01" name="Google Shape;1601;p191"/>
              <p:cNvSpPr/>
              <p:nvPr/>
            </p:nvSpPr>
            <p:spPr>
              <a:xfrm>
                <a:off x="1540330" y="3534100"/>
                <a:ext cx="757930" cy="494910"/>
              </a:xfrm>
              <a:custGeom>
                <a:avLst/>
                <a:gdLst/>
                <a:ahLst/>
                <a:cxnLst/>
                <a:rect l="l" t="t" r="r" b="b"/>
                <a:pathLst>
                  <a:path w="75793" h="49491" extrusionOk="0">
                    <a:moveTo>
                      <a:pt x="74536" y="3086"/>
                    </a:moveTo>
                    <a:cubicBezTo>
                      <a:pt x="74383" y="1358"/>
                      <a:pt x="72910" y="0"/>
                      <a:pt x="71170" y="0"/>
                    </a:cubicBezTo>
                    <a:lnTo>
                      <a:pt x="44767" y="0"/>
                    </a:lnTo>
                    <a:lnTo>
                      <a:pt x="44767" y="2755"/>
                    </a:lnTo>
                    <a:lnTo>
                      <a:pt x="71170" y="2755"/>
                    </a:lnTo>
                    <a:cubicBezTo>
                      <a:pt x="71462" y="2755"/>
                      <a:pt x="71767" y="3022"/>
                      <a:pt x="71793" y="3327"/>
                    </a:cubicBezTo>
                    <a:cubicBezTo>
                      <a:pt x="73037" y="17538"/>
                      <a:pt x="73037" y="31953"/>
                      <a:pt x="71793" y="46177"/>
                    </a:cubicBezTo>
                    <a:cubicBezTo>
                      <a:pt x="71767" y="46482"/>
                      <a:pt x="71462" y="46748"/>
                      <a:pt x="71170" y="46748"/>
                    </a:cubicBezTo>
                    <a:lnTo>
                      <a:pt x="4622" y="46748"/>
                    </a:lnTo>
                    <a:cubicBezTo>
                      <a:pt x="4317" y="46748"/>
                      <a:pt x="4013" y="46482"/>
                      <a:pt x="3987" y="46177"/>
                    </a:cubicBezTo>
                    <a:cubicBezTo>
                      <a:pt x="2755" y="31953"/>
                      <a:pt x="2755" y="17538"/>
                      <a:pt x="3987" y="3327"/>
                    </a:cubicBezTo>
                    <a:cubicBezTo>
                      <a:pt x="4013" y="3022"/>
                      <a:pt x="4317" y="2755"/>
                      <a:pt x="4622" y="2755"/>
                    </a:cubicBezTo>
                    <a:lnTo>
                      <a:pt x="31940" y="2755"/>
                    </a:lnTo>
                    <a:lnTo>
                      <a:pt x="31940" y="0"/>
                    </a:lnTo>
                    <a:lnTo>
                      <a:pt x="4622" y="0"/>
                    </a:lnTo>
                    <a:cubicBezTo>
                      <a:pt x="2882" y="0"/>
                      <a:pt x="1396" y="1358"/>
                      <a:pt x="1244" y="3086"/>
                    </a:cubicBezTo>
                    <a:cubicBezTo>
                      <a:pt x="0" y="17462"/>
                      <a:pt x="0" y="32042"/>
                      <a:pt x="1244" y="46418"/>
                    </a:cubicBezTo>
                    <a:cubicBezTo>
                      <a:pt x="1396" y="48145"/>
                      <a:pt x="2882" y="49491"/>
                      <a:pt x="4622" y="49491"/>
                    </a:cubicBezTo>
                    <a:lnTo>
                      <a:pt x="71170" y="49491"/>
                    </a:lnTo>
                    <a:cubicBezTo>
                      <a:pt x="72910" y="49491"/>
                      <a:pt x="74383" y="48145"/>
                      <a:pt x="74536" y="46418"/>
                    </a:cubicBezTo>
                    <a:cubicBezTo>
                      <a:pt x="75793" y="32042"/>
                      <a:pt x="75793" y="17462"/>
                      <a:pt x="74536" y="308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02" name="Google Shape;1602;p191"/>
              <p:cNvSpPr/>
              <p:nvPr/>
            </p:nvSpPr>
            <p:spPr>
              <a:xfrm>
                <a:off x="1845890" y="3442390"/>
                <a:ext cx="155820" cy="174240"/>
              </a:xfrm>
              <a:custGeom>
                <a:avLst/>
                <a:gdLst/>
                <a:ahLst/>
                <a:cxnLst/>
                <a:rect l="l" t="t" r="r" b="b"/>
                <a:pathLst>
                  <a:path w="15582" h="17424" extrusionOk="0">
                    <a:moveTo>
                      <a:pt x="12382" y="17424"/>
                    </a:moveTo>
                    <a:lnTo>
                      <a:pt x="3213" y="17424"/>
                    </a:lnTo>
                    <a:cubicBezTo>
                      <a:pt x="1435" y="17424"/>
                      <a:pt x="0" y="15989"/>
                      <a:pt x="0" y="14211"/>
                    </a:cubicBezTo>
                    <a:lnTo>
                      <a:pt x="0" y="3213"/>
                    </a:lnTo>
                    <a:cubicBezTo>
                      <a:pt x="0" y="1435"/>
                      <a:pt x="1435" y="0"/>
                      <a:pt x="3213" y="0"/>
                    </a:cubicBezTo>
                    <a:lnTo>
                      <a:pt x="12382" y="0"/>
                    </a:lnTo>
                    <a:cubicBezTo>
                      <a:pt x="14147" y="0"/>
                      <a:pt x="15582" y="1435"/>
                      <a:pt x="15582" y="3213"/>
                    </a:cubicBezTo>
                    <a:lnTo>
                      <a:pt x="15582" y="14211"/>
                    </a:lnTo>
                    <a:cubicBezTo>
                      <a:pt x="15582" y="15989"/>
                      <a:pt x="14147" y="17424"/>
                      <a:pt x="12382" y="17424"/>
                    </a:cubicBezTo>
                    <a:close/>
                    <a:moveTo>
                      <a:pt x="3213" y="2755"/>
                    </a:moveTo>
                    <a:cubicBezTo>
                      <a:pt x="2959" y="2755"/>
                      <a:pt x="2755" y="2959"/>
                      <a:pt x="2755" y="3213"/>
                    </a:cubicBezTo>
                    <a:lnTo>
                      <a:pt x="2755" y="14211"/>
                    </a:lnTo>
                    <a:cubicBezTo>
                      <a:pt x="2755" y="14465"/>
                      <a:pt x="2959" y="14668"/>
                      <a:pt x="3213" y="14668"/>
                    </a:cubicBezTo>
                    <a:lnTo>
                      <a:pt x="12382" y="14668"/>
                    </a:lnTo>
                    <a:cubicBezTo>
                      <a:pt x="12623" y="14668"/>
                      <a:pt x="12839" y="14465"/>
                      <a:pt x="12839" y="14211"/>
                    </a:cubicBezTo>
                    <a:lnTo>
                      <a:pt x="12839" y="3213"/>
                    </a:lnTo>
                    <a:cubicBezTo>
                      <a:pt x="12839" y="2959"/>
                      <a:pt x="12623" y="2755"/>
                      <a:pt x="12382"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603" name="Google Shape;1603;p191"/>
          <p:cNvGrpSpPr/>
          <p:nvPr/>
        </p:nvGrpSpPr>
        <p:grpSpPr>
          <a:xfrm>
            <a:off x="539307" y="2207188"/>
            <a:ext cx="742258" cy="742355"/>
            <a:chOff x="1438339" y="5234249"/>
            <a:chExt cx="1979613" cy="1979613"/>
          </a:xfrm>
        </p:grpSpPr>
        <p:sp>
          <p:nvSpPr>
            <p:cNvPr id="1604" name="Google Shape;1604;p191"/>
            <p:cNvSpPr/>
            <p:nvPr/>
          </p:nvSpPr>
          <p:spPr>
            <a:xfrm>
              <a:off x="1438339"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05" name="Google Shape;1605;p191"/>
            <p:cNvGrpSpPr/>
            <p:nvPr/>
          </p:nvGrpSpPr>
          <p:grpSpPr>
            <a:xfrm>
              <a:off x="2006192" y="5664049"/>
              <a:ext cx="843907" cy="1120012"/>
              <a:chOff x="1423062" y="760206"/>
              <a:chExt cx="52400" cy="69544"/>
            </a:xfrm>
          </p:grpSpPr>
          <p:sp>
            <p:nvSpPr>
              <p:cNvPr id="1606" name="Google Shape;1606;p191"/>
              <p:cNvSpPr/>
              <p:nvPr/>
            </p:nvSpPr>
            <p:spPr>
              <a:xfrm>
                <a:off x="1437444" y="773010"/>
                <a:ext cx="23634" cy="23647"/>
              </a:xfrm>
              <a:custGeom>
                <a:avLst/>
                <a:gdLst/>
                <a:ahLst/>
                <a:cxnLst/>
                <a:rect l="l" t="t" r="r" b="b"/>
                <a:pathLst>
                  <a:path w="23634" h="23647" extrusionOk="0">
                    <a:moveTo>
                      <a:pt x="13258" y="22745"/>
                    </a:moveTo>
                    <a:cubicBezTo>
                      <a:pt x="6070" y="23647"/>
                      <a:pt x="0" y="17576"/>
                      <a:pt x="914" y="10388"/>
                    </a:cubicBezTo>
                    <a:cubicBezTo>
                      <a:pt x="1536" y="5499"/>
                      <a:pt x="5499" y="1549"/>
                      <a:pt x="10388" y="914"/>
                    </a:cubicBezTo>
                    <a:cubicBezTo>
                      <a:pt x="17576" y="0"/>
                      <a:pt x="23634" y="6070"/>
                      <a:pt x="22732" y="13258"/>
                    </a:cubicBezTo>
                    <a:cubicBezTo>
                      <a:pt x="22097" y="18160"/>
                      <a:pt x="18160" y="22110"/>
                      <a:pt x="13258" y="22745"/>
                    </a:cubicBezTo>
                    <a:close/>
                    <a:moveTo>
                      <a:pt x="13220" y="3695"/>
                    </a:moveTo>
                    <a:cubicBezTo>
                      <a:pt x="7581" y="2755"/>
                      <a:pt x="2755" y="7594"/>
                      <a:pt x="3682" y="13220"/>
                    </a:cubicBezTo>
                    <a:cubicBezTo>
                      <a:pt x="4254" y="16649"/>
                      <a:pt x="7010" y="19392"/>
                      <a:pt x="10413" y="19964"/>
                    </a:cubicBezTo>
                    <a:cubicBezTo>
                      <a:pt x="16065" y="20891"/>
                      <a:pt x="20891" y="16065"/>
                      <a:pt x="19951" y="10426"/>
                    </a:cubicBezTo>
                    <a:cubicBezTo>
                      <a:pt x="19380" y="7010"/>
                      <a:pt x="16637" y="4254"/>
                      <a:pt x="13220" y="369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07" name="Google Shape;1607;p191"/>
              <p:cNvSpPr/>
              <p:nvPr/>
            </p:nvSpPr>
            <p:spPr>
              <a:xfrm>
                <a:off x="1424066" y="814650"/>
                <a:ext cx="50406" cy="15100"/>
              </a:xfrm>
              <a:custGeom>
                <a:avLst/>
                <a:gdLst/>
                <a:ahLst/>
                <a:cxnLst/>
                <a:rect l="l" t="t" r="r" b="b"/>
                <a:pathLst>
                  <a:path w="50406" h="15100" extrusionOk="0">
                    <a:moveTo>
                      <a:pt x="25196" y="15100"/>
                    </a:moveTo>
                    <a:cubicBezTo>
                      <a:pt x="12674" y="15100"/>
                      <a:pt x="0" y="12344"/>
                      <a:pt x="0" y="7086"/>
                    </a:cubicBezTo>
                    <a:cubicBezTo>
                      <a:pt x="0" y="2857"/>
                      <a:pt x="7708" y="863"/>
                      <a:pt x="12636" y="38"/>
                    </a:cubicBezTo>
                    <a:cubicBezTo>
                      <a:pt x="12877" y="0"/>
                      <a:pt x="13119" y="165"/>
                      <a:pt x="13157" y="419"/>
                    </a:cubicBezTo>
                    <a:lnTo>
                      <a:pt x="13449" y="2222"/>
                    </a:lnTo>
                    <a:cubicBezTo>
                      <a:pt x="13487" y="2476"/>
                      <a:pt x="13309" y="2705"/>
                      <a:pt x="13068" y="2755"/>
                    </a:cubicBezTo>
                    <a:cubicBezTo>
                      <a:pt x="5283" y="4076"/>
                      <a:pt x="2730" y="6222"/>
                      <a:pt x="2730" y="7086"/>
                    </a:cubicBezTo>
                    <a:cubicBezTo>
                      <a:pt x="2730" y="8864"/>
                      <a:pt x="10655" y="12357"/>
                      <a:pt x="25196" y="12357"/>
                    </a:cubicBezTo>
                    <a:cubicBezTo>
                      <a:pt x="39738" y="12357"/>
                      <a:pt x="47663" y="8864"/>
                      <a:pt x="47663" y="7086"/>
                    </a:cubicBezTo>
                    <a:cubicBezTo>
                      <a:pt x="47663" y="6222"/>
                      <a:pt x="45110" y="4076"/>
                      <a:pt x="37325" y="2755"/>
                    </a:cubicBezTo>
                    <a:cubicBezTo>
                      <a:pt x="37084" y="2705"/>
                      <a:pt x="36906" y="2476"/>
                      <a:pt x="36956" y="2222"/>
                    </a:cubicBezTo>
                    <a:lnTo>
                      <a:pt x="37236" y="419"/>
                    </a:lnTo>
                    <a:cubicBezTo>
                      <a:pt x="37274" y="165"/>
                      <a:pt x="37515" y="0"/>
                      <a:pt x="37757" y="38"/>
                    </a:cubicBezTo>
                    <a:cubicBezTo>
                      <a:pt x="42684" y="863"/>
                      <a:pt x="50406" y="2857"/>
                      <a:pt x="50406" y="7086"/>
                    </a:cubicBezTo>
                    <a:cubicBezTo>
                      <a:pt x="50406" y="12344"/>
                      <a:pt x="37718" y="15100"/>
                      <a:pt x="25196" y="1510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08" name="Google Shape;1608;p191"/>
              <p:cNvSpPr/>
              <p:nvPr/>
            </p:nvSpPr>
            <p:spPr>
              <a:xfrm>
                <a:off x="1423062" y="760206"/>
                <a:ext cx="52400" cy="61887"/>
              </a:xfrm>
              <a:custGeom>
                <a:avLst/>
                <a:gdLst/>
                <a:ahLst/>
                <a:cxnLst/>
                <a:rect l="l" t="t" r="r" b="b"/>
                <a:pathLst>
                  <a:path w="52400" h="61887" extrusionOk="0">
                    <a:moveTo>
                      <a:pt x="26200" y="61887"/>
                    </a:moveTo>
                    <a:cubicBezTo>
                      <a:pt x="25171" y="61887"/>
                      <a:pt x="24231" y="61417"/>
                      <a:pt x="23621" y="60591"/>
                    </a:cubicBezTo>
                    <a:lnTo>
                      <a:pt x="7505" y="38823"/>
                    </a:lnTo>
                    <a:cubicBezTo>
                      <a:pt x="0" y="28676"/>
                      <a:pt x="1866" y="14592"/>
                      <a:pt x="11747" y="6756"/>
                    </a:cubicBezTo>
                    <a:cubicBezTo>
                      <a:pt x="20256" y="0"/>
                      <a:pt x="32143" y="0"/>
                      <a:pt x="40652" y="6756"/>
                    </a:cubicBezTo>
                    <a:cubicBezTo>
                      <a:pt x="50546" y="14592"/>
                      <a:pt x="52400" y="28676"/>
                      <a:pt x="44907" y="38823"/>
                    </a:cubicBezTo>
                    <a:lnTo>
                      <a:pt x="28778" y="60591"/>
                    </a:lnTo>
                    <a:cubicBezTo>
                      <a:pt x="28168" y="61417"/>
                      <a:pt x="27228" y="61887"/>
                      <a:pt x="26200" y="61887"/>
                    </a:cubicBezTo>
                    <a:close/>
                    <a:moveTo>
                      <a:pt x="26200" y="4444"/>
                    </a:moveTo>
                    <a:cubicBezTo>
                      <a:pt x="21704" y="4444"/>
                      <a:pt x="17208" y="5930"/>
                      <a:pt x="13462" y="8902"/>
                    </a:cubicBezTo>
                    <a:cubicBezTo>
                      <a:pt x="4749" y="15824"/>
                      <a:pt x="3098" y="28244"/>
                      <a:pt x="9715" y="37185"/>
                    </a:cubicBezTo>
                    <a:lnTo>
                      <a:pt x="25831" y="58953"/>
                    </a:lnTo>
                    <a:cubicBezTo>
                      <a:pt x="25946" y="59118"/>
                      <a:pt x="26111" y="59143"/>
                      <a:pt x="26200" y="59143"/>
                    </a:cubicBezTo>
                    <a:cubicBezTo>
                      <a:pt x="26289" y="59143"/>
                      <a:pt x="26454" y="59118"/>
                      <a:pt x="26568" y="58953"/>
                    </a:cubicBezTo>
                    <a:lnTo>
                      <a:pt x="42684" y="37185"/>
                    </a:lnTo>
                    <a:cubicBezTo>
                      <a:pt x="49301" y="28244"/>
                      <a:pt x="47663" y="15824"/>
                      <a:pt x="38950" y="8902"/>
                    </a:cubicBezTo>
                    <a:cubicBezTo>
                      <a:pt x="35191" y="5930"/>
                      <a:pt x="30695" y="4444"/>
                      <a:pt x="26200" y="444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
        <p:nvSpPr>
          <p:cNvPr id="1609" name="Google Shape;1609;p191"/>
          <p:cNvSpPr/>
          <p:nvPr/>
        </p:nvSpPr>
        <p:spPr>
          <a:xfrm>
            <a:off x="432880" y="70625"/>
            <a:ext cx="8071040" cy="487200"/>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dirty="0">
                <a:solidFill>
                  <a:schemeClr val="dk1"/>
                </a:solidFill>
                <a:latin typeface="Optimistic Text"/>
                <a:ea typeface="Optimistic Text"/>
                <a:cs typeface="Optimistic Text"/>
                <a:sym typeface="Optimistic Text"/>
              </a:rPr>
              <a:t>Modifiez cette diapositive si vous faites une présentation dans un pays où la publicité sur les enjeux sociaux n’est pas appliquée en supprimant les mentions relatives aux enjeux sociaux</a:t>
            </a:r>
            <a:endParaRPr dirty="0">
              <a:solidFill>
                <a:schemeClr val="dk1"/>
              </a:solidFill>
              <a:latin typeface="Optimistic Text"/>
              <a:ea typeface="Optimistic Text"/>
              <a:cs typeface="Optimistic Text"/>
              <a:sym typeface="Optimistic Tex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4" name="Google Shape;1614;p192"/>
          <p:cNvSpPr/>
          <p:nvPr/>
        </p:nvSpPr>
        <p:spPr>
          <a:xfrm>
            <a:off x="4942832" y="1609130"/>
            <a:ext cx="3911608" cy="1923455"/>
          </a:xfrm>
          <a:prstGeom prst="roundRect">
            <a:avLst>
              <a:gd name="adj" fmla="val 11408"/>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615" name="Google Shape;1615;p192"/>
          <p:cNvSpPr txBox="1">
            <a:spLocks noGrp="1"/>
          </p:cNvSpPr>
          <p:nvPr>
            <p:ph type="title" idx="4294967295"/>
          </p:nvPr>
        </p:nvSpPr>
        <p:spPr>
          <a:xfrm>
            <a:off x="410472" y="1387786"/>
            <a:ext cx="4212328" cy="2367928"/>
          </a:xfrm>
          <a:prstGeom prst="rect">
            <a:avLst/>
          </a:prstGeom>
          <a:noFill/>
          <a:ln>
            <a:noFill/>
          </a:ln>
        </p:spPr>
        <p:txBody>
          <a:bodyPr spcFirstLastPara="1" wrap="square" lIns="0" tIns="0" rIns="0" bIns="0" rtlCol="0" anchor="ctr" anchorCtr="0">
            <a:noAutofit/>
          </a:bodyPr>
          <a:lstStyle/>
          <a:p>
            <a:pPr marL="0" lvl="0" indent="0" algn="l" rtl="0">
              <a:lnSpc>
                <a:spcPct val="115000"/>
              </a:lnSpc>
              <a:spcBef>
                <a:spcPts val="0"/>
              </a:spcBef>
              <a:spcAft>
                <a:spcPts val="0"/>
              </a:spcAft>
              <a:buNone/>
            </a:pPr>
            <a:r>
              <a:rPr lang="fr-fr" dirty="0">
                <a:latin typeface="Optimistic Display Medium"/>
                <a:ea typeface="Optimistic Display Medium"/>
                <a:cs typeface="Optimistic Display Medium"/>
                <a:sym typeface="Optimistic Display Medium"/>
              </a:rPr>
              <a:t>Transparence de la Page</a:t>
            </a:r>
            <a:endParaRPr dirty="0">
              <a:latin typeface="Optimistic Display Medium"/>
              <a:ea typeface="Optimistic Display Medium"/>
              <a:cs typeface="Optimistic Display Medium"/>
              <a:sym typeface="Optimistic Display Medium"/>
            </a:endParaRPr>
          </a:p>
          <a:p>
            <a:pPr marL="0" lvl="0" indent="0" algn="l" rtl="0">
              <a:lnSpc>
                <a:spcPct val="115000"/>
              </a:lnSpc>
              <a:spcBef>
                <a:spcPts val="400"/>
              </a:spcBef>
              <a:spcAft>
                <a:spcPts val="0"/>
              </a:spcAft>
              <a:buNone/>
            </a:pPr>
            <a:r>
              <a:rPr lang="fr-fr" sz="1300" dirty="0">
                <a:latin typeface="Optimistic Text"/>
                <a:ea typeface="Optimistic Text"/>
                <a:cs typeface="Optimistic Text"/>
                <a:sym typeface="Optimistic Text"/>
              </a:rPr>
              <a:t>En indiquant le pays de résidence principale de la Page et son éventuelle fusion avec d’autres Pages, nous avons pris des mesures pour garantir l’intégrité et la transparence des Pages. Cela offre davantage de contexte sur la Page et permet de comprendre plus facilement qui se cache derrière elle.</a:t>
            </a:r>
            <a:endParaRPr sz="1300" dirty="0">
              <a:latin typeface="Optimistic Text"/>
              <a:ea typeface="Optimistic Text"/>
              <a:cs typeface="Optimistic Text"/>
              <a:sym typeface="Optimistic Text"/>
            </a:endParaRPr>
          </a:p>
        </p:txBody>
      </p:sp>
      <p:sp>
        <p:nvSpPr>
          <p:cNvPr id="1616" name="Google Shape;1616;p192"/>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sp>
        <p:nvSpPr>
          <p:cNvPr id="1617" name="Google Shape;1617;p192"/>
          <p:cNvSpPr txBox="1"/>
          <p:nvPr/>
        </p:nvSpPr>
        <p:spPr>
          <a:xfrm>
            <a:off x="5142829" y="1691693"/>
            <a:ext cx="3504745" cy="1758328"/>
          </a:xfrm>
          <a:prstGeom prst="rect">
            <a:avLst/>
          </a:prstGeom>
          <a:noFill/>
          <a:ln>
            <a:noFill/>
          </a:ln>
        </p:spPr>
        <p:txBody>
          <a:bodyPr spcFirstLastPara="1" wrap="square" lIns="0" tIns="0" rIns="0" bIns="0" rtlCol="0" anchor="ctr" anchorCtr="0">
            <a:noAutofit/>
          </a:bodyPr>
          <a:lstStyle/>
          <a:p>
            <a:pPr marL="0" marR="0" lvl="0" indent="0" algn="l" rtl="0">
              <a:lnSpc>
                <a:spcPct val="115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Ce que cela signifie</a:t>
            </a:r>
            <a:endParaRPr sz="500" b="1" dirty="0">
              <a:latin typeface="Optimistic Text"/>
              <a:ea typeface="Optimistic Text"/>
              <a:cs typeface="Optimistic Text"/>
              <a:sym typeface="Optimistic Text"/>
            </a:endParaRPr>
          </a:p>
          <a:p>
            <a:pPr marL="0" marR="0" lvl="0" indent="0" algn="l" rtl="0">
              <a:lnSpc>
                <a:spcPct val="115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De plus en plus, certaines personnes cachent l’organisation à l’origine de leur Page, afin de faire croire au public que la Page est gérée de manière indépendante. Pour lutter contre cette tendance, nous avons ajouté davantage d’informations sur les responsables des Pages. Nous avons notamment créé un nouvel onglet « Organisations gérant cette Page » dans lequel se trouve le « Propriétaire de la Page » confirmé, ainsi que le nom légal de l’organisation, sa ville, son numéro de téléphone ou son site web. </a:t>
            </a:r>
            <a:endParaRPr sz="500" dirty="0">
              <a:latin typeface="Optimistic Text"/>
              <a:ea typeface="Optimistic Text"/>
              <a:cs typeface="Optimistic Text"/>
              <a:sym typeface="Optimistic Tex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sp>
        <p:nvSpPr>
          <p:cNvPr id="1623" name="Google Shape;1623;p193"/>
          <p:cNvSpPr/>
          <p:nvPr/>
        </p:nvSpPr>
        <p:spPr>
          <a:xfrm>
            <a:off x="392363" y="640711"/>
            <a:ext cx="6872037" cy="4941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40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Procédure d’autorisation des publicités aux États-Unis</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624" name="Google Shape;1624;p193"/>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sp>
        <p:nvSpPr>
          <p:cNvPr id="1625" name="Google Shape;1625;p193"/>
          <p:cNvSpPr txBox="1"/>
          <p:nvPr/>
        </p:nvSpPr>
        <p:spPr>
          <a:xfrm>
            <a:off x="6346568" y="2656673"/>
            <a:ext cx="2634871" cy="657596"/>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Clr>
                <a:srgbClr val="1C2B33"/>
              </a:buClr>
              <a:buSzPts val="500"/>
              <a:buFont typeface="Arial"/>
              <a:buNone/>
            </a:pPr>
            <a:r>
              <a:rPr lang="fr-fr" sz="900" b="1" i="0" u="none" strike="noStrike" cap="none" dirty="0">
                <a:solidFill>
                  <a:schemeClr val="dk1"/>
                </a:solidFill>
                <a:latin typeface="Optimistic Text"/>
                <a:ea typeface="Optimistic Text"/>
                <a:cs typeface="Optimistic Text"/>
                <a:sym typeface="Optimistic Text"/>
              </a:rPr>
              <a:t>ÉTAPE 3</a:t>
            </a:r>
            <a:endParaRPr sz="500" b="1" dirty="0">
              <a:latin typeface="Optimistic Text"/>
              <a:ea typeface="Optimistic Text"/>
              <a:cs typeface="Optimistic Text"/>
              <a:sym typeface="Optimistic Text"/>
            </a:endParaRPr>
          </a:p>
          <a:p>
            <a:pPr marL="0" marR="0" lvl="0" indent="0" algn="l" rtl="0">
              <a:spcBef>
                <a:spcPts val="200"/>
              </a:spcBef>
              <a:spcAft>
                <a:spcPts val="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Identifier les publicités de nature sociale, électorale ou politique</a:t>
            </a:r>
            <a:endParaRPr sz="500" b="1"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Les publicités signalées comme </a:t>
            </a:r>
            <a:r>
              <a:rPr lang="fr-fr" sz="900" dirty="0">
                <a:solidFill>
                  <a:schemeClr val="dk1"/>
                </a:solidFill>
                <a:latin typeface="Optimistic Text"/>
                <a:ea typeface="Optimistic Text"/>
                <a:cs typeface="Optimistic Text"/>
                <a:sym typeface="Optimistic Text"/>
              </a:rPr>
              <a:t>« P</a:t>
            </a:r>
            <a:r>
              <a:rPr lang="fr-fr" sz="900" i="0" u="none" strike="noStrike" cap="none" dirty="0">
                <a:solidFill>
                  <a:schemeClr val="dk1"/>
                </a:solidFill>
                <a:latin typeface="Optimistic Text"/>
                <a:ea typeface="Optimistic Text"/>
                <a:cs typeface="Optimistic Text"/>
                <a:sym typeface="Optimistic Text"/>
              </a:rPr>
              <a:t>ortant sur un enjeu social, électoral ou politique </a:t>
            </a:r>
            <a:r>
              <a:rPr lang="fr-fr" sz="900" dirty="0">
                <a:solidFill>
                  <a:schemeClr val="dk1"/>
                </a:solidFill>
                <a:latin typeface="Optimistic Text"/>
                <a:ea typeface="Optimistic Text"/>
                <a:cs typeface="Optimistic Text"/>
                <a:sym typeface="Optimistic Text"/>
              </a:rPr>
              <a:t>» </a:t>
            </a:r>
            <a:r>
              <a:rPr lang="fr-fr" sz="900" i="0" u="none" strike="noStrike" cap="none" dirty="0">
                <a:solidFill>
                  <a:schemeClr val="dk1"/>
                </a:solidFill>
                <a:latin typeface="Optimistic Text"/>
                <a:ea typeface="Optimistic Text"/>
                <a:cs typeface="Optimistic Text"/>
                <a:sym typeface="Optimistic Text"/>
              </a:rPr>
              <a:t>sont ajoutées à la bibliothèque publicitaire pour une durée de 7 ans.</a:t>
            </a:r>
            <a:endParaRPr sz="500"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Meta détecte et examine les publicités de cette nature de manière proactive. Même les publicités qui ne contiennent pas d’avertissement sont rendues publiques dans la bibliothèque publicitaire.</a:t>
            </a:r>
            <a:endParaRPr sz="500" dirty="0">
              <a:latin typeface="Optimistic Text"/>
              <a:ea typeface="Optimistic Text"/>
              <a:cs typeface="Optimistic Text"/>
              <a:sym typeface="Optimistic Text"/>
            </a:endParaRPr>
          </a:p>
          <a:p>
            <a:pPr marL="0" marR="0" lvl="0" indent="0" algn="l" rtl="0">
              <a:spcBef>
                <a:spcPts val="400"/>
              </a:spcBef>
              <a:spcAft>
                <a:spcPts val="1300"/>
              </a:spcAft>
              <a:buClr>
                <a:srgbClr val="1C2B33"/>
              </a:buClr>
              <a:buSzPts val="500"/>
              <a:buFont typeface="Arial"/>
              <a:buNone/>
            </a:pPr>
            <a:endParaRPr sz="1300" i="0" u="none" strike="noStrike" cap="none" dirty="0">
              <a:solidFill>
                <a:schemeClr val="dk1"/>
              </a:solidFill>
              <a:latin typeface="Optimistic Text"/>
              <a:ea typeface="Optimistic Text"/>
              <a:cs typeface="Optimistic Text"/>
              <a:sym typeface="Optimistic Text"/>
            </a:endParaRPr>
          </a:p>
        </p:txBody>
      </p:sp>
      <p:sp>
        <p:nvSpPr>
          <p:cNvPr id="1626" name="Google Shape;1626;p193"/>
          <p:cNvSpPr txBox="1"/>
          <p:nvPr/>
        </p:nvSpPr>
        <p:spPr>
          <a:xfrm>
            <a:off x="410712" y="2656673"/>
            <a:ext cx="2525528" cy="657596"/>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Clr>
                <a:srgbClr val="1C2B33"/>
              </a:buClr>
              <a:buSzPts val="500"/>
              <a:buFont typeface="Arial"/>
              <a:buNone/>
            </a:pPr>
            <a:r>
              <a:rPr lang="fr-fr" sz="900" b="1" i="0" u="none" strike="noStrike" cap="none" dirty="0">
                <a:solidFill>
                  <a:schemeClr val="dk1"/>
                </a:solidFill>
                <a:latin typeface="Optimistic Text"/>
                <a:ea typeface="Optimistic Text"/>
                <a:cs typeface="Optimistic Text"/>
                <a:sym typeface="Optimistic Text"/>
              </a:rPr>
              <a:t>ÉTAPE 1</a:t>
            </a:r>
            <a:endParaRPr sz="500" b="1" dirty="0">
              <a:latin typeface="Optimistic Text"/>
              <a:ea typeface="Optimistic Text"/>
              <a:cs typeface="Optimistic Text"/>
              <a:sym typeface="Optimistic Text"/>
            </a:endParaRPr>
          </a:p>
          <a:p>
            <a:pPr marL="0" marR="0" lvl="0" indent="0" algn="l" rtl="0">
              <a:spcBef>
                <a:spcPts val="200"/>
              </a:spcBef>
              <a:spcAft>
                <a:spcPts val="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Confirmer l’identité et la localisation aux États-Unis</a:t>
            </a:r>
            <a:endParaRPr sz="500" b="1"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Configurer l’authentification à 2 facteurs.</a:t>
            </a:r>
            <a:endParaRPr sz="500"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Envoyer une pièce d’identité américaine à des fins de vérification.</a:t>
            </a:r>
            <a:endParaRPr sz="500" dirty="0">
              <a:latin typeface="Optimistic Text"/>
              <a:ea typeface="Optimistic Text"/>
              <a:cs typeface="Optimistic Text"/>
              <a:sym typeface="Optimistic Text"/>
            </a:endParaRPr>
          </a:p>
          <a:p>
            <a:pPr marL="177800" marR="0" lvl="0" indent="-171450" algn="l" rtl="0">
              <a:spcBef>
                <a:spcPts val="400"/>
              </a:spcBef>
              <a:spcAft>
                <a:spcPts val="40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Recevoir la lettre par la poste et saisir le code pour vérifier votre localisation aux États-Unis.</a:t>
            </a:r>
            <a:endParaRPr sz="900" i="0" u="none" strike="noStrike" cap="none" dirty="0">
              <a:solidFill>
                <a:schemeClr val="dk1"/>
              </a:solidFill>
              <a:latin typeface="Optimistic Text"/>
              <a:ea typeface="Optimistic Text"/>
              <a:cs typeface="Optimistic Text"/>
              <a:sym typeface="Optimistic Text"/>
            </a:endParaRPr>
          </a:p>
        </p:txBody>
      </p:sp>
      <p:sp>
        <p:nvSpPr>
          <p:cNvPr id="1627" name="Google Shape;1627;p193"/>
          <p:cNvSpPr txBox="1"/>
          <p:nvPr/>
        </p:nvSpPr>
        <p:spPr>
          <a:xfrm>
            <a:off x="3371484" y="2656673"/>
            <a:ext cx="2780395" cy="691801"/>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Clr>
                <a:srgbClr val="1C2B33"/>
              </a:buClr>
              <a:buSzPts val="500"/>
              <a:buFont typeface="Arial"/>
              <a:buNone/>
            </a:pPr>
            <a:r>
              <a:rPr lang="fr-fr" sz="900" b="1" i="0" u="none" strike="noStrike" cap="none" dirty="0">
                <a:solidFill>
                  <a:schemeClr val="dk1"/>
                </a:solidFill>
                <a:latin typeface="Optimistic Text"/>
                <a:ea typeface="Optimistic Text"/>
                <a:cs typeface="Optimistic Text"/>
                <a:sym typeface="Optimistic Text"/>
              </a:rPr>
              <a:t>ÉTAPE 2</a:t>
            </a:r>
            <a:endParaRPr sz="500" b="1" dirty="0">
              <a:latin typeface="Optimistic Text"/>
              <a:ea typeface="Optimistic Text"/>
              <a:cs typeface="Optimistic Text"/>
              <a:sym typeface="Optimistic Text"/>
            </a:endParaRPr>
          </a:p>
          <a:p>
            <a:pPr marL="0" marR="0" lvl="0" indent="0" algn="l" rtl="0">
              <a:spcBef>
                <a:spcPts val="200"/>
              </a:spcBef>
              <a:spcAft>
                <a:spcPts val="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Gérer les avertissements et associer des comptes publicitaires</a:t>
            </a:r>
            <a:endParaRPr sz="500" b="1"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Configurer un avertissement de type « Financé par » : Tous les annonceurs doivent fournir plus d’informations sur leur organisation pour pouvoir diffuser des publicités portant sur un enjeu social, électoral ou politique.</a:t>
            </a:r>
            <a:endParaRPr sz="500"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Associez les avertissements à un compte publicitaire.</a:t>
            </a:r>
            <a:endParaRPr sz="500" dirty="0">
              <a:latin typeface="Optimistic Text"/>
              <a:ea typeface="Optimistic Text"/>
              <a:cs typeface="Optimistic Text"/>
              <a:sym typeface="Optimistic Text"/>
            </a:endParaRPr>
          </a:p>
          <a:p>
            <a:pPr marL="0" marR="0" lvl="0" indent="0" algn="l" rtl="0">
              <a:spcBef>
                <a:spcPts val="400"/>
              </a:spcBef>
              <a:spcAft>
                <a:spcPts val="1300"/>
              </a:spcAft>
              <a:buClr>
                <a:srgbClr val="1C2B33"/>
              </a:buClr>
              <a:buSzPts val="500"/>
              <a:buFont typeface="Arial"/>
              <a:buNone/>
            </a:pPr>
            <a:endParaRPr sz="1300" i="0" u="none" strike="noStrike" cap="none" dirty="0">
              <a:solidFill>
                <a:schemeClr val="dk1"/>
              </a:solidFill>
              <a:latin typeface="Optimistic Text"/>
              <a:ea typeface="Optimistic Text"/>
              <a:cs typeface="Optimistic Text"/>
              <a:sym typeface="Optimistic Text"/>
            </a:endParaRPr>
          </a:p>
        </p:txBody>
      </p:sp>
      <p:grpSp>
        <p:nvGrpSpPr>
          <p:cNvPr id="1628" name="Google Shape;1628;p193"/>
          <p:cNvGrpSpPr/>
          <p:nvPr/>
        </p:nvGrpSpPr>
        <p:grpSpPr>
          <a:xfrm>
            <a:off x="410712" y="1771491"/>
            <a:ext cx="742258" cy="742355"/>
            <a:chOff x="1095375" y="3816350"/>
            <a:chExt cx="1979613" cy="1979613"/>
          </a:xfrm>
        </p:grpSpPr>
        <p:sp>
          <p:nvSpPr>
            <p:cNvPr id="1629" name="Google Shape;1629;p193"/>
            <p:cNvSpPr/>
            <p:nvPr/>
          </p:nvSpPr>
          <p:spPr>
            <a:xfrm>
              <a:off x="1095375"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30" name="Google Shape;1630;p193"/>
            <p:cNvGrpSpPr/>
            <p:nvPr/>
          </p:nvGrpSpPr>
          <p:grpSpPr>
            <a:xfrm>
              <a:off x="1538977" y="4259952"/>
              <a:ext cx="1092409" cy="1092409"/>
              <a:chOff x="996279" y="761926"/>
              <a:chExt cx="67830" cy="67830"/>
            </a:xfrm>
          </p:grpSpPr>
          <p:sp>
            <p:nvSpPr>
              <p:cNvPr id="1631" name="Google Shape;1631;p193"/>
              <p:cNvSpPr/>
              <p:nvPr/>
            </p:nvSpPr>
            <p:spPr>
              <a:xfrm>
                <a:off x="1009121" y="773821"/>
                <a:ext cx="45567" cy="52450"/>
              </a:xfrm>
              <a:custGeom>
                <a:avLst/>
                <a:gdLst/>
                <a:ahLst/>
                <a:cxnLst/>
                <a:rect l="l" t="t" r="r" b="b"/>
                <a:pathLst>
                  <a:path w="45567" h="52450" extrusionOk="0">
                    <a:moveTo>
                      <a:pt x="32054" y="52450"/>
                    </a:moveTo>
                    <a:lnTo>
                      <a:pt x="29311" y="52450"/>
                    </a:lnTo>
                    <a:lnTo>
                      <a:pt x="29311" y="50711"/>
                    </a:lnTo>
                    <a:cubicBezTo>
                      <a:pt x="29311" y="50571"/>
                      <a:pt x="29184" y="50444"/>
                      <a:pt x="29044" y="50444"/>
                    </a:cubicBezTo>
                    <a:lnTo>
                      <a:pt x="25209" y="50444"/>
                    </a:lnTo>
                    <a:cubicBezTo>
                      <a:pt x="24815" y="50444"/>
                      <a:pt x="24434" y="50279"/>
                      <a:pt x="24180" y="49987"/>
                    </a:cubicBezTo>
                    <a:lnTo>
                      <a:pt x="20980" y="46342"/>
                    </a:lnTo>
                    <a:cubicBezTo>
                      <a:pt x="20675" y="46050"/>
                      <a:pt x="20193" y="45846"/>
                      <a:pt x="19684" y="45846"/>
                    </a:cubicBezTo>
                    <a:lnTo>
                      <a:pt x="16979" y="45846"/>
                    </a:lnTo>
                    <a:cubicBezTo>
                      <a:pt x="15747" y="45846"/>
                      <a:pt x="14579" y="45364"/>
                      <a:pt x="13703" y="44488"/>
                    </a:cubicBezTo>
                    <a:lnTo>
                      <a:pt x="5841" y="35902"/>
                    </a:lnTo>
                    <a:cubicBezTo>
                      <a:pt x="5600" y="35648"/>
                      <a:pt x="5461" y="35318"/>
                      <a:pt x="5461" y="34975"/>
                    </a:cubicBezTo>
                    <a:lnTo>
                      <a:pt x="5461" y="29311"/>
                    </a:lnTo>
                    <a:lnTo>
                      <a:pt x="4737" y="23672"/>
                    </a:lnTo>
                    <a:cubicBezTo>
                      <a:pt x="4622" y="23050"/>
                      <a:pt x="4660" y="22326"/>
                      <a:pt x="4838" y="21640"/>
                    </a:cubicBezTo>
                    <a:cubicBezTo>
                      <a:pt x="5181" y="20446"/>
                      <a:pt x="5753" y="17932"/>
                      <a:pt x="5753" y="14503"/>
                    </a:cubicBezTo>
                    <a:cubicBezTo>
                      <a:pt x="5753" y="9321"/>
                      <a:pt x="3898" y="9321"/>
                      <a:pt x="3022" y="9321"/>
                    </a:cubicBezTo>
                    <a:cubicBezTo>
                      <a:pt x="1358" y="9321"/>
                      <a:pt x="0" y="7962"/>
                      <a:pt x="0" y="6299"/>
                    </a:cubicBezTo>
                    <a:lnTo>
                      <a:pt x="0" y="5473"/>
                    </a:lnTo>
                    <a:cubicBezTo>
                      <a:pt x="0" y="3809"/>
                      <a:pt x="1358" y="2451"/>
                      <a:pt x="3022" y="2451"/>
                    </a:cubicBezTo>
                    <a:lnTo>
                      <a:pt x="3276" y="2451"/>
                    </a:lnTo>
                    <a:lnTo>
                      <a:pt x="3276" y="2184"/>
                    </a:lnTo>
                    <a:cubicBezTo>
                      <a:pt x="3276" y="977"/>
                      <a:pt x="4267" y="0"/>
                      <a:pt x="5473" y="0"/>
                    </a:cubicBezTo>
                    <a:lnTo>
                      <a:pt x="9397" y="0"/>
                    </a:lnTo>
                    <a:cubicBezTo>
                      <a:pt x="10540" y="0"/>
                      <a:pt x="11582" y="634"/>
                      <a:pt x="12090" y="1663"/>
                    </a:cubicBezTo>
                    <a:lnTo>
                      <a:pt x="12522" y="2666"/>
                    </a:lnTo>
                    <a:cubicBezTo>
                      <a:pt x="12534" y="2692"/>
                      <a:pt x="12636" y="2743"/>
                      <a:pt x="12738" y="2743"/>
                    </a:cubicBezTo>
                    <a:lnTo>
                      <a:pt x="13500" y="2743"/>
                    </a:lnTo>
                    <a:cubicBezTo>
                      <a:pt x="14312" y="2743"/>
                      <a:pt x="15062" y="3060"/>
                      <a:pt x="15633" y="3632"/>
                    </a:cubicBezTo>
                    <a:lnTo>
                      <a:pt x="17373" y="5435"/>
                    </a:lnTo>
                    <a:cubicBezTo>
                      <a:pt x="17411" y="5473"/>
                      <a:pt x="17475" y="5499"/>
                      <a:pt x="17538" y="5499"/>
                    </a:cubicBezTo>
                    <a:lnTo>
                      <a:pt x="22618" y="5499"/>
                    </a:lnTo>
                    <a:cubicBezTo>
                      <a:pt x="24282" y="5499"/>
                      <a:pt x="25628" y="6857"/>
                      <a:pt x="25628" y="8521"/>
                    </a:cubicBezTo>
                    <a:cubicBezTo>
                      <a:pt x="25628" y="9461"/>
                      <a:pt x="25171" y="10363"/>
                      <a:pt x="24409" y="10934"/>
                    </a:cubicBezTo>
                    <a:lnTo>
                      <a:pt x="22097" y="12649"/>
                    </a:lnTo>
                    <a:cubicBezTo>
                      <a:pt x="22034" y="12687"/>
                      <a:pt x="21996" y="12763"/>
                      <a:pt x="21996" y="12852"/>
                    </a:cubicBezTo>
                    <a:lnTo>
                      <a:pt x="21996" y="13741"/>
                    </a:lnTo>
                    <a:cubicBezTo>
                      <a:pt x="22034" y="13754"/>
                      <a:pt x="22110" y="13754"/>
                      <a:pt x="22199" y="13754"/>
                    </a:cubicBezTo>
                    <a:lnTo>
                      <a:pt x="25133" y="13766"/>
                    </a:lnTo>
                    <a:cubicBezTo>
                      <a:pt x="25361" y="13766"/>
                      <a:pt x="25615" y="13576"/>
                      <a:pt x="25653" y="13474"/>
                    </a:cubicBezTo>
                    <a:lnTo>
                      <a:pt x="25641" y="13106"/>
                    </a:lnTo>
                    <a:cubicBezTo>
                      <a:pt x="25641" y="12306"/>
                      <a:pt x="25971" y="11544"/>
                      <a:pt x="26530" y="10972"/>
                    </a:cubicBezTo>
                    <a:cubicBezTo>
                      <a:pt x="27089" y="10401"/>
                      <a:pt x="27863" y="10096"/>
                      <a:pt x="28663" y="10096"/>
                    </a:cubicBezTo>
                    <a:lnTo>
                      <a:pt x="31000" y="10096"/>
                    </a:lnTo>
                    <a:cubicBezTo>
                      <a:pt x="31699" y="10096"/>
                      <a:pt x="32384" y="10248"/>
                      <a:pt x="33007" y="10540"/>
                    </a:cubicBezTo>
                    <a:lnTo>
                      <a:pt x="38531" y="12953"/>
                    </a:lnTo>
                    <a:cubicBezTo>
                      <a:pt x="39458" y="13385"/>
                      <a:pt x="40081" y="14211"/>
                      <a:pt x="40259" y="15176"/>
                    </a:cubicBezTo>
                    <a:cubicBezTo>
                      <a:pt x="40411" y="16141"/>
                      <a:pt x="40106" y="17132"/>
                      <a:pt x="39408" y="17818"/>
                    </a:cubicBezTo>
                    <a:cubicBezTo>
                      <a:pt x="39369" y="17856"/>
                      <a:pt x="39344" y="17881"/>
                      <a:pt x="39306" y="17906"/>
                    </a:cubicBezTo>
                    <a:lnTo>
                      <a:pt x="39865" y="18402"/>
                    </a:lnTo>
                    <a:cubicBezTo>
                      <a:pt x="40170" y="18668"/>
                      <a:pt x="40322" y="19037"/>
                      <a:pt x="40322" y="19430"/>
                    </a:cubicBezTo>
                    <a:lnTo>
                      <a:pt x="40322" y="21551"/>
                    </a:lnTo>
                    <a:cubicBezTo>
                      <a:pt x="40322" y="22313"/>
                      <a:pt x="39712" y="22936"/>
                      <a:pt x="38950" y="22936"/>
                    </a:cubicBezTo>
                    <a:lnTo>
                      <a:pt x="36360" y="22936"/>
                    </a:lnTo>
                    <a:lnTo>
                      <a:pt x="32994" y="25806"/>
                    </a:lnTo>
                    <a:lnTo>
                      <a:pt x="32994" y="26822"/>
                    </a:lnTo>
                    <a:cubicBezTo>
                      <a:pt x="32994" y="27114"/>
                      <a:pt x="32893" y="27406"/>
                      <a:pt x="32727" y="27635"/>
                    </a:cubicBezTo>
                    <a:lnTo>
                      <a:pt x="31165" y="29730"/>
                    </a:lnTo>
                    <a:lnTo>
                      <a:pt x="31165" y="32981"/>
                    </a:lnTo>
                    <a:cubicBezTo>
                      <a:pt x="31165" y="34023"/>
                      <a:pt x="30302" y="34874"/>
                      <a:pt x="29260" y="34874"/>
                    </a:cubicBezTo>
                    <a:lnTo>
                      <a:pt x="27571" y="34874"/>
                    </a:lnTo>
                    <a:cubicBezTo>
                      <a:pt x="26517" y="34874"/>
                      <a:pt x="25679" y="34023"/>
                      <a:pt x="25679" y="32981"/>
                    </a:cubicBezTo>
                    <a:lnTo>
                      <a:pt x="25679" y="32372"/>
                    </a:lnTo>
                    <a:cubicBezTo>
                      <a:pt x="25679" y="32232"/>
                      <a:pt x="25552" y="32105"/>
                      <a:pt x="25412" y="32105"/>
                    </a:cubicBezTo>
                    <a:lnTo>
                      <a:pt x="21081" y="32092"/>
                    </a:lnTo>
                    <a:cubicBezTo>
                      <a:pt x="20053" y="32092"/>
                      <a:pt x="19240" y="32931"/>
                      <a:pt x="19240" y="34010"/>
                    </a:cubicBezTo>
                    <a:lnTo>
                      <a:pt x="19240" y="35674"/>
                    </a:lnTo>
                    <a:cubicBezTo>
                      <a:pt x="19240" y="35940"/>
                      <a:pt x="19354" y="36194"/>
                      <a:pt x="19545" y="36385"/>
                    </a:cubicBezTo>
                    <a:cubicBezTo>
                      <a:pt x="19723" y="36575"/>
                      <a:pt x="19989" y="36677"/>
                      <a:pt x="20243" y="36677"/>
                    </a:cubicBezTo>
                    <a:lnTo>
                      <a:pt x="20256" y="36677"/>
                    </a:lnTo>
                    <a:lnTo>
                      <a:pt x="21729" y="36677"/>
                    </a:lnTo>
                    <a:cubicBezTo>
                      <a:pt x="23482" y="36677"/>
                      <a:pt x="24765" y="38036"/>
                      <a:pt x="24765" y="39916"/>
                    </a:cubicBezTo>
                    <a:lnTo>
                      <a:pt x="24765" y="40119"/>
                    </a:lnTo>
                    <a:lnTo>
                      <a:pt x="28193" y="43154"/>
                    </a:lnTo>
                    <a:lnTo>
                      <a:pt x="30594" y="43129"/>
                    </a:lnTo>
                    <a:cubicBezTo>
                      <a:pt x="30708" y="43129"/>
                      <a:pt x="30797" y="43078"/>
                      <a:pt x="30873" y="43014"/>
                    </a:cubicBezTo>
                    <a:cubicBezTo>
                      <a:pt x="31470" y="42468"/>
                      <a:pt x="32245" y="42176"/>
                      <a:pt x="33032" y="42176"/>
                    </a:cubicBezTo>
                    <a:lnTo>
                      <a:pt x="45567" y="42189"/>
                    </a:lnTo>
                    <a:lnTo>
                      <a:pt x="45567" y="44945"/>
                    </a:lnTo>
                    <a:lnTo>
                      <a:pt x="33032" y="44932"/>
                    </a:lnTo>
                    <a:cubicBezTo>
                      <a:pt x="32918" y="44932"/>
                      <a:pt x="32816" y="44970"/>
                      <a:pt x="32740" y="45046"/>
                    </a:cubicBezTo>
                    <a:cubicBezTo>
                      <a:pt x="32143" y="45580"/>
                      <a:pt x="31381" y="45872"/>
                      <a:pt x="30594" y="45872"/>
                    </a:cubicBezTo>
                    <a:lnTo>
                      <a:pt x="28117" y="45872"/>
                    </a:lnTo>
                    <a:cubicBezTo>
                      <a:pt x="27482" y="45872"/>
                      <a:pt x="26860" y="45631"/>
                      <a:pt x="26377" y="45212"/>
                    </a:cubicBezTo>
                    <a:lnTo>
                      <a:pt x="22466" y="41770"/>
                    </a:lnTo>
                    <a:cubicBezTo>
                      <a:pt x="22174" y="41503"/>
                      <a:pt x="22009" y="41122"/>
                      <a:pt x="22009" y="40741"/>
                    </a:cubicBezTo>
                    <a:lnTo>
                      <a:pt x="22009" y="39916"/>
                    </a:lnTo>
                    <a:cubicBezTo>
                      <a:pt x="22009" y="39433"/>
                      <a:pt x="21805" y="39433"/>
                      <a:pt x="21729" y="39433"/>
                    </a:cubicBezTo>
                    <a:lnTo>
                      <a:pt x="20256" y="39433"/>
                    </a:lnTo>
                    <a:cubicBezTo>
                      <a:pt x="19253" y="39433"/>
                      <a:pt x="18313" y="39039"/>
                      <a:pt x="17589" y="38341"/>
                    </a:cubicBezTo>
                    <a:cubicBezTo>
                      <a:pt x="16890" y="37630"/>
                      <a:pt x="16484" y="36677"/>
                      <a:pt x="16484" y="35674"/>
                    </a:cubicBezTo>
                    <a:lnTo>
                      <a:pt x="16484" y="34010"/>
                    </a:lnTo>
                    <a:cubicBezTo>
                      <a:pt x="16484" y="31394"/>
                      <a:pt x="18516" y="29349"/>
                      <a:pt x="21081" y="29349"/>
                    </a:cubicBezTo>
                    <a:lnTo>
                      <a:pt x="25412" y="29362"/>
                    </a:lnTo>
                    <a:cubicBezTo>
                      <a:pt x="26974" y="29362"/>
                      <a:pt x="28257" y="30543"/>
                      <a:pt x="28409" y="32067"/>
                    </a:cubicBezTo>
                    <a:lnTo>
                      <a:pt x="28409" y="29286"/>
                    </a:lnTo>
                    <a:cubicBezTo>
                      <a:pt x="28409" y="28981"/>
                      <a:pt x="28511" y="28701"/>
                      <a:pt x="28676" y="28460"/>
                    </a:cubicBezTo>
                    <a:lnTo>
                      <a:pt x="30238" y="26365"/>
                    </a:lnTo>
                    <a:lnTo>
                      <a:pt x="30238" y="25184"/>
                    </a:lnTo>
                    <a:cubicBezTo>
                      <a:pt x="30238" y="24777"/>
                      <a:pt x="30416" y="24396"/>
                      <a:pt x="30734" y="24142"/>
                    </a:cubicBezTo>
                    <a:lnTo>
                      <a:pt x="34963" y="20510"/>
                    </a:lnTo>
                    <a:cubicBezTo>
                      <a:pt x="35204" y="20294"/>
                      <a:pt x="35521" y="20180"/>
                      <a:pt x="35852" y="20180"/>
                    </a:cubicBezTo>
                    <a:lnTo>
                      <a:pt x="37579" y="20180"/>
                    </a:lnTo>
                    <a:lnTo>
                      <a:pt x="37579" y="20053"/>
                    </a:lnTo>
                    <a:lnTo>
                      <a:pt x="36194" y="18821"/>
                    </a:lnTo>
                    <a:cubicBezTo>
                      <a:pt x="35890" y="18541"/>
                      <a:pt x="35725" y="18135"/>
                      <a:pt x="35750" y="17716"/>
                    </a:cubicBezTo>
                    <a:cubicBezTo>
                      <a:pt x="35763" y="17297"/>
                      <a:pt x="35979" y="16916"/>
                      <a:pt x="36321" y="16675"/>
                    </a:cubicBezTo>
                    <a:lnTo>
                      <a:pt x="37515" y="15824"/>
                    </a:lnTo>
                    <a:cubicBezTo>
                      <a:pt x="37553" y="15760"/>
                      <a:pt x="37553" y="15684"/>
                      <a:pt x="37541" y="15646"/>
                    </a:cubicBezTo>
                    <a:cubicBezTo>
                      <a:pt x="37528" y="15582"/>
                      <a:pt x="37503" y="15493"/>
                      <a:pt x="37388" y="15443"/>
                    </a:cubicBezTo>
                    <a:lnTo>
                      <a:pt x="31864" y="13042"/>
                    </a:lnTo>
                    <a:cubicBezTo>
                      <a:pt x="31572" y="12903"/>
                      <a:pt x="31280" y="12839"/>
                      <a:pt x="31000" y="12839"/>
                    </a:cubicBezTo>
                    <a:lnTo>
                      <a:pt x="28663" y="12839"/>
                    </a:lnTo>
                    <a:cubicBezTo>
                      <a:pt x="28575" y="12839"/>
                      <a:pt x="28511" y="12877"/>
                      <a:pt x="28473" y="12915"/>
                    </a:cubicBezTo>
                    <a:cubicBezTo>
                      <a:pt x="28447" y="12953"/>
                      <a:pt x="28397" y="13017"/>
                      <a:pt x="28397" y="13106"/>
                    </a:cubicBezTo>
                    <a:lnTo>
                      <a:pt x="28397" y="13500"/>
                    </a:lnTo>
                    <a:cubicBezTo>
                      <a:pt x="28397" y="15278"/>
                      <a:pt x="26669" y="16522"/>
                      <a:pt x="25133" y="16522"/>
                    </a:cubicBezTo>
                    <a:lnTo>
                      <a:pt x="22186" y="16509"/>
                    </a:lnTo>
                    <a:cubicBezTo>
                      <a:pt x="20459" y="16509"/>
                      <a:pt x="19240" y="15379"/>
                      <a:pt x="19240" y="13766"/>
                    </a:cubicBezTo>
                    <a:lnTo>
                      <a:pt x="19240" y="12852"/>
                    </a:lnTo>
                    <a:cubicBezTo>
                      <a:pt x="19240" y="11912"/>
                      <a:pt x="19684" y="11010"/>
                      <a:pt x="20446" y="10439"/>
                    </a:cubicBezTo>
                    <a:lnTo>
                      <a:pt x="22783" y="8724"/>
                    </a:lnTo>
                    <a:cubicBezTo>
                      <a:pt x="22834" y="8686"/>
                      <a:pt x="22872" y="8597"/>
                      <a:pt x="22872" y="8521"/>
                    </a:cubicBezTo>
                    <a:cubicBezTo>
                      <a:pt x="22872" y="8369"/>
                      <a:pt x="22758" y="8254"/>
                      <a:pt x="22618" y="8254"/>
                    </a:cubicBezTo>
                    <a:lnTo>
                      <a:pt x="17538" y="8254"/>
                    </a:lnTo>
                    <a:cubicBezTo>
                      <a:pt x="16738" y="8254"/>
                      <a:pt x="15976" y="7937"/>
                      <a:pt x="15405" y="7365"/>
                    </a:cubicBezTo>
                    <a:lnTo>
                      <a:pt x="13677" y="5549"/>
                    </a:lnTo>
                    <a:cubicBezTo>
                      <a:pt x="13639" y="5524"/>
                      <a:pt x="13576" y="5499"/>
                      <a:pt x="13500" y="5499"/>
                    </a:cubicBezTo>
                    <a:lnTo>
                      <a:pt x="12738" y="5499"/>
                    </a:lnTo>
                    <a:cubicBezTo>
                      <a:pt x="11582" y="5499"/>
                      <a:pt x="10553" y="4851"/>
                      <a:pt x="10033" y="3822"/>
                    </a:cubicBezTo>
                    <a:lnTo>
                      <a:pt x="9588" y="2832"/>
                    </a:lnTo>
                    <a:cubicBezTo>
                      <a:pt x="9575" y="2806"/>
                      <a:pt x="9499" y="2743"/>
                      <a:pt x="9397" y="2743"/>
                    </a:cubicBezTo>
                    <a:lnTo>
                      <a:pt x="6032" y="2743"/>
                    </a:lnTo>
                    <a:lnTo>
                      <a:pt x="6032" y="3009"/>
                    </a:lnTo>
                    <a:cubicBezTo>
                      <a:pt x="6032" y="4229"/>
                      <a:pt x="5054" y="5206"/>
                      <a:pt x="3835" y="5206"/>
                    </a:cubicBezTo>
                    <a:lnTo>
                      <a:pt x="3022" y="5206"/>
                    </a:lnTo>
                    <a:cubicBezTo>
                      <a:pt x="2870" y="5206"/>
                      <a:pt x="2743" y="5333"/>
                      <a:pt x="2743" y="5473"/>
                    </a:cubicBezTo>
                    <a:lnTo>
                      <a:pt x="2743" y="6299"/>
                    </a:lnTo>
                    <a:cubicBezTo>
                      <a:pt x="2743" y="6438"/>
                      <a:pt x="2870" y="6565"/>
                      <a:pt x="3022" y="6565"/>
                    </a:cubicBezTo>
                    <a:cubicBezTo>
                      <a:pt x="5511" y="6565"/>
                      <a:pt x="8509" y="7950"/>
                      <a:pt x="8509" y="14503"/>
                    </a:cubicBezTo>
                    <a:cubicBezTo>
                      <a:pt x="8509" y="18262"/>
                      <a:pt x="7874" y="21056"/>
                      <a:pt x="7493" y="22390"/>
                    </a:cubicBezTo>
                    <a:cubicBezTo>
                      <a:pt x="7416" y="22682"/>
                      <a:pt x="7404" y="22974"/>
                      <a:pt x="7454" y="23253"/>
                    </a:cubicBezTo>
                    <a:lnTo>
                      <a:pt x="8204" y="29044"/>
                    </a:lnTo>
                    <a:cubicBezTo>
                      <a:pt x="8216" y="29108"/>
                      <a:pt x="8216" y="29171"/>
                      <a:pt x="8216" y="29222"/>
                    </a:cubicBezTo>
                    <a:lnTo>
                      <a:pt x="8216" y="34442"/>
                    </a:lnTo>
                    <a:lnTo>
                      <a:pt x="15684" y="42583"/>
                    </a:lnTo>
                    <a:cubicBezTo>
                      <a:pt x="16002" y="42900"/>
                      <a:pt x="16471" y="43103"/>
                      <a:pt x="16979" y="43103"/>
                    </a:cubicBezTo>
                    <a:lnTo>
                      <a:pt x="19684" y="43103"/>
                    </a:lnTo>
                    <a:cubicBezTo>
                      <a:pt x="20942" y="43103"/>
                      <a:pt x="22110" y="43586"/>
                      <a:pt x="22987" y="44462"/>
                    </a:cubicBezTo>
                    <a:lnTo>
                      <a:pt x="25831" y="47701"/>
                    </a:lnTo>
                    <a:lnTo>
                      <a:pt x="29044" y="47701"/>
                    </a:lnTo>
                    <a:cubicBezTo>
                      <a:pt x="30708" y="47701"/>
                      <a:pt x="32054" y="49047"/>
                      <a:pt x="32054" y="50711"/>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32" name="Google Shape;1632;p193"/>
              <p:cNvSpPr/>
              <p:nvPr/>
            </p:nvSpPr>
            <p:spPr>
              <a:xfrm>
                <a:off x="1033853" y="768333"/>
                <a:ext cx="15189" cy="14693"/>
              </a:xfrm>
              <a:custGeom>
                <a:avLst/>
                <a:gdLst/>
                <a:ahLst/>
                <a:cxnLst/>
                <a:rect l="l" t="t" r="r" b="b"/>
                <a:pathLst>
                  <a:path w="15189" h="14693" extrusionOk="0">
                    <a:moveTo>
                      <a:pt x="12598" y="14693"/>
                    </a:moveTo>
                    <a:lnTo>
                      <a:pt x="11747" y="14693"/>
                    </a:lnTo>
                    <a:cubicBezTo>
                      <a:pt x="10833" y="14693"/>
                      <a:pt x="9728" y="13817"/>
                      <a:pt x="9398" y="13525"/>
                    </a:cubicBezTo>
                    <a:lnTo>
                      <a:pt x="3416" y="8381"/>
                    </a:lnTo>
                    <a:cubicBezTo>
                      <a:pt x="3390" y="8356"/>
                      <a:pt x="3365" y="8331"/>
                      <a:pt x="3340" y="8305"/>
                    </a:cubicBezTo>
                    <a:cubicBezTo>
                      <a:pt x="3289" y="8255"/>
                      <a:pt x="3213" y="8229"/>
                      <a:pt x="3149" y="8229"/>
                    </a:cubicBezTo>
                    <a:lnTo>
                      <a:pt x="2184" y="8229"/>
                    </a:lnTo>
                    <a:cubicBezTo>
                      <a:pt x="977" y="8229"/>
                      <a:pt x="0" y="7251"/>
                      <a:pt x="0" y="6032"/>
                    </a:cubicBezTo>
                    <a:lnTo>
                      <a:pt x="0" y="4940"/>
                    </a:lnTo>
                    <a:cubicBezTo>
                      <a:pt x="0" y="4470"/>
                      <a:pt x="139" y="4000"/>
                      <a:pt x="431" y="3619"/>
                    </a:cubicBezTo>
                    <a:lnTo>
                      <a:pt x="2235" y="1206"/>
                    </a:lnTo>
                    <a:cubicBezTo>
                      <a:pt x="2793" y="457"/>
                      <a:pt x="3708" y="0"/>
                      <a:pt x="4648" y="0"/>
                    </a:cubicBezTo>
                    <a:lnTo>
                      <a:pt x="6578" y="0"/>
                    </a:lnTo>
                    <a:cubicBezTo>
                      <a:pt x="7213" y="0"/>
                      <a:pt x="7823" y="203"/>
                      <a:pt x="8343" y="558"/>
                    </a:cubicBezTo>
                    <a:lnTo>
                      <a:pt x="13347" y="3835"/>
                    </a:lnTo>
                    <a:cubicBezTo>
                      <a:pt x="14198" y="4445"/>
                      <a:pt x="14668" y="5359"/>
                      <a:pt x="14668" y="6324"/>
                    </a:cubicBezTo>
                    <a:lnTo>
                      <a:pt x="14668" y="10210"/>
                    </a:lnTo>
                    <a:cubicBezTo>
                      <a:pt x="14668" y="10223"/>
                      <a:pt x="14681" y="10299"/>
                      <a:pt x="14681" y="10312"/>
                    </a:cubicBezTo>
                    <a:lnTo>
                      <a:pt x="15049" y="12001"/>
                    </a:lnTo>
                    <a:cubicBezTo>
                      <a:pt x="15189" y="12547"/>
                      <a:pt x="15036" y="13169"/>
                      <a:pt x="14643" y="13677"/>
                    </a:cubicBezTo>
                    <a:cubicBezTo>
                      <a:pt x="14173" y="14300"/>
                      <a:pt x="13360" y="14693"/>
                      <a:pt x="12598" y="14693"/>
                    </a:cubicBezTo>
                    <a:close/>
                    <a:moveTo>
                      <a:pt x="11912" y="11937"/>
                    </a:moveTo>
                    <a:lnTo>
                      <a:pt x="12217" y="11937"/>
                    </a:lnTo>
                    <a:lnTo>
                      <a:pt x="12001" y="10896"/>
                    </a:lnTo>
                    <a:cubicBezTo>
                      <a:pt x="11950" y="10693"/>
                      <a:pt x="11912" y="10452"/>
                      <a:pt x="11912" y="10210"/>
                    </a:cubicBezTo>
                    <a:lnTo>
                      <a:pt x="11912" y="6324"/>
                    </a:lnTo>
                    <a:cubicBezTo>
                      <a:pt x="11912" y="6235"/>
                      <a:pt x="11874" y="6159"/>
                      <a:pt x="11798" y="6108"/>
                    </a:cubicBezTo>
                    <a:lnTo>
                      <a:pt x="6794" y="2832"/>
                    </a:lnTo>
                    <a:cubicBezTo>
                      <a:pt x="6692" y="2768"/>
                      <a:pt x="6642" y="2755"/>
                      <a:pt x="6578" y="2755"/>
                    </a:cubicBezTo>
                    <a:lnTo>
                      <a:pt x="4648" y="2755"/>
                    </a:lnTo>
                    <a:cubicBezTo>
                      <a:pt x="4571" y="2755"/>
                      <a:pt x="4483" y="2793"/>
                      <a:pt x="4432" y="2857"/>
                    </a:cubicBezTo>
                    <a:lnTo>
                      <a:pt x="2743" y="5118"/>
                    </a:lnTo>
                    <a:lnTo>
                      <a:pt x="2743" y="5486"/>
                    </a:lnTo>
                    <a:lnTo>
                      <a:pt x="3149" y="5486"/>
                    </a:lnTo>
                    <a:cubicBezTo>
                      <a:pt x="3937" y="5486"/>
                      <a:pt x="4673" y="5778"/>
                      <a:pt x="5245" y="6324"/>
                    </a:cubicBezTo>
                    <a:lnTo>
                      <a:pt x="11201" y="11455"/>
                    </a:lnTo>
                    <a:cubicBezTo>
                      <a:pt x="11226" y="11480"/>
                      <a:pt x="11252" y="11493"/>
                      <a:pt x="11277" y="11518"/>
                    </a:cubicBezTo>
                    <a:cubicBezTo>
                      <a:pt x="11391" y="11645"/>
                      <a:pt x="11722" y="11849"/>
                      <a:pt x="11912" y="11937"/>
                    </a:cubicBezTo>
                    <a:close/>
                    <a:moveTo>
                      <a:pt x="12357" y="12573"/>
                    </a:moveTo>
                    <a:cubicBezTo>
                      <a:pt x="12357" y="12598"/>
                      <a:pt x="12369" y="12611"/>
                      <a:pt x="12369" y="1263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33" name="Google Shape;1633;p193"/>
              <p:cNvSpPr/>
              <p:nvPr/>
            </p:nvSpPr>
            <p:spPr>
              <a:xfrm>
                <a:off x="1023950" y="769110"/>
                <a:ext cx="8064" cy="7505"/>
              </a:xfrm>
              <a:custGeom>
                <a:avLst/>
                <a:gdLst/>
                <a:ahLst/>
                <a:cxnLst/>
                <a:rect l="l" t="t" r="r" b="b"/>
                <a:pathLst>
                  <a:path w="8064" h="7505" extrusionOk="0">
                    <a:moveTo>
                      <a:pt x="5715" y="7505"/>
                    </a:moveTo>
                    <a:lnTo>
                      <a:pt x="2540" y="7505"/>
                    </a:lnTo>
                    <a:cubicBezTo>
                      <a:pt x="1549" y="7505"/>
                      <a:pt x="685" y="6896"/>
                      <a:pt x="342" y="5968"/>
                    </a:cubicBezTo>
                    <a:cubicBezTo>
                      <a:pt x="0" y="5041"/>
                      <a:pt x="253" y="4025"/>
                      <a:pt x="1015" y="3390"/>
                    </a:cubicBezTo>
                    <a:lnTo>
                      <a:pt x="4203" y="736"/>
                    </a:lnTo>
                    <a:cubicBezTo>
                      <a:pt x="4914" y="139"/>
                      <a:pt x="5867" y="0"/>
                      <a:pt x="6692" y="393"/>
                    </a:cubicBezTo>
                    <a:cubicBezTo>
                      <a:pt x="7543" y="774"/>
                      <a:pt x="8064" y="1587"/>
                      <a:pt x="8064" y="2514"/>
                    </a:cubicBezTo>
                    <a:lnTo>
                      <a:pt x="8064" y="5156"/>
                    </a:lnTo>
                    <a:cubicBezTo>
                      <a:pt x="8064" y="6451"/>
                      <a:pt x="7010" y="7505"/>
                      <a:pt x="5715" y="7505"/>
                    </a:cubicBezTo>
                    <a:close/>
                    <a:moveTo>
                      <a:pt x="3670" y="4749"/>
                    </a:moveTo>
                    <a:lnTo>
                      <a:pt x="5308" y="4749"/>
                    </a:lnTo>
                    <a:lnTo>
                      <a:pt x="5308" y="3390"/>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34" name="Google Shape;1634;p193"/>
              <p:cNvSpPr/>
              <p:nvPr/>
            </p:nvSpPr>
            <p:spPr>
              <a:xfrm>
                <a:off x="996279" y="761926"/>
                <a:ext cx="67830" cy="67830"/>
              </a:xfrm>
              <a:custGeom>
                <a:avLst/>
                <a:gdLst/>
                <a:ahLst/>
                <a:cxnLst/>
                <a:rect l="l" t="t" r="r" b="b"/>
                <a:pathLst>
                  <a:path w="67830" h="67830" extrusionOk="0">
                    <a:moveTo>
                      <a:pt x="33921" y="67830"/>
                    </a:moveTo>
                    <a:cubicBezTo>
                      <a:pt x="15214" y="67830"/>
                      <a:pt x="0" y="52616"/>
                      <a:pt x="0" y="33909"/>
                    </a:cubicBezTo>
                    <a:cubicBezTo>
                      <a:pt x="0" y="15201"/>
                      <a:pt x="15214" y="0"/>
                      <a:pt x="33921" y="0"/>
                    </a:cubicBezTo>
                    <a:cubicBezTo>
                      <a:pt x="52628" y="0"/>
                      <a:pt x="67830" y="15201"/>
                      <a:pt x="67830" y="33909"/>
                    </a:cubicBezTo>
                    <a:cubicBezTo>
                      <a:pt x="67830" y="52616"/>
                      <a:pt x="52628" y="67830"/>
                      <a:pt x="33921" y="67830"/>
                    </a:cubicBezTo>
                    <a:close/>
                    <a:moveTo>
                      <a:pt x="33921" y="2743"/>
                    </a:moveTo>
                    <a:cubicBezTo>
                      <a:pt x="16725" y="2743"/>
                      <a:pt x="2755" y="16725"/>
                      <a:pt x="2755" y="33909"/>
                    </a:cubicBezTo>
                    <a:cubicBezTo>
                      <a:pt x="2755" y="51092"/>
                      <a:pt x="16725" y="65074"/>
                      <a:pt x="33921" y="65074"/>
                    </a:cubicBezTo>
                    <a:cubicBezTo>
                      <a:pt x="51117" y="65074"/>
                      <a:pt x="65087" y="51092"/>
                      <a:pt x="65087" y="33909"/>
                    </a:cubicBezTo>
                    <a:cubicBezTo>
                      <a:pt x="65087" y="16725"/>
                      <a:pt x="51117" y="2743"/>
                      <a:pt x="33921"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635" name="Google Shape;1635;p193"/>
          <p:cNvGrpSpPr/>
          <p:nvPr/>
        </p:nvGrpSpPr>
        <p:grpSpPr>
          <a:xfrm>
            <a:off x="3371485" y="1771491"/>
            <a:ext cx="742258" cy="742355"/>
            <a:chOff x="8991798" y="3816350"/>
            <a:chExt cx="1979613" cy="1979613"/>
          </a:xfrm>
        </p:grpSpPr>
        <p:sp>
          <p:nvSpPr>
            <p:cNvPr id="1636" name="Google Shape;1636;p193"/>
            <p:cNvSpPr/>
            <p:nvPr/>
          </p:nvSpPr>
          <p:spPr>
            <a:xfrm>
              <a:off x="8991798"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37" name="Google Shape;1637;p193"/>
            <p:cNvGrpSpPr/>
            <p:nvPr/>
          </p:nvGrpSpPr>
          <p:grpSpPr>
            <a:xfrm>
              <a:off x="9428136" y="4259847"/>
              <a:ext cx="1106936" cy="1092618"/>
              <a:chOff x="3671170" y="5524440"/>
              <a:chExt cx="687320" cy="678430"/>
            </a:xfrm>
          </p:grpSpPr>
          <p:sp>
            <p:nvSpPr>
              <p:cNvPr id="1638" name="Google Shape;1638;p193"/>
              <p:cNvSpPr/>
              <p:nvPr/>
            </p:nvSpPr>
            <p:spPr>
              <a:xfrm>
                <a:off x="3886580" y="5607050"/>
                <a:ext cx="192400" cy="27430"/>
              </a:xfrm>
              <a:custGeom>
                <a:avLst/>
                <a:gdLst/>
                <a:ahLst/>
                <a:cxnLst/>
                <a:rect l="l" t="t" r="r" b="b"/>
                <a:pathLst>
                  <a:path w="19240" h="2743" extrusionOk="0">
                    <a:moveTo>
                      <a:pt x="18783" y="2743"/>
                    </a:moveTo>
                    <a:lnTo>
                      <a:pt x="457" y="2743"/>
                    </a:lnTo>
                    <a:cubicBezTo>
                      <a:pt x="203" y="2743"/>
                      <a:pt x="0" y="2540"/>
                      <a:pt x="0" y="2285"/>
                    </a:cubicBezTo>
                    <a:lnTo>
                      <a:pt x="0" y="444"/>
                    </a:lnTo>
                    <a:cubicBezTo>
                      <a:pt x="0" y="203"/>
                      <a:pt x="203" y="0"/>
                      <a:pt x="457" y="0"/>
                    </a:cubicBezTo>
                    <a:lnTo>
                      <a:pt x="18783" y="0"/>
                    </a:lnTo>
                    <a:cubicBezTo>
                      <a:pt x="19037" y="0"/>
                      <a:pt x="19240" y="203"/>
                      <a:pt x="19240" y="444"/>
                    </a:cubicBezTo>
                    <a:lnTo>
                      <a:pt x="19240" y="2285"/>
                    </a:lnTo>
                    <a:cubicBezTo>
                      <a:pt x="19240" y="2540"/>
                      <a:pt x="19037" y="2743"/>
                      <a:pt x="18783"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39" name="Google Shape;1639;p193"/>
              <p:cNvSpPr/>
              <p:nvPr/>
            </p:nvSpPr>
            <p:spPr>
              <a:xfrm>
                <a:off x="3671170" y="5524440"/>
                <a:ext cx="687320" cy="678430"/>
              </a:xfrm>
              <a:custGeom>
                <a:avLst/>
                <a:gdLst/>
                <a:ahLst/>
                <a:cxnLst/>
                <a:rect l="l" t="t" r="r" b="b"/>
                <a:pathLst>
                  <a:path w="68732" h="67843" extrusionOk="0">
                    <a:moveTo>
                      <a:pt x="63538" y="67843"/>
                    </a:moveTo>
                    <a:lnTo>
                      <a:pt x="5194" y="67843"/>
                    </a:lnTo>
                    <a:cubicBezTo>
                      <a:pt x="3467" y="67843"/>
                      <a:pt x="1981" y="66484"/>
                      <a:pt x="1828" y="64757"/>
                    </a:cubicBezTo>
                    <a:cubicBezTo>
                      <a:pt x="0" y="44297"/>
                      <a:pt x="0" y="23545"/>
                      <a:pt x="1828" y="3086"/>
                    </a:cubicBezTo>
                    <a:cubicBezTo>
                      <a:pt x="1981" y="1358"/>
                      <a:pt x="3467" y="0"/>
                      <a:pt x="5194" y="0"/>
                    </a:cubicBezTo>
                    <a:lnTo>
                      <a:pt x="63538" y="0"/>
                    </a:lnTo>
                    <a:cubicBezTo>
                      <a:pt x="65278" y="0"/>
                      <a:pt x="66751" y="1358"/>
                      <a:pt x="66903" y="3086"/>
                    </a:cubicBezTo>
                    <a:cubicBezTo>
                      <a:pt x="68732" y="23545"/>
                      <a:pt x="68732" y="44297"/>
                      <a:pt x="66903" y="64744"/>
                    </a:cubicBezTo>
                    <a:cubicBezTo>
                      <a:pt x="66751" y="66484"/>
                      <a:pt x="65278" y="67843"/>
                      <a:pt x="63538" y="67843"/>
                    </a:cubicBezTo>
                    <a:close/>
                    <a:moveTo>
                      <a:pt x="5194" y="2755"/>
                    </a:moveTo>
                    <a:cubicBezTo>
                      <a:pt x="4889" y="2755"/>
                      <a:pt x="4597" y="3022"/>
                      <a:pt x="4559" y="3327"/>
                    </a:cubicBezTo>
                    <a:cubicBezTo>
                      <a:pt x="2755" y="23634"/>
                      <a:pt x="2755" y="44208"/>
                      <a:pt x="4559" y="64503"/>
                    </a:cubicBezTo>
                    <a:cubicBezTo>
                      <a:pt x="4597" y="64808"/>
                      <a:pt x="4889" y="65087"/>
                      <a:pt x="5194" y="65087"/>
                    </a:cubicBezTo>
                    <a:lnTo>
                      <a:pt x="63538" y="65087"/>
                    </a:lnTo>
                    <a:cubicBezTo>
                      <a:pt x="63842" y="65087"/>
                      <a:pt x="64147" y="64808"/>
                      <a:pt x="64173" y="64503"/>
                    </a:cubicBezTo>
                    <a:cubicBezTo>
                      <a:pt x="65989" y="44208"/>
                      <a:pt x="65989" y="23634"/>
                      <a:pt x="64173" y="3327"/>
                    </a:cubicBezTo>
                    <a:cubicBezTo>
                      <a:pt x="64147" y="3022"/>
                      <a:pt x="63842" y="2755"/>
                      <a:pt x="63538"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40" name="Google Shape;1640;p193"/>
              <p:cNvSpPr/>
              <p:nvPr/>
            </p:nvSpPr>
            <p:spPr>
              <a:xfrm>
                <a:off x="4078990" y="6065250"/>
                <a:ext cx="201670" cy="91690"/>
              </a:xfrm>
              <a:custGeom>
                <a:avLst/>
                <a:gdLst/>
                <a:ahLst/>
                <a:cxnLst/>
                <a:rect l="l" t="t" r="r" b="b"/>
                <a:pathLst>
                  <a:path w="20167" h="9169" extrusionOk="0">
                    <a:moveTo>
                      <a:pt x="16967" y="9169"/>
                    </a:moveTo>
                    <a:lnTo>
                      <a:pt x="3213" y="9169"/>
                    </a:lnTo>
                    <a:cubicBezTo>
                      <a:pt x="1435" y="9169"/>
                      <a:pt x="0" y="7734"/>
                      <a:pt x="0" y="5956"/>
                    </a:cubicBezTo>
                    <a:lnTo>
                      <a:pt x="0" y="3213"/>
                    </a:lnTo>
                    <a:cubicBezTo>
                      <a:pt x="0" y="1435"/>
                      <a:pt x="1435" y="0"/>
                      <a:pt x="3213" y="0"/>
                    </a:cubicBezTo>
                    <a:lnTo>
                      <a:pt x="16967" y="0"/>
                    </a:lnTo>
                    <a:cubicBezTo>
                      <a:pt x="18732" y="0"/>
                      <a:pt x="20167" y="1435"/>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08" y="6426"/>
                      <a:pt x="17424" y="6210"/>
                      <a:pt x="17424" y="5956"/>
                    </a:cubicBezTo>
                    <a:lnTo>
                      <a:pt x="17424" y="3213"/>
                    </a:lnTo>
                    <a:cubicBezTo>
                      <a:pt x="17424" y="2959"/>
                      <a:pt x="17208" y="2755"/>
                      <a:pt x="16967"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41" name="Google Shape;1641;p193"/>
              <p:cNvSpPr/>
              <p:nvPr/>
            </p:nvSpPr>
            <p:spPr>
              <a:xfrm>
                <a:off x="3749040" y="5570270"/>
                <a:ext cx="100830" cy="100830"/>
              </a:xfrm>
              <a:custGeom>
                <a:avLst/>
                <a:gdLst/>
                <a:ahLst/>
                <a:cxnLst/>
                <a:rect l="l" t="t" r="r" b="b"/>
                <a:pathLst>
                  <a:path w="10083" h="10083" extrusionOk="0">
                    <a:moveTo>
                      <a:pt x="5041" y="10083"/>
                    </a:moveTo>
                    <a:cubicBezTo>
                      <a:pt x="2260" y="10083"/>
                      <a:pt x="0" y="7823"/>
                      <a:pt x="0" y="5041"/>
                    </a:cubicBezTo>
                    <a:cubicBezTo>
                      <a:pt x="0" y="2260"/>
                      <a:pt x="2260" y="0"/>
                      <a:pt x="5041" y="0"/>
                    </a:cubicBezTo>
                    <a:cubicBezTo>
                      <a:pt x="7823" y="0"/>
                      <a:pt x="10083" y="2260"/>
                      <a:pt x="10083" y="5041"/>
                    </a:cubicBezTo>
                    <a:cubicBezTo>
                      <a:pt x="10083" y="7823"/>
                      <a:pt x="7823" y="10083"/>
                      <a:pt x="5041" y="10083"/>
                    </a:cubicBezTo>
                    <a:close/>
                    <a:moveTo>
                      <a:pt x="5041" y="2755"/>
                    </a:moveTo>
                    <a:cubicBezTo>
                      <a:pt x="3771" y="2755"/>
                      <a:pt x="2743" y="3784"/>
                      <a:pt x="2743" y="5041"/>
                    </a:cubicBezTo>
                    <a:cubicBezTo>
                      <a:pt x="2743" y="6311"/>
                      <a:pt x="3771" y="7340"/>
                      <a:pt x="5041" y="7340"/>
                    </a:cubicBezTo>
                    <a:cubicBezTo>
                      <a:pt x="6311" y="7340"/>
                      <a:pt x="7327" y="6311"/>
                      <a:pt x="7327" y="5041"/>
                    </a:cubicBezTo>
                    <a:cubicBezTo>
                      <a:pt x="7327" y="3784"/>
                      <a:pt x="6311" y="2755"/>
                      <a:pt x="5041"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42" name="Google Shape;1642;p193"/>
              <p:cNvSpPr/>
              <p:nvPr/>
            </p:nvSpPr>
            <p:spPr>
              <a:xfrm>
                <a:off x="3976120" y="5790280"/>
                <a:ext cx="76089" cy="201670"/>
              </a:xfrm>
              <a:custGeom>
                <a:avLst/>
                <a:gdLst/>
                <a:ahLst/>
                <a:cxnLst/>
                <a:rect l="l" t="t" r="r" b="b"/>
                <a:pathLst>
                  <a:path w="7607" h="20167" extrusionOk="0">
                    <a:moveTo>
                      <a:pt x="4787" y="19710"/>
                    </a:moveTo>
                    <a:cubicBezTo>
                      <a:pt x="4787" y="19964"/>
                      <a:pt x="4584" y="20167"/>
                      <a:pt x="4330" y="20167"/>
                    </a:cubicBezTo>
                    <a:lnTo>
                      <a:pt x="1435" y="20167"/>
                    </a:lnTo>
                    <a:cubicBezTo>
                      <a:pt x="1015" y="20167"/>
                      <a:pt x="609" y="19977"/>
                      <a:pt x="342" y="19634"/>
                    </a:cubicBezTo>
                    <a:cubicBezTo>
                      <a:pt x="88" y="19291"/>
                      <a:pt x="0" y="18846"/>
                      <a:pt x="114" y="18427"/>
                    </a:cubicBezTo>
                    <a:lnTo>
                      <a:pt x="4368" y="2755"/>
                    </a:lnTo>
                    <a:lnTo>
                      <a:pt x="3416" y="2755"/>
                    </a:lnTo>
                    <a:cubicBezTo>
                      <a:pt x="3162" y="2755"/>
                      <a:pt x="2959" y="2540"/>
                      <a:pt x="2959" y="2285"/>
                    </a:cubicBezTo>
                    <a:lnTo>
                      <a:pt x="2959" y="457"/>
                    </a:lnTo>
                    <a:cubicBezTo>
                      <a:pt x="2959" y="203"/>
                      <a:pt x="3162" y="0"/>
                      <a:pt x="3416" y="0"/>
                    </a:cubicBezTo>
                    <a:lnTo>
                      <a:pt x="6159" y="0"/>
                    </a:lnTo>
                    <a:cubicBezTo>
                      <a:pt x="6591" y="0"/>
                      <a:pt x="6997" y="203"/>
                      <a:pt x="7251" y="546"/>
                    </a:cubicBezTo>
                    <a:cubicBezTo>
                      <a:pt x="7518" y="889"/>
                      <a:pt x="7607" y="1320"/>
                      <a:pt x="7492" y="1739"/>
                    </a:cubicBezTo>
                    <a:lnTo>
                      <a:pt x="3238" y="17411"/>
                    </a:lnTo>
                    <a:lnTo>
                      <a:pt x="4330" y="17411"/>
                    </a:lnTo>
                    <a:cubicBezTo>
                      <a:pt x="4584" y="17411"/>
                      <a:pt x="4787" y="17614"/>
                      <a:pt x="4787" y="1786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43" name="Google Shape;1643;p193"/>
              <p:cNvSpPr/>
              <p:nvPr/>
            </p:nvSpPr>
            <p:spPr>
              <a:xfrm>
                <a:off x="4023950" y="5744520"/>
                <a:ext cx="27557" cy="27430"/>
              </a:xfrm>
              <a:custGeom>
                <a:avLst/>
                <a:gdLst/>
                <a:ahLst/>
                <a:cxnLst/>
                <a:rect l="l" t="t" r="r" b="b"/>
                <a:pathLst>
                  <a:path w="2755" h="2743" extrusionOk="0">
                    <a:moveTo>
                      <a:pt x="2298" y="2743"/>
                    </a:moveTo>
                    <a:lnTo>
                      <a:pt x="457" y="2743"/>
                    </a:lnTo>
                    <a:cubicBezTo>
                      <a:pt x="203" y="2743"/>
                      <a:pt x="0" y="2540"/>
                      <a:pt x="0" y="2285"/>
                    </a:cubicBezTo>
                    <a:lnTo>
                      <a:pt x="0" y="457"/>
                    </a:lnTo>
                    <a:cubicBezTo>
                      <a:pt x="0" y="203"/>
                      <a:pt x="203" y="0"/>
                      <a:pt x="457" y="0"/>
                    </a:cubicBezTo>
                    <a:lnTo>
                      <a:pt x="2298" y="0"/>
                    </a:lnTo>
                    <a:cubicBezTo>
                      <a:pt x="2552" y="0"/>
                      <a:pt x="2755" y="203"/>
                      <a:pt x="2755" y="457"/>
                    </a:cubicBezTo>
                    <a:lnTo>
                      <a:pt x="2755" y="2285"/>
                    </a:lnTo>
                    <a:cubicBezTo>
                      <a:pt x="2755" y="2540"/>
                      <a:pt x="2552" y="2743"/>
                      <a:pt x="2298"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644" name="Google Shape;1644;p193"/>
          <p:cNvGrpSpPr/>
          <p:nvPr/>
        </p:nvGrpSpPr>
        <p:grpSpPr>
          <a:xfrm>
            <a:off x="6346569" y="1771491"/>
            <a:ext cx="742258" cy="742355"/>
            <a:chOff x="16926389" y="3816350"/>
            <a:chExt cx="1979613" cy="1979613"/>
          </a:xfrm>
        </p:grpSpPr>
        <p:sp>
          <p:nvSpPr>
            <p:cNvPr id="1645" name="Google Shape;1645;p193"/>
            <p:cNvSpPr/>
            <p:nvPr/>
          </p:nvSpPr>
          <p:spPr>
            <a:xfrm>
              <a:off x="16926389"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46" name="Google Shape;1646;p193"/>
            <p:cNvGrpSpPr/>
            <p:nvPr/>
          </p:nvGrpSpPr>
          <p:grpSpPr>
            <a:xfrm>
              <a:off x="17366512" y="4123020"/>
              <a:ext cx="1099366" cy="1213873"/>
              <a:chOff x="14151530" y="7580550"/>
              <a:chExt cx="682620" cy="753720"/>
            </a:xfrm>
          </p:grpSpPr>
          <p:sp>
            <p:nvSpPr>
              <p:cNvPr id="1647" name="Google Shape;1647;p193"/>
              <p:cNvSpPr/>
              <p:nvPr/>
            </p:nvSpPr>
            <p:spPr>
              <a:xfrm>
                <a:off x="14151530" y="7784240"/>
                <a:ext cx="682620" cy="550030"/>
              </a:xfrm>
              <a:custGeom>
                <a:avLst/>
                <a:gdLst/>
                <a:ahLst/>
                <a:cxnLst/>
                <a:rect l="l" t="t" r="r" b="b"/>
                <a:pathLst>
                  <a:path w="68262" h="55003" extrusionOk="0">
                    <a:moveTo>
                      <a:pt x="67462" y="23101"/>
                    </a:moveTo>
                    <a:cubicBezTo>
                      <a:pt x="67462" y="23037"/>
                      <a:pt x="67437" y="22987"/>
                      <a:pt x="67437" y="22923"/>
                    </a:cubicBezTo>
                    <a:lnTo>
                      <a:pt x="63233" y="2654"/>
                    </a:lnTo>
                    <a:cubicBezTo>
                      <a:pt x="62953" y="1117"/>
                      <a:pt x="61633" y="0"/>
                      <a:pt x="60071" y="0"/>
                    </a:cubicBezTo>
                    <a:lnTo>
                      <a:pt x="52895" y="0"/>
                    </a:lnTo>
                    <a:cubicBezTo>
                      <a:pt x="52654" y="0"/>
                      <a:pt x="52438" y="203"/>
                      <a:pt x="52438" y="457"/>
                    </a:cubicBezTo>
                    <a:lnTo>
                      <a:pt x="52438" y="2285"/>
                    </a:lnTo>
                    <a:cubicBezTo>
                      <a:pt x="52438" y="2540"/>
                      <a:pt x="52654" y="2743"/>
                      <a:pt x="52895" y="2743"/>
                    </a:cubicBezTo>
                    <a:lnTo>
                      <a:pt x="60071" y="2743"/>
                    </a:lnTo>
                    <a:cubicBezTo>
                      <a:pt x="60286" y="2743"/>
                      <a:pt x="60477" y="2908"/>
                      <a:pt x="60528" y="3162"/>
                    </a:cubicBezTo>
                    <a:lnTo>
                      <a:pt x="64058" y="20167"/>
                    </a:lnTo>
                    <a:lnTo>
                      <a:pt x="4203" y="20167"/>
                    </a:lnTo>
                    <a:lnTo>
                      <a:pt x="7708" y="3136"/>
                    </a:lnTo>
                    <a:cubicBezTo>
                      <a:pt x="7746" y="2908"/>
                      <a:pt x="7924" y="2743"/>
                      <a:pt x="8153" y="2743"/>
                    </a:cubicBezTo>
                    <a:lnTo>
                      <a:pt x="15316" y="2743"/>
                    </a:lnTo>
                    <a:cubicBezTo>
                      <a:pt x="15570" y="2743"/>
                      <a:pt x="15773" y="2540"/>
                      <a:pt x="15773" y="2285"/>
                    </a:cubicBezTo>
                    <a:lnTo>
                      <a:pt x="15773" y="457"/>
                    </a:lnTo>
                    <a:cubicBezTo>
                      <a:pt x="15773" y="203"/>
                      <a:pt x="15570" y="0"/>
                      <a:pt x="15316" y="0"/>
                    </a:cubicBezTo>
                    <a:lnTo>
                      <a:pt x="8153" y="0"/>
                    </a:lnTo>
                    <a:cubicBezTo>
                      <a:pt x="6591" y="0"/>
                      <a:pt x="5257" y="1117"/>
                      <a:pt x="5003" y="2616"/>
                    </a:cubicBezTo>
                    <a:lnTo>
                      <a:pt x="927" y="22491"/>
                    </a:lnTo>
                    <a:cubicBezTo>
                      <a:pt x="914" y="22542"/>
                      <a:pt x="914" y="22606"/>
                      <a:pt x="901" y="22656"/>
                    </a:cubicBezTo>
                    <a:lnTo>
                      <a:pt x="838" y="22948"/>
                    </a:lnTo>
                    <a:cubicBezTo>
                      <a:pt x="838" y="22999"/>
                      <a:pt x="812" y="23050"/>
                      <a:pt x="812" y="23101"/>
                    </a:cubicBezTo>
                    <a:cubicBezTo>
                      <a:pt x="0" y="32727"/>
                      <a:pt x="12" y="42481"/>
                      <a:pt x="812" y="52095"/>
                    </a:cubicBezTo>
                    <a:cubicBezTo>
                      <a:pt x="952" y="53695"/>
                      <a:pt x="2400" y="55003"/>
                      <a:pt x="4000" y="55003"/>
                    </a:cubicBezTo>
                    <a:lnTo>
                      <a:pt x="64287" y="55003"/>
                    </a:lnTo>
                    <a:cubicBezTo>
                      <a:pt x="65887" y="55003"/>
                      <a:pt x="67322" y="53695"/>
                      <a:pt x="67462" y="52095"/>
                    </a:cubicBezTo>
                    <a:cubicBezTo>
                      <a:pt x="68262" y="42481"/>
                      <a:pt x="68262" y="32727"/>
                      <a:pt x="67462" y="23101"/>
                    </a:cubicBezTo>
                    <a:close/>
                    <a:moveTo>
                      <a:pt x="64719" y="51828"/>
                    </a:moveTo>
                    <a:cubicBezTo>
                      <a:pt x="64706" y="52031"/>
                      <a:pt x="64477" y="52247"/>
                      <a:pt x="64287" y="52247"/>
                    </a:cubicBezTo>
                    <a:lnTo>
                      <a:pt x="4000" y="52247"/>
                    </a:lnTo>
                    <a:cubicBezTo>
                      <a:pt x="3784" y="52247"/>
                      <a:pt x="3581" y="52031"/>
                      <a:pt x="3556" y="51828"/>
                    </a:cubicBezTo>
                    <a:cubicBezTo>
                      <a:pt x="2768" y="42405"/>
                      <a:pt x="2768" y="32842"/>
                      <a:pt x="3556" y="23406"/>
                    </a:cubicBezTo>
                    <a:lnTo>
                      <a:pt x="3581" y="23240"/>
                    </a:lnTo>
                    <a:cubicBezTo>
                      <a:pt x="3644" y="23063"/>
                      <a:pt x="3822" y="22910"/>
                      <a:pt x="4000" y="22910"/>
                    </a:cubicBezTo>
                    <a:lnTo>
                      <a:pt x="64287" y="22910"/>
                    </a:lnTo>
                    <a:cubicBezTo>
                      <a:pt x="64465" y="22910"/>
                      <a:pt x="64655" y="23088"/>
                      <a:pt x="64706" y="23266"/>
                    </a:cubicBezTo>
                    <a:lnTo>
                      <a:pt x="64731" y="23380"/>
                    </a:lnTo>
                    <a:cubicBezTo>
                      <a:pt x="65506" y="32816"/>
                      <a:pt x="65506" y="42392"/>
                      <a:pt x="64719" y="5182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48" name="Google Shape;1648;p193"/>
              <p:cNvSpPr/>
              <p:nvPr/>
            </p:nvSpPr>
            <p:spPr>
              <a:xfrm>
                <a:off x="14309350" y="7580550"/>
                <a:ext cx="366520" cy="331970"/>
              </a:xfrm>
              <a:custGeom>
                <a:avLst/>
                <a:gdLst/>
                <a:ahLst/>
                <a:cxnLst/>
                <a:rect l="l" t="t" r="r" b="b"/>
                <a:pathLst>
                  <a:path w="36652" h="33197" extrusionOk="0">
                    <a:moveTo>
                      <a:pt x="0" y="30911"/>
                    </a:moveTo>
                    <a:lnTo>
                      <a:pt x="0" y="32740"/>
                    </a:lnTo>
                    <a:cubicBezTo>
                      <a:pt x="0" y="32994"/>
                      <a:pt x="190" y="33197"/>
                      <a:pt x="457" y="33197"/>
                    </a:cubicBezTo>
                    <a:lnTo>
                      <a:pt x="36195" y="33197"/>
                    </a:lnTo>
                    <a:cubicBezTo>
                      <a:pt x="36461" y="33197"/>
                      <a:pt x="36652" y="32994"/>
                      <a:pt x="36652" y="32740"/>
                    </a:cubicBezTo>
                    <a:lnTo>
                      <a:pt x="36652" y="30911"/>
                    </a:lnTo>
                    <a:cubicBezTo>
                      <a:pt x="36652" y="30657"/>
                      <a:pt x="36461" y="30454"/>
                      <a:pt x="36195" y="30454"/>
                    </a:cubicBezTo>
                    <a:lnTo>
                      <a:pt x="31534" y="30454"/>
                    </a:lnTo>
                    <a:lnTo>
                      <a:pt x="34798" y="6870"/>
                    </a:lnTo>
                    <a:cubicBezTo>
                      <a:pt x="35052" y="5118"/>
                      <a:pt x="33820" y="3505"/>
                      <a:pt x="32067" y="3263"/>
                    </a:cubicBezTo>
                    <a:lnTo>
                      <a:pt x="10274" y="241"/>
                    </a:lnTo>
                    <a:cubicBezTo>
                      <a:pt x="8521" y="0"/>
                      <a:pt x="6896" y="1231"/>
                      <a:pt x="6654" y="2984"/>
                    </a:cubicBezTo>
                    <a:lnTo>
                      <a:pt x="2857" y="30454"/>
                    </a:lnTo>
                    <a:lnTo>
                      <a:pt x="457" y="30454"/>
                    </a:lnTo>
                    <a:cubicBezTo>
                      <a:pt x="190" y="30454"/>
                      <a:pt x="0" y="30657"/>
                      <a:pt x="0" y="30911"/>
                    </a:cubicBezTo>
                    <a:close/>
                    <a:moveTo>
                      <a:pt x="9385" y="3352"/>
                    </a:moveTo>
                    <a:cubicBezTo>
                      <a:pt x="9410" y="3098"/>
                      <a:pt x="9639" y="2920"/>
                      <a:pt x="9893" y="2959"/>
                    </a:cubicBezTo>
                    <a:lnTo>
                      <a:pt x="31686" y="5981"/>
                    </a:lnTo>
                    <a:cubicBezTo>
                      <a:pt x="31927" y="6007"/>
                      <a:pt x="32118" y="6248"/>
                      <a:pt x="32080" y="6502"/>
                    </a:cubicBezTo>
                    <a:lnTo>
                      <a:pt x="28752" y="30454"/>
                    </a:lnTo>
                    <a:lnTo>
                      <a:pt x="5638" y="30454"/>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194"/>
          <p:cNvSpPr/>
          <p:nvPr/>
        </p:nvSpPr>
        <p:spPr>
          <a:xfrm>
            <a:off x="210125" y="4353825"/>
            <a:ext cx="8718900" cy="446700"/>
          </a:xfrm>
          <a:prstGeom prst="roundRect">
            <a:avLst>
              <a:gd name="adj" fmla="val 40366"/>
            </a:avLst>
          </a:prstGeom>
          <a:solidFill>
            <a:schemeClr val="lt1"/>
          </a:solidFill>
          <a:ln>
            <a:noFill/>
          </a:ln>
        </p:spPr>
        <p:txBody>
          <a:bodyPr spcFirstLastPara="1" wrap="square" lIns="34275" tIns="17125" rIns="34275" bIns="17125" rtlCol="0" anchor="ctr" anchorCtr="0">
            <a:noAutofit/>
          </a:bodyPr>
          <a:lstStyle/>
          <a:p>
            <a:pPr marL="0" marR="0" lvl="0" indent="0" algn="l" rtl="0">
              <a:lnSpc>
                <a:spcPct val="100000"/>
              </a:lnSpc>
              <a:spcBef>
                <a:spcPts val="0"/>
              </a:spcBef>
              <a:spcAft>
                <a:spcPts val="0"/>
              </a:spcAft>
              <a:buNone/>
            </a:pPr>
            <a:endParaRPr sz="500" b="1">
              <a:latin typeface="Optimistic Text"/>
              <a:ea typeface="Optimistic Text"/>
              <a:cs typeface="Optimistic Text"/>
              <a:sym typeface="Optimistic Text"/>
            </a:endParaRPr>
          </a:p>
        </p:txBody>
      </p:sp>
      <p:sp>
        <p:nvSpPr>
          <p:cNvPr id="1654" name="Google Shape;1654;p194"/>
          <p:cNvSpPr/>
          <p:nvPr/>
        </p:nvSpPr>
        <p:spPr>
          <a:xfrm>
            <a:off x="392363" y="727071"/>
            <a:ext cx="8164037" cy="4941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400"/>
              </a:spcAft>
              <a:buNone/>
            </a:pPr>
            <a:r>
              <a:rPr lang="fr-fr" sz="2700" i="0" u="none" strike="noStrike" cap="none">
                <a:solidFill>
                  <a:schemeClr val="dk1"/>
                </a:solidFill>
                <a:latin typeface="Optimistic Display Medium"/>
                <a:ea typeface="Optimistic Display Medium"/>
                <a:cs typeface="Optimistic Display Medium"/>
                <a:sym typeface="Optimistic Display Medium"/>
              </a:rPr>
              <a:t>Processus d’autorisation des publicités</a:t>
            </a:r>
            <a:endParaRPr sz="2700" i="0" u="none" strike="noStrike" cap="none">
              <a:solidFill>
                <a:schemeClr val="dk1"/>
              </a:solidFill>
              <a:latin typeface="Optimistic Display Medium"/>
              <a:ea typeface="Optimistic Display Medium"/>
              <a:cs typeface="Optimistic Display Medium"/>
              <a:sym typeface="Optimistic Display Medium"/>
            </a:endParaRPr>
          </a:p>
        </p:txBody>
      </p:sp>
      <p:sp>
        <p:nvSpPr>
          <p:cNvPr id="1655" name="Google Shape;1655;p194"/>
          <p:cNvSpPr txBox="1"/>
          <p:nvPr/>
        </p:nvSpPr>
        <p:spPr>
          <a:xfrm>
            <a:off x="6332258" y="2316313"/>
            <a:ext cx="2644102" cy="657600"/>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Clr>
                <a:srgbClr val="1C2B33"/>
              </a:buClr>
              <a:buSzPts val="500"/>
              <a:buFont typeface="Arial"/>
              <a:buNone/>
            </a:pPr>
            <a:r>
              <a:rPr lang="fr-fr" sz="900" b="1" i="0" u="none" strike="noStrike" cap="none" dirty="0">
                <a:solidFill>
                  <a:schemeClr val="dk1"/>
                </a:solidFill>
                <a:latin typeface="Optimistic Text"/>
                <a:ea typeface="Optimistic Text"/>
                <a:cs typeface="Optimistic Text"/>
                <a:sym typeface="Optimistic Text"/>
              </a:rPr>
              <a:t>ÉTAPE 3</a:t>
            </a:r>
            <a:endParaRPr sz="500" b="1" dirty="0">
              <a:latin typeface="Optimistic Text"/>
              <a:ea typeface="Optimistic Text"/>
              <a:cs typeface="Optimistic Text"/>
              <a:sym typeface="Optimistic Text"/>
            </a:endParaRPr>
          </a:p>
          <a:p>
            <a:pPr marL="0" marR="0" lvl="0" indent="0" algn="l" rtl="0">
              <a:spcBef>
                <a:spcPts val="200"/>
              </a:spcBef>
              <a:spcAft>
                <a:spcPts val="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Identifier les publicités de nature sociale, électorale ou politique</a:t>
            </a:r>
            <a:endParaRPr sz="500" b="1"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Les publicités signalées comme </a:t>
            </a:r>
            <a:r>
              <a:rPr lang="fr-fr" sz="900" dirty="0">
                <a:solidFill>
                  <a:schemeClr val="dk1"/>
                </a:solidFill>
                <a:latin typeface="Optimistic Text"/>
                <a:ea typeface="Optimistic Text"/>
                <a:cs typeface="Optimistic Text"/>
                <a:sym typeface="Optimistic Text"/>
              </a:rPr>
              <a:t>« P</a:t>
            </a:r>
            <a:r>
              <a:rPr lang="fr-fr" sz="900" i="0" u="none" strike="noStrike" cap="none" dirty="0">
                <a:solidFill>
                  <a:schemeClr val="dk1"/>
                </a:solidFill>
                <a:latin typeface="Optimistic Text"/>
                <a:ea typeface="Optimistic Text"/>
                <a:cs typeface="Optimistic Text"/>
                <a:sym typeface="Optimistic Text"/>
              </a:rPr>
              <a:t>ortant sur un enjeu social, électoral ou politique </a:t>
            </a:r>
            <a:r>
              <a:rPr lang="fr-fr" sz="900" dirty="0">
                <a:solidFill>
                  <a:schemeClr val="dk1"/>
                </a:solidFill>
                <a:latin typeface="Optimistic Text"/>
                <a:ea typeface="Optimistic Text"/>
                <a:cs typeface="Optimistic Text"/>
                <a:sym typeface="Optimistic Text"/>
              </a:rPr>
              <a:t>»</a:t>
            </a:r>
            <a:r>
              <a:rPr lang="fr-fr" sz="900" i="0" u="none" strike="noStrike" cap="none" dirty="0">
                <a:solidFill>
                  <a:schemeClr val="dk1"/>
                </a:solidFill>
                <a:latin typeface="Optimistic Text"/>
                <a:ea typeface="Optimistic Text"/>
                <a:cs typeface="Optimistic Text"/>
                <a:sym typeface="Optimistic Text"/>
              </a:rPr>
              <a:t> sont ajoutées à la bibliothèque publicitaire pour une durée de 7 ans.</a:t>
            </a:r>
            <a:endParaRPr sz="500" dirty="0">
              <a:latin typeface="Optimistic Text"/>
              <a:ea typeface="Optimistic Text"/>
              <a:cs typeface="Optimistic Text"/>
              <a:sym typeface="Optimistic Text"/>
            </a:endParaRPr>
          </a:p>
          <a:p>
            <a:pPr marL="177800" marR="0" lvl="0" indent="-171450" algn="l" rtl="0">
              <a:spcBef>
                <a:spcPts val="400"/>
              </a:spcBef>
              <a:spcAft>
                <a:spcPts val="40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Meta détecte et examine les publicités de cette nature de manière proactive. Même les publicités qui ne contiennent pas d’avertissement sont rendues publiques dans la bibliothèque publicitaire.</a:t>
            </a:r>
            <a:endParaRPr sz="900" dirty="0">
              <a:solidFill>
                <a:schemeClr val="dk1"/>
              </a:solidFill>
              <a:latin typeface="Optimistic Text"/>
              <a:ea typeface="Optimistic Text"/>
              <a:cs typeface="Optimistic Text"/>
              <a:sym typeface="Optimistic Text"/>
            </a:endParaRPr>
          </a:p>
        </p:txBody>
      </p:sp>
      <p:sp>
        <p:nvSpPr>
          <p:cNvPr id="1656" name="Google Shape;1656;p194"/>
          <p:cNvSpPr txBox="1"/>
          <p:nvPr/>
        </p:nvSpPr>
        <p:spPr>
          <a:xfrm>
            <a:off x="410712" y="2316313"/>
            <a:ext cx="2530608" cy="657600"/>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Clr>
                <a:srgbClr val="1C2B33"/>
              </a:buClr>
              <a:buSzPts val="500"/>
              <a:buFont typeface="Arial"/>
              <a:buNone/>
            </a:pPr>
            <a:r>
              <a:rPr lang="fr-fr" sz="900" b="1" i="0" u="none" strike="noStrike" cap="none" dirty="0">
                <a:solidFill>
                  <a:schemeClr val="dk1"/>
                </a:solidFill>
                <a:latin typeface="Optimistic Text"/>
                <a:ea typeface="Optimistic Text"/>
                <a:cs typeface="Optimistic Text"/>
                <a:sym typeface="Optimistic Text"/>
              </a:rPr>
              <a:t>ÉTAPE 1</a:t>
            </a:r>
            <a:endParaRPr sz="500" b="1" dirty="0">
              <a:latin typeface="Optimistic Text"/>
              <a:ea typeface="Optimistic Text"/>
              <a:cs typeface="Optimistic Text"/>
              <a:sym typeface="Optimistic Text"/>
            </a:endParaRPr>
          </a:p>
          <a:p>
            <a:pPr marL="0" marR="0" lvl="0" indent="0" algn="l" rtl="0">
              <a:spcBef>
                <a:spcPts val="200"/>
              </a:spcBef>
              <a:spcAft>
                <a:spcPts val="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Confirmation d’identité dans votre pays</a:t>
            </a:r>
            <a:endParaRPr sz="500" b="1"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Configurer l’authentification à 2 facteurs.</a:t>
            </a:r>
            <a:endParaRPr sz="500" dirty="0">
              <a:latin typeface="Optimistic Text"/>
              <a:ea typeface="Optimistic Text"/>
              <a:cs typeface="Optimistic Text"/>
              <a:sym typeface="Optimistic Text"/>
            </a:endParaRPr>
          </a:p>
          <a:p>
            <a:pPr marL="177800" marR="0" lvl="0" indent="-171450" algn="l" rtl="0">
              <a:spcBef>
                <a:spcPts val="400"/>
              </a:spcBef>
              <a:spcAft>
                <a:spcPts val="40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Envoyez une pièce d’identité à des fins de vérification.</a:t>
            </a:r>
            <a:endParaRPr sz="900" dirty="0">
              <a:solidFill>
                <a:schemeClr val="dk1"/>
              </a:solidFill>
              <a:latin typeface="Optimistic Text"/>
              <a:ea typeface="Optimistic Text"/>
              <a:cs typeface="Optimistic Text"/>
              <a:sym typeface="Optimistic Text"/>
            </a:endParaRPr>
          </a:p>
        </p:txBody>
      </p:sp>
      <p:sp>
        <p:nvSpPr>
          <p:cNvPr id="1657" name="Google Shape;1657;p194"/>
          <p:cNvSpPr txBox="1"/>
          <p:nvPr/>
        </p:nvSpPr>
        <p:spPr>
          <a:xfrm>
            <a:off x="3371484" y="2316313"/>
            <a:ext cx="2775315" cy="691800"/>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Clr>
                <a:srgbClr val="1C2B33"/>
              </a:buClr>
              <a:buSzPts val="500"/>
              <a:buFont typeface="Arial"/>
              <a:buNone/>
            </a:pPr>
            <a:r>
              <a:rPr lang="fr-fr" sz="900" b="1" i="0" u="none" strike="noStrike" cap="none" dirty="0">
                <a:solidFill>
                  <a:schemeClr val="dk1"/>
                </a:solidFill>
                <a:latin typeface="Optimistic Text"/>
                <a:ea typeface="Optimistic Text"/>
                <a:cs typeface="Optimistic Text"/>
                <a:sym typeface="Optimistic Text"/>
              </a:rPr>
              <a:t>ÉTAPE 2</a:t>
            </a:r>
            <a:endParaRPr sz="500" b="1" dirty="0">
              <a:latin typeface="Optimistic Text"/>
              <a:ea typeface="Optimistic Text"/>
              <a:cs typeface="Optimistic Text"/>
              <a:sym typeface="Optimistic Text"/>
            </a:endParaRPr>
          </a:p>
          <a:p>
            <a:pPr marL="0" marR="0" lvl="0" indent="0" algn="l" rtl="0">
              <a:spcBef>
                <a:spcPts val="200"/>
              </a:spcBef>
              <a:spcAft>
                <a:spcPts val="0"/>
              </a:spcAft>
              <a:buClr>
                <a:srgbClr val="1C2B33"/>
              </a:buClr>
              <a:buSzPts val="500"/>
              <a:buFont typeface="Arial"/>
              <a:buNone/>
            </a:pPr>
            <a:r>
              <a:rPr lang="fr-fr" sz="1300" b="1" i="0" u="none" strike="noStrike" cap="none" dirty="0">
                <a:solidFill>
                  <a:schemeClr val="dk1"/>
                </a:solidFill>
                <a:latin typeface="Optimistic Text"/>
                <a:ea typeface="Optimistic Text"/>
                <a:cs typeface="Optimistic Text"/>
                <a:sym typeface="Optimistic Text"/>
              </a:rPr>
              <a:t>Gérer les avertissements et associer des comptes publicitaires</a:t>
            </a:r>
            <a:endParaRPr sz="500" b="1" dirty="0">
              <a:latin typeface="Optimistic Text"/>
              <a:ea typeface="Optimistic Text"/>
              <a:cs typeface="Optimistic Text"/>
              <a:sym typeface="Optimistic Text"/>
            </a:endParaRPr>
          </a:p>
          <a:p>
            <a:pPr marL="177800" marR="0" lvl="0" indent="-171450" algn="l" rtl="0">
              <a:spcBef>
                <a:spcPts val="400"/>
              </a:spcBef>
              <a:spcAft>
                <a:spcPts val="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Configurer un avertissement de type « Financé par » : Tous les annonceurs doivent fournir plus d’informations sur leur organisation pour pouvoir diffuser des publicités portant sur un enjeu social, électoral ou politique.</a:t>
            </a:r>
            <a:endParaRPr sz="500" dirty="0">
              <a:latin typeface="Optimistic Text"/>
              <a:ea typeface="Optimistic Text"/>
              <a:cs typeface="Optimistic Text"/>
              <a:sym typeface="Optimistic Text"/>
            </a:endParaRPr>
          </a:p>
          <a:p>
            <a:pPr marL="177800" marR="0" lvl="0" indent="-171450" algn="l" rtl="0">
              <a:spcBef>
                <a:spcPts val="400"/>
              </a:spcBef>
              <a:spcAft>
                <a:spcPts val="400"/>
              </a:spcAft>
              <a:buClr>
                <a:schemeClr val="dk1"/>
              </a:buClr>
              <a:buSzPts val="900"/>
              <a:buFont typeface="Optimistic Text"/>
              <a:buAutoNum type="arabicPeriod"/>
            </a:pPr>
            <a:r>
              <a:rPr lang="fr-fr" sz="900" i="0" u="none" strike="noStrike" cap="none" dirty="0">
                <a:solidFill>
                  <a:schemeClr val="dk1"/>
                </a:solidFill>
                <a:latin typeface="Optimistic Text"/>
                <a:ea typeface="Optimistic Text"/>
                <a:cs typeface="Optimistic Text"/>
                <a:sym typeface="Optimistic Text"/>
              </a:rPr>
              <a:t>Associer les avertissements à des comptes publicitaires.</a:t>
            </a:r>
            <a:endParaRPr sz="900" dirty="0">
              <a:solidFill>
                <a:schemeClr val="dk1"/>
              </a:solidFill>
              <a:latin typeface="Optimistic Text"/>
              <a:ea typeface="Optimistic Text"/>
              <a:cs typeface="Optimistic Text"/>
              <a:sym typeface="Optimistic Text"/>
            </a:endParaRPr>
          </a:p>
        </p:txBody>
      </p:sp>
      <p:sp>
        <p:nvSpPr>
          <p:cNvPr id="1658" name="Google Shape;1658;p194"/>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grpSp>
        <p:nvGrpSpPr>
          <p:cNvPr id="1659" name="Google Shape;1659;p194"/>
          <p:cNvGrpSpPr/>
          <p:nvPr/>
        </p:nvGrpSpPr>
        <p:grpSpPr>
          <a:xfrm>
            <a:off x="3371485" y="1431131"/>
            <a:ext cx="742258" cy="742355"/>
            <a:chOff x="8991798" y="3816350"/>
            <a:chExt cx="1979613" cy="1979613"/>
          </a:xfrm>
        </p:grpSpPr>
        <p:sp>
          <p:nvSpPr>
            <p:cNvPr id="1660" name="Google Shape;1660;p194"/>
            <p:cNvSpPr/>
            <p:nvPr/>
          </p:nvSpPr>
          <p:spPr>
            <a:xfrm>
              <a:off x="8991798"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61" name="Google Shape;1661;p194"/>
            <p:cNvGrpSpPr/>
            <p:nvPr/>
          </p:nvGrpSpPr>
          <p:grpSpPr>
            <a:xfrm>
              <a:off x="9428136" y="4259847"/>
              <a:ext cx="1106936" cy="1092618"/>
              <a:chOff x="3671170" y="5524440"/>
              <a:chExt cx="687320" cy="678430"/>
            </a:xfrm>
          </p:grpSpPr>
          <p:sp>
            <p:nvSpPr>
              <p:cNvPr id="1662" name="Google Shape;1662;p194"/>
              <p:cNvSpPr/>
              <p:nvPr/>
            </p:nvSpPr>
            <p:spPr>
              <a:xfrm>
                <a:off x="3886580" y="5607050"/>
                <a:ext cx="192400" cy="27430"/>
              </a:xfrm>
              <a:custGeom>
                <a:avLst/>
                <a:gdLst/>
                <a:ahLst/>
                <a:cxnLst/>
                <a:rect l="l" t="t" r="r" b="b"/>
                <a:pathLst>
                  <a:path w="19240" h="2743" extrusionOk="0">
                    <a:moveTo>
                      <a:pt x="18783" y="2743"/>
                    </a:moveTo>
                    <a:lnTo>
                      <a:pt x="457" y="2743"/>
                    </a:lnTo>
                    <a:cubicBezTo>
                      <a:pt x="203" y="2743"/>
                      <a:pt x="0" y="2540"/>
                      <a:pt x="0" y="2285"/>
                    </a:cubicBezTo>
                    <a:lnTo>
                      <a:pt x="0" y="444"/>
                    </a:lnTo>
                    <a:cubicBezTo>
                      <a:pt x="0" y="203"/>
                      <a:pt x="203" y="0"/>
                      <a:pt x="457" y="0"/>
                    </a:cubicBezTo>
                    <a:lnTo>
                      <a:pt x="18783" y="0"/>
                    </a:lnTo>
                    <a:cubicBezTo>
                      <a:pt x="19037" y="0"/>
                      <a:pt x="19240" y="203"/>
                      <a:pt x="19240" y="444"/>
                    </a:cubicBezTo>
                    <a:lnTo>
                      <a:pt x="19240" y="2285"/>
                    </a:lnTo>
                    <a:cubicBezTo>
                      <a:pt x="19240" y="2540"/>
                      <a:pt x="19037" y="2743"/>
                      <a:pt x="18783"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63" name="Google Shape;1663;p194"/>
              <p:cNvSpPr/>
              <p:nvPr/>
            </p:nvSpPr>
            <p:spPr>
              <a:xfrm>
                <a:off x="3671170" y="5524440"/>
                <a:ext cx="687320" cy="678430"/>
              </a:xfrm>
              <a:custGeom>
                <a:avLst/>
                <a:gdLst/>
                <a:ahLst/>
                <a:cxnLst/>
                <a:rect l="l" t="t" r="r" b="b"/>
                <a:pathLst>
                  <a:path w="68732" h="67843" extrusionOk="0">
                    <a:moveTo>
                      <a:pt x="63538" y="67843"/>
                    </a:moveTo>
                    <a:lnTo>
                      <a:pt x="5194" y="67843"/>
                    </a:lnTo>
                    <a:cubicBezTo>
                      <a:pt x="3467" y="67843"/>
                      <a:pt x="1981" y="66484"/>
                      <a:pt x="1828" y="64757"/>
                    </a:cubicBezTo>
                    <a:cubicBezTo>
                      <a:pt x="0" y="44297"/>
                      <a:pt x="0" y="23545"/>
                      <a:pt x="1828" y="3086"/>
                    </a:cubicBezTo>
                    <a:cubicBezTo>
                      <a:pt x="1981" y="1358"/>
                      <a:pt x="3467" y="0"/>
                      <a:pt x="5194" y="0"/>
                    </a:cubicBezTo>
                    <a:lnTo>
                      <a:pt x="63538" y="0"/>
                    </a:lnTo>
                    <a:cubicBezTo>
                      <a:pt x="65278" y="0"/>
                      <a:pt x="66751" y="1358"/>
                      <a:pt x="66903" y="3086"/>
                    </a:cubicBezTo>
                    <a:cubicBezTo>
                      <a:pt x="68732" y="23545"/>
                      <a:pt x="68732" y="44297"/>
                      <a:pt x="66903" y="64744"/>
                    </a:cubicBezTo>
                    <a:cubicBezTo>
                      <a:pt x="66751" y="66484"/>
                      <a:pt x="65278" y="67843"/>
                      <a:pt x="63538" y="67843"/>
                    </a:cubicBezTo>
                    <a:close/>
                    <a:moveTo>
                      <a:pt x="5194" y="2755"/>
                    </a:moveTo>
                    <a:cubicBezTo>
                      <a:pt x="4889" y="2755"/>
                      <a:pt x="4597" y="3022"/>
                      <a:pt x="4559" y="3327"/>
                    </a:cubicBezTo>
                    <a:cubicBezTo>
                      <a:pt x="2755" y="23634"/>
                      <a:pt x="2755" y="44208"/>
                      <a:pt x="4559" y="64503"/>
                    </a:cubicBezTo>
                    <a:cubicBezTo>
                      <a:pt x="4597" y="64808"/>
                      <a:pt x="4889" y="65087"/>
                      <a:pt x="5194" y="65087"/>
                    </a:cubicBezTo>
                    <a:lnTo>
                      <a:pt x="63538" y="65087"/>
                    </a:lnTo>
                    <a:cubicBezTo>
                      <a:pt x="63842" y="65087"/>
                      <a:pt x="64147" y="64808"/>
                      <a:pt x="64173" y="64503"/>
                    </a:cubicBezTo>
                    <a:cubicBezTo>
                      <a:pt x="65989" y="44208"/>
                      <a:pt x="65989" y="23634"/>
                      <a:pt x="64173" y="3327"/>
                    </a:cubicBezTo>
                    <a:cubicBezTo>
                      <a:pt x="64147" y="3022"/>
                      <a:pt x="63842" y="2755"/>
                      <a:pt x="63538"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64" name="Google Shape;1664;p194"/>
              <p:cNvSpPr/>
              <p:nvPr/>
            </p:nvSpPr>
            <p:spPr>
              <a:xfrm>
                <a:off x="4078990" y="6065250"/>
                <a:ext cx="201670" cy="91690"/>
              </a:xfrm>
              <a:custGeom>
                <a:avLst/>
                <a:gdLst/>
                <a:ahLst/>
                <a:cxnLst/>
                <a:rect l="l" t="t" r="r" b="b"/>
                <a:pathLst>
                  <a:path w="20167" h="9169" extrusionOk="0">
                    <a:moveTo>
                      <a:pt x="16967" y="9169"/>
                    </a:moveTo>
                    <a:lnTo>
                      <a:pt x="3213" y="9169"/>
                    </a:lnTo>
                    <a:cubicBezTo>
                      <a:pt x="1435" y="9169"/>
                      <a:pt x="0" y="7734"/>
                      <a:pt x="0" y="5956"/>
                    </a:cubicBezTo>
                    <a:lnTo>
                      <a:pt x="0" y="3213"/>
                    </a:lnTo>
                    <a:cubicBezTo>
                      <a:pt x="0" y="1435"/>
                      <a:pt x="1435" y="0"/>
                      <a:pt x="3213" y="0"/>
                    </a:cubicBezTo>
                    <a:lnTo>
                      <a:pt x="16967" y="0"/>
                    </a:lnTo>
                    <a:cubicBezTo>
                      <a:pt x="18732" y="0"/>
                      <a:pt x="20167" y="1435"/>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08" y="6426"/>
                      <a:pt x="17424" y="6210"/>
                      <a:pt x="17424" y="5956"/>
                    </a:cubicBezTo>
                    <a:lnTo>
                      <a:pt x="17424" y="3213"/>
                    </a:lnTo>
                    <a:cubicBezTo>
                      <a:pt x="17424" y="2959"/>
                      <a:pt x="17208" y="2755"/>
                      <a:pt x="16967"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65" name="Google Shape;1665;p194"/>
              <p:cNvSpPr/>
              <p:nvPr/>
            </p:nvSpPr>
            <p:spPr>
              <a:xfrm>
                <a:off x="3749040" y="5570270"/>
                <a:ext cx="100830" cy="100830"/>
              </a:xfrm>
              <a:custGeom>
                <a:avLst/>
                <a:gdLst/>
                <a:ahLst/>
                <a:cxnLst/>
                <a:rect l="l" t="t" r="r" b="b"/>
                <a:pathLst>
                  <a:path w="10083" h="10083" extrusionOk="0">
                    <a:moveTo>
                      <a:pt x="5041" y="10083"/>
                    </a:moveTo>
                    <a:cubicBezTo>
                      <a:pt x="2260" y="10083"/>
                      <a:pt x="0" y="7823"/>
                      <a:pt x="0" y="5041"/>
                    </a:cubicBezTo>
                    <a:cubicBezTo>
                      <a:pt x="0" y="2260"/>
                      <a:pt x="2260" y="0"/>
                      <a:pt x="5041" y="0"/>
                    </a:cubicBezTo>
                    <a:cubicBezTo>
                      <a:pt x="7823" y="0"/>
                      <a:pt x="10083" y="2260"/>
                      <a:pt x="10083" y="5041"/>
                    </a:cubicBezTo>
                    <a:cubicBezTo>
                      <a:pt x="10083" y="7823"/>
                      <a:pt x="7823" y="10083"/>
                      <a:pt x="5041" y="10083"/>
                    </a:cubicBezTo>
                    <a:close/>
                    <a:moveTo>
                      <a:pt x="5041" y="2755"/>
                    </a:moveTo>
                    <a:cubicBezTo>
                      <a:pt x="3771" y="2755"/>
                      <a:pt x="2743" y="3784"/>
                      <a:pt x="2743" y="5041"/>
                    </a:cubicBezTo>
                    <a:cubicBezTo>
                      <a:pt x="2743" y="6311"/>
                      <a:pt x="3771" y="7340"/>
                      <a:pt x="5041" y="7340"/>
                    </a:cubicBezTo>
                    <a:cubicBezTo>
                      <a:pt x="6311" y="7340"/>
                      <a:pt x="7327" y="6311"/>
                      <a:pt x="7327" y="5041"/>
                    </a:cubicBezTo>
                    <a:cubicBezTo>
                      <a:pt x="7327" y="3784"/>
                      <a:pt x="6311" y="2755"/>
                      <a:pt x="5041"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66" name="Google Shape;1666;p194"/>
              <p:cNvSpPr/>
              <p:nvPr/>
            </p:nvSpPr>
            <p:spPr>
              <a:xfrm>
                <a:off x="3976120" y="5790280"/>
                <a:ext cx="76089" cy="201670"/>
              </a:xfrm>
              <a:custGeom>
                <a:avLst/>
                <a:gdLst/>
                <a:ahLst/>
                <a:cxnLst/>
                <a:rect l="l" t="t" r="r" b="b"/>
                <a:pathLst>
                  <a:path w="7607" h="20167" extrusionOk="0">
                    <a:moveTo>
                      <a:pt x="4787" y="19710"/>
                    </a:moveTo>
                    <a:cubicBezTo>
                      <a:pt x="4787" y="19964"/>
                      <a:pt x="4584" y="20167"/>
                      <a:pt x="4330" y="20167"/>
                    </a:cubicBezTo>
                    <a:lnTo>
                      <a:pt x="1435" y="20167"/>
                    </a:lnTo>
                    <a:cubicBezTo>
                      <a:pt x="1015" y="20167"/>
                      <a:pt x="609" y="19977"/>
                      <a:pt x="342" y="19634"/>
                    </a:cubicBezTo>
                    <a:cubicBezTo>
                      <a:pt x="88" y="19291"/>
                      <a:pt x="0" y="18846"/>
                      <a:pt x="114" y="18427"/>
                    </a:cubicBezTo>
                    <a:lnTo>
                      <a:pt x="4368" y="2755"/>
                    </a:lnTo>
                    <a:lnTo>
                      <a:pt x="3416" y="2755"/>
                    </a:lnTo>
                    <a:cubicBezTo>
                      <a:pt x="3162" y="2755"/>
                      <a:pt x="2959" y="2540"/>
                      <a:pt x="2959" y="2285"/>
                    </a:cubicBezTo>
                    <a:lnTo>
                      <a:pt x="2959" y="457"/>
                    </a:lnTo>
                    <a:cubicBezTo>
                      <a:pt x="2959" y="203"/>
                      <a:pt x="3162" y="0"/>
                      <a:pt x="3416" y="0"/>
                    </a:cubicBezTo>
                    <a:lnTo>
                      <a:pt x="6159" y="0"/>
                    </a:lnTo>
                    <a:cubicBezTo>
                      <a:pt x="6591" y="0"/>
                      <a:pt x="6997" y="203"/>
                      <a:pt x="7251" y="546"/>
                    </a:cubicBezTo>
                    <a:cubicBezTo>
                      <a:pt x="7518" y="889"/>
                      <a:pt x="7607" y="1320"/>
                      <a:pt x="7492" y="1739"/>
                    </a:cubicBezTo>
                    <a:lnTo>
                      <a:pt x="3238" y="17411"/>
                    </a:lnTo>
                    <a:lnTo>
                      <a:pt x="4330" y="17411"/>
                    </a:lnTo>
                    <a:cubicBezTo>
                      <a:pt x="4584" y="17411"/>
                      <a:pt x="4787" y="17614"/>
                      <a:pt x="4787" y="1786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67" name="Google Shape;1667;p194"/>
              <p:cNvSpPr/>
              <p:nvPr/>
            </p:nvSpPr>
            <p:spPr>
              <a:xfrm>
                <a:off x="4023950" y="5744520"/>
                <a:ext cx="27557" cy="27430"/>
              </a:xfrm>
              <a:custGeom>
                <a:avLst/>
                <a:gdLst/>
                <a:ahLst/>
                <a:cxnLst/>
                <a:rect l="l" t="t" r="r" b="b"/>
                <a:pathLst>
                  <a:path w="2755" h="2743" extrusionOk="0">
                    <a:moveTo>
                      <a:pt x="2298" y="2743"/>
                    </a:moveTo>
                    <a:lnTo>
                      <a:pt x="457" y="2743"/>
                    </a:lnTo>
                    <a:cubicBezTo>
                      <a:pt x="203" y="2743"/>
                      <a:pt x="0" y="2540"/>
                      <a:pt x="0" y="2285"/>
                    </a:cubicBezTo>
                    <a:lnTo>
                      <a:pt x="0" y="457"/>
                    </a:lnTo>
                    <a:cubicBezTo>
                      <a:pt x="0" y="203"/>
                      <a:pt x="203" y="0"/>
                      <a:pt x="457" y="0"/>
                    </a:cubicBezTo>
                    <a:lnTo>
                      <a:pt x="2298" y="0"/>
                    </a:lnTo>
                    <a:cubicBezTo>
                      <a:pt x="2552" y="0"/>
                      <a:pt x="2755" y="203"/>
                      <a:pt x="2755" y="457"/>
                    </a:cubicBezTo>
                    <a:lnTo>
                      <a:pt x="2755" y="2285"/>
                    </a:lnTo>
                    <a:cubicBezTo>
                      <a:pt x="2755" y="2540"/>
                      <a:pt x="2552" y="2743"/>
                      <a:pt x="2298"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668" name="Google Shape;1668;p194"/>
          <p:cNvGrpSpPr/>
          <p:nvPr/>
        </p:nvGrpSpPr>
        <p:grpSpPr>
          <a:xfrm>
            <a:off x="6346569" y="1431131"/>
            <a:ext cx="742258" cy="742355"/>
            <a:chOff x="16926389" y="3816350"/>
            <a:chExt cx="1979613" cy="1979613"/>
          </a:xfrm>
        </p:grpSpPr>
        <p:sp>
          <p:nvSpPr>
            <p:cNvPr id="1669" name="Google Shape;1669;p194"/>
            <p:cNvSpPr/>
            <p:nvPr/>
          </p:nvSpPr>
          <p:spPr>
            <a:xfrm>
              <a:off x="16926389"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70" name="Google Shape;1670;p194"/>
            <p:cNvGrpSpPr/>
            <p:nvPr/>
          </p:nvGrpSpPr>
          <p:grpSpPr>
            <a:xfrm>
              <a:off x="17366512" y="4123020"/>
              <a:ext cx="1099366" cy="1213873"/>
              <a:chOff x="14151530" y="7580550"/>
              <a:chExt cx="682620" cy="753720"/>
            </a:xfrm>
          </p:grpSpPr>
          <p:sp>
            <p:nvSpPr>
              <p:cNvPr id="1671" name="Google Shape;1671;p194"/>
              <p:cNvSpPr/>
              <p:nvPr/>
            </p:nvSpPr>
            <p:spPr>
              <a:xfrm>
                <a:off x="14151530" y="7784240"/>
                <a:ext cx="682620" cy="550030"/>
              </a:xfrm>
              <a:custGeom>
                <a:avLst/>
                <a:gdLst/>
                <a:ahLst/>
                <a:cxnLst/>
                <a:rect l="l" t="t" r="r" b="b"/>
                <a:pathLst>
                  <a:path w="68262" h="55003" extrusionOk="0">
                    <a:moveTo>
                      <a:pt x="67462" y="23101"/>
                    </a:moveTo>
                    <a:cubicBezTo>
                      <a:pt x="67462" y="23037"/>
                      <a:pt x="67437" y="22987"/>
                      <a:pt x="67437" y="22923"/>
                    </a:cubicBezTo>
                    <a:lnTo>
                      <a:pt x="63233" y="2654"/>
                    </a:lnTo>
                    <a:cubicBezTo>
                      <a:pt x="62953" y="1117"/>
                      <a:pt x="61633" y="0"/>
                      <a:pt x="60071" y="0"/>
                    </a:cubicBezTo>
                    <a:lnTo>
                      <a:pt x="52895" y="0"/>
                    </a:lnTo>
                    <a:cubicBezTo>
                      <a:pt x="52654" y="0"/>
                      <a:pt x="52438" y="203"/>
                      <a:pt x="52438" y="457"/>
                    </a:cubicBezTo>
                    <a:lnTo>
                      <a:pt x="52438" y="2285"/>
                    </a:lnTo>
                    <a:cubicBezTo>
                      <a:pt x="52438" y="2540"/>
                      <a:pt x="52654" y="2743"/>
                      <a:pt x="52895" y="2743"/>
                    </a:cubicBezTo>
                    <a:lnTo>
                      <a:pt x="60071" y="2743"/>
                    </a:lnTo>
                    <a:cubicBezTo>
                      <a:pt x="60286" y="2743"/>
                      <a:pt x="60477" y="2908"/>
                      <a:pt x="60528" y="3162"/>
                    </a:cubicBezTo>
                    <a:lnTo>
                      <a:pt x="64058" y="20167"/>
                    </a:lnTo>
                    <a:lnTo>
                      <a:pt x="4203" y="20167"/>
                    </a:lnTo>
                    <a:lnTo>
                      <a:pt x="7708" y="3136"/>
                    </a:lnTo>
                    <a:cubicBezTo>
                      <a:pt x="7746" y="2908"/>
                      <a:pt x="7924" y="2743"/>
                      <a:pt x="8153" y="2743"/>
                    </a:cubicBezTo>
                    <a:lnTo>
                      <a:pt x="15316" y="2743"/>
                    </a:lnTo>
                    <a:cubicBezTo>
                      <a:pt x="15570" y="2743"/>
                      <a:pt x="15773" y="2540"/>
                      <a:pt x="15773" y="2285"/>
                    </a:cubicBezTo>
                    <a:lnTo>
                      <a:pt x="15773" y="457"/>
                    </a:lnTo>
                    <a:cubicBezTo>
                      <a:pt x="15773" y="203"/>
                      <a:pt x="15570" y="0"/>
                      <a:pt x="15316" y="0"/>
                    </a:cubicBezTo>
                    <a:lnTo>
                      <a:pt x="8153" y="0"/>
                    </a:lnTo>
                    <a:cubicBezTo>
                      <a:pt x="6591" y="0"/>
                      <a:pt x="5257" y="1117"/>
                      <a:pt x="5003" y="2616"/>
                    </a:cubicBezTo>
                    <a:lnTo>
                      <a:pt x="927" y="22491"/>
                    </a:lnTo>
                    <a:cubicBezTo>
                      <a:pt x="914" y="22542"/>
                      <a:pt x="914" y="22606"/>
                      <a:pt x="901" y="22656"/>
                    </a:cubicBezTo>
                    <a:lnTo>
                      <a:pt x="838" y="22948"/>
                    </a:lnTo>
                    <a:cubicBezTo>
                      <a:pt x="838" y="22999"/>
                      <a:pt x="812" y="23050"/>
                      <a:pt x="812" y="23101"/>
                    </a:cubicBezTo>
                    <a:cubicBezTo>
                      <a:pt x="0" y="32727"/>
                      <a:pt x="12" y="42481"/>
                      <a:pt x="812" y="52095"/>
                    </a:cubicBezTo>
                    <a:cubicBezTo>
                      <a:pt x="952" y="53695"/>
                      <a:pt x="2400" y="55003"/>
                      <a:pt x="4000" y="55003"/>
                    </a:cubicBezTo>
                    <a:lnTo>
                      <a:pt x="64287" y="55003"/>
                    </a:lnTo>
                    <a:cubicBezTo>
                      <a:pt x="65887" y="55003"/>
                      <a:pt x="67322" y="53695"/>
                      <a:pt x="67462" y="52095"/>
                    </a:cubicBezTo>
                    <a:cubicBezTo>
                      <a:pt x="68262" y="42481"/>
                      <a:pt x="68262" y="32727"/>
                      <a:pt x="67462" y="23101"/>
                    </a:cubicBezTo>
                    <a:close/>
                    <a:moveTo>
                      <a:pt x="64719" y="51828"/>
                    </a:moveTo>
                    <a:cubicBezTo>
                      <a:pt x="64706" y="52031"/>
                      <a:pt x="64477" y="52247"/>
                      <a:pt x="64287" y="52247"/>
                    </a:cubicBezTo>
                    <a:lnTo>
                      <a:pt x="4000" y="52247"/>
                    </a:lnTo>
                    <a:cubicBezTo>
                      <a:pt x="3784" y="52247"/>
                      <a:pt x="3581" y="52031"/>
                      <a:pt x="3556" y="51828"/>
                    </a:cubicBezTo>
                    <a:cubicBezTo>
                      <a:pt x="2768" y="42405"/>
                      <a:pt x="2768" y="32842"/>
                      <a:pt x="3556" y="23406"/>
                    </a:cubicBezTo>
                    <a:lnTo>
                      <a:pt x="3581" y="23240"/>
                    </a:lnTo>
                    <a:cubicBezTo>
                      <a:pt x="3644" y="23063"/>
                      <a:pt x="3822" y="22910"/>
                      <a:pt x="4000" y="22910"/>
                    </a:cubicBezTo>
                    <a:lnTo>
                      <a:pt x="64287" y="22910"/>
                    </a:lnTo>
                    <a:cubicBezTo>
                      <a:pt x="64465" y="22910"/>
                      <a:pt x="64655" y="23088"/>
                      <a:pt x="64706" y="23266"/>
                    </a:cubicBezTo>
                    <a:lnTo>
                      <a:pt x="64731" y="23380"/>
                    </a:lnTo>
                    <a:cubicBezTo>
                      <a:pt x="65506" y="32816"/>
                      <a:pt x="65506" y="42392"/>
                      <a:pt x="64719" y="51828"/>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72" name="Google Shape;1672;p194"/>
              <p:cNvSpPr/>
              <p:nvPr/>
            </p:nvSpPr>
            <p:spPr>
              <a:xfrm>
                <a:off x="14309350" y="7580550"/>
                <a:ext cx="366520" cy="331970"/>
              </a:xfrm>
              <a:custGeom>
                <a:avLst/>
                <a:gdLst/>
                <a:ahLst/>
                <a:cxnLst/>
                <a:rect l="l" t="t" r="r" b="b"/>
                <a:pathLst>
                  <a:path w="36652" h="33197" extrusionOk="0">
                    <a:moveTo>
                      <a:pt x="0" y="30911"/>
                    </a:moveTo>
                    <a:lnTo>
                      <a:pt x="0" y="32740"/>
                    </a:lnTo>
                    <a:cubicBezTo>
                      <a:pt x="0" y="32994"/>
                      <a:pt x="190" y="33197"/>
                      <a:pt x="457" y="33197"/>
                    </a:cubicBezTo>
                    <a:lnTo>
                      <a:pt x="36195" y="33197"/>
                    </a:lnTo>
                    <a:cubicBezTo>
                      <a:pt x="36461" y="33197"/>
                      <a:pt x="36652" y="32994"/>
                      <a:pt x="36652" y="32740"/>
                    </a:cubicBezTo>
                    <a:lnTo>
                      <a:pt x="36652" y="30911"/>
                    </a:lnTo>
                    <a:cubicBezTo>
                      <a:pt x="36652" y="30657"/>
                      <a:pt x="36461" y="30454"/>
                      <a:pt x="36195" y="30454"/>
                    </a:cubicBezTo>
                    <a:lnTo>
                      <a:pt x="31534" y="30454"/>
                    </a:lnTo>
                    <a:lnTo>
                      <a:pt x="34798" y="6870"/>
                    </a:lnTo>
                    <a:cubicBezTo>
                      <a:pt x="35052" y="5118"/>
                      <a:pt x="33820" y="3505"/>
                      <a:pt x="32067" y="3263"/>
                    </a:cubicBezTo>
                    <a:lnTo>
                      <a:pt x="10274" y="241"/>
                    </a:lnTo>
                    <a:cubicBezTo>
                      <a:pt x="8521" y="0"/>
                      <a:pt x="6896" y="1231"/>
                      <a:pt x="6654" y="2984"/>
                    </a:cubicBezTo>
                    <a:lnTo>
                      <a:pt x="2857" y="30454"/>
                    </a:lnTo>
                    <a:lnTo>
                      <a:pt x="457" y="30454"/>
                    </a:lnTo>
                    <a:cubicBezTo>
                      <a:pt x="190" y="30454"/>
                      <a:pt x="0" y="30657"/>
                      <a:pt x="0" y="30911"/>
                    </a:cubicBezTo>
                    <a:close/>
                    <a:moveTo>
                      <a:pt x="9385" y="3352"/>
                    </a:moveTo>
                    <a:cubicBezTo>
                      <a:pt x="9410" y="3098"/>
                      <a:pt x="9639" y="2920"/>
                      <a:pt x="9893" y="2959"/>
                    </a:cubicBezTo>
                    <a:lnTo>
                      <a:pt x="31686" y="5981"/>
                    </a:lnTo>
                    <a:cubicBezTo>
                      <a:pt x="31927" y="6007"/>
                      <a:pt x="32118" y="6248"/>
                      <a:pt x="32080" y="6502"/>
                    </a:cubicBezTo>
                    <a:lnTo>
                      <a:pt x="28752" y="30454"/>
                    </a:lnTo>
                    <a:lnTo>
                      <a:pt x="5638" y="30454"/>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673" name="Google Shape;1673;p194"/>
          <p:cNvGrpSpPr/>
          <p:nvPr/>
        </p:nvGrpSpPr>
        <p:grpSpPr>
          <a:xfrm>
            <a:off x="408736" y="1429443"/>
            <a:ext cx="742258" cy="742355"/>
            <a:chOff x="7236905" y="5234249"/>
            <a:chExt cx="1979613" cy="1979613"/>
          </a:xfrm>
        </p:grpSpPr>
        <p:sp>
          <p:nvSpPr>
            <p:cNvPr id="1674" name="Google Shape;1674;p194"/>
            <p:cNvSpPr/>
            <p:nvPr/>
          </p:nvSpPr>
          <p:spPr>
            <a:xfrm>
              <a:off x="7236905"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675" name="Google Shape;1675;p194"/>
            <p:cNvGrpSpPr/>
            <p:nvPr/>
          </p:nvGrpSpPr>
          <p:grpSpPr>
            <a:xfrm>
              <a:off x="7616384" y="5751677"/>
              <a:ext cx="1220655" cy="944757"/>
              <a:chOff x="1540330" y="3442390"/>
              <a:chExt cx="757930" cy="586620"/>
            </a:xfrm>
          </p:grpSpPr>
          <p:sp>
            <p:nvSpPr>
              <p:cNvPr id="1676" name="Google Shape;1676;p194"/>
              <p:cNvSpPr/>
              <p:nvPr/>
            </p:nvSpPr>
            <p:spPr>
              <a:xfrm>
                <a:off x="1946710" y="3653300"/>
                <a:ext cx="219960" cy="82420"/>
              </a:xfrm>
              <a:custGeom>
                <a:avLst/>
                <a:gdLst/>
                <a:ahLst/>
                <a:cxnLst/>
                <a:rect l="l" t="t" r="r" b="b"/>
                <a:pathLst>
                  <a:path w="21996" h="8242" extrusionOk="0">
                    <a:moveTo>
                      <a:pt x="18795" y="8242"/>
                    </a:moveTo>
                    <a:lnTo>
                      <a:pt x="3213" y="8242"/>
                    </a:lnTo>
                    <a:cubicBezTo>
                      <a:pt x="1435" y="8242"/>
                      <a:pt x="0" y="6807"/>
                      <a:pt x="0" y="5041"/>
                    </a:cubicBezTo>
                    <a:lnTo>
                      <a:pt x="0" y="3200"/>
                    </a:lnTo>
                    <a:cubicBezTo>
                      <a:pt x="0" y="1435"/>
                      <a:pt x="1435" y="0"/>
                      <a:pt x="3213" y="0"/>
                    </a:cubicBezTo>
                    <a:lnTo>
                      <a:pt x="18795" y="0"/>
                    </a:lnTo>
                    <a:cubicBezTo>
                      <a:pt x="20561" y="0"/>
                      <a:pt x="21996" y="1435"/>
                      <a:pt x="21996" y="3200"/>
                    </a:cubicBezTo>
                    <a:lnTo>
                      <a:pt x="21996" y="5041"/>
                    </a:lnTo>
                    <a:cubicBezTo>
                      <a:pt x="21996" y="6807"/>
                      <a:pt x="20561" y="8242"/>
                      <a:pt x="18795" y="8242"/>
                    </a:cubicBezTo>
                    <a:close/>
                    <a:moveTo>
                      <a:pt x="3213" y="2743"/>
                    </a:moveTo>
                    <a:cubicBezTo>
                      <a:pt x="2959" y="2743"/>
                      <a:pt x="2755" y="2946"/>
                      <a:pt x="2755" y="3200"/>
                    </a:cubicBezTo>
                    <a:lnTo>
                      <a:pt x="2755" y="5041"/>
                    </a:lnTo>
                    <a:cubicBezTo>
                      <a:pt x="2755" y="5295"/>
                      <a:pt x="2959" y="5499"/>
                      <a:pt x="3213" y="5499"/>
                    </a:cubicBezTo>
                    <a:lnTo>
                      <a:pt x="18795" y="5499"/>
                    </a:lnTo>
                    <a:cubicBezTo>
                      <a:pt x="19050" y="5499"/>
                      <a:pt x="19253" y="5295"/>
                      <a:pt x="19253" y="5041"/>
                    </a:cubicBezTo>
                    <a:lnTo>
                      <a:pt x="19253" y="3200"/>
                    </a:lnTo>
                    <a:cubicBezTo>
                      <a:pt x="19253" y="2946"/>
                      <a:pt x="19050" y="2743"/>
                      <a:pt x="18795"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77" name="Google Shape;1677;p194"/>
              <p:cNvSpPr/>
              <p:nvPr/>
            </p:nvSpPr>
            <p:spPr>
              <a:xfrm>
                <a:off x="1946780" y="3790720"/>
                <a:ext cx="274950" cy="27557"/>
              </a:xfrm>
              <a:custGeom>
                <a:avLst/>
                <a:gdLst/>
                <a:ahLst/>
                <a:cxnLst/>
                <a:rect l="l" t="t" r="r" b="b"/>
                <a:pathLst>
                  <a:path w="27495" h="2755" extrusionOk="0">
                    <a:moveTo>
                      <a:pt x="27038" y="2755"/>
                    </a:moveTo>
                    <a:lnTo>
                      <a:pt x="457" y="2755"/>
                    </a:lnTo>
                    <a:cubicBezTo>
                      <a:pt x="203" y="2755"/>
                      <a:pt x="0" y="2539"/>
                      <a:pt x="0" y="2298"/>
                    </a:cubicBezTo>
                    <a:lnTo>
                      <a:pt x="0" y="457"/>
                    </a:lnTo>
                    <a:cubicBezTo>
                      <a:pt x="0" y="203"/>
                      <a:pt x="203" y="0"/>
                      <a:pt x="457" y="0"/>
                    </a:cubicBezTo>
                    <a:lnTo>
                      <a:pt x="27038" y="0"/>
                    </a:lnTo>
                    <a:cubicBezTo>
                      <a:pt x="27292" y="0"/>
                      <a:pt x="27495" y="203"/>
                      <a:pt x="27495" y="457"/>
                    </a:cubicBezTo>
                    <a:lnTo>
                      <a:pt x="27495" y="2298"/>
                    </a:lnTo>
                    <a:cubicBezTo>
                      <a:pt x="27495" y="2539"/>
                      <a:pt x="27292" y="2755"/>
                      <a:pt x="27038"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78" name="Google Shape;1678;p194"/>
              <p:cNvSpPr/>
              <p:nvPr/>
            </p:nvSpPr>
            <p:spPr>
              <a:xfrm>
                <a:off x="1946780" y="3854970"/>
                <a:ext cx="274950" cy="27430"/>
              </a:xfrm>
              <a:custGeom>
                <a:avLst/>
                <a:gdLst/>
                <a:ahLst/>
                <a:cxnLst/>
                <a:rect l="l" t="t" r="r" b="b"/>
                <a:pathLst>
                  <a:path w="27495" h="2743" extrusionOk="0">
                    <a:moveTo>
                      <a:pt x="27038" y="2743"/>
                    </a:moveTo>
                    <a:lnTo>
                      <a:pt x="457" y="2743"/>
                    </a:lnTo>
                    <a:cubicBezTo>
                      <a:pt x="203" y="2743"/>
                      <a:pt x="0" y="2540"/>
                      <a:pt x="0" y="2285"/>
                    </a:cubicBezTo>
                    <a:lnTo>
                      <a:pt x="0" y="457"/>
                    </a:lnTo>
                    <a:cubicBezTo>
                      <a:pt x="0" y="203"/>
                      <a:pt x="203" y="0"/>
                      <a:pt x="457" y="0"/>
                    </a:cubicBezTo>
                    <a:lnTo>
                      <a:pt x="27038" y="0"/>
                    </a:lnTo>
                    <a:cubicBezTo>
                      <a:pt x="27292" y="0"/>
                      <a:pt x="27495" y="203"/>
                      <a:pt x="27495" y="457"/>
                    </a:cubicBezTo>
                    <a:lnTo>
                      <a:pt x="27495" y="2285"/>
                    </a:lnTo>
                    <a:cubicBezTo>
                      <a:pt x="27495" y="2540"/>
                      <a:pt x="27292" y="2743"/>
                      <a:pt x="27038"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79" name="Google Shape;1679;p194"/>
              <p:cNvSpPr/>
              <p:nvPr/>
            </p:nvSpPr>
            <p:spPr>
              <a:xfrm>
                <a:off x="194678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80" name="Google Shape;1680;p194"/>
              <p:cNvSpPr/>
              <p:nvPr/>
            </p:nvSpPr>
            <p:spPr>
              <a:xfrm>
                <a:off x="210261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81" name="Google Shape;1681;p194"/>
              <p:cNvSpPr/>
              <p:nvPr/>
            </p:nvSpPr>
            <p:spPr>
              <a:xfrm>
                <a:off x="1685540" y="3644060"/>
                <a:ext cx="155700" cy="154170"/>
              </a:xfrm>
              <a:custGeom>
                <a:avLst/>
                <a:gdLst/>
                <a:ahLst/>
                <a:cxnLst/>
                <a:rect l="l" t="t" r="r" b="b"/>
                <a:pathLst>
                  <a:path w="15570" h="15417" extrusionOk="0">
                    <a:moveTo>
                      <a:pt x="7924" y="15417"/>
                    </a:moveTo>
                    <a:lnTo>
                      <a:pt x="7658" y="15417"/>
                    </a:lnTo>
                    <a:cubicBezTo>
                      <a:pt x="5676" y="15417"/>
                      <a:pt x="3924" y="14808"/>
                      <a:pt x="2578" y="13665"/>
                    </a:cubicBezTo>
                    <a:cubicBezTo>
                      <a:pt x="914" y="12255"/>
                      <a:pt x="0" y="10147"/>
                      <a:pt x="0" y="7708"/>
                    </a:cubicBezTo>
                    <a:cubicBezTo>
                      <a:pt x="0" y="3175"/>
                      <a:pt x="3149" y="0"/>
                      <a:pt x="7658" y="0"/>
                    </a:cubicBezTo>
                    <a:lnTo>
                      <a:pt x="7924" y="0"/>
                    </a:lnTo>
                    <a:cubicBezTo>
                      <a:pt x="12420" y="0"/>
                      <a:pt x="15570" y="3175"/>
                      <a:pt x="15570" y="7708"/>
                    </a:cubicBezTo>
                    <a:cubicBezTo>
                      <a:pt x="15570" y="10121"/>
                      <a:pt x="14681" y="12217"/>
                      <a:pt x="13042" y="13614"/>
                    </a:cubicBezTo>
                    <a:cubicBezTo>
                      <a:pt x="11696" y="14795"/>
                      <a:pt x="9918" y="15417"/>
                      <a:pt x="7924" y="15417"/>
                    </a:cubicBezTo>
                    <a:close/>
                    <a:moveTo>
                      <a:pt x="7658" y="2755"/>
                    </a:moveTo>
                    <a:cubicBezTo>
                      <a:pt x="4673" y="2755"/>
                      <a:pt x="2755" y="4698"/>
                      <a:pt x="2755" y="7708"/>
                    </a:cubicBezTo>
                    <a:cubicBezTo>
                      <a:pt x="2755" y="9321"/>
                      <a:pt x="3327" y="10693"/>
                      <a:pt x="4356" y="11569"/>
                    </a:cubicBezTo>
                    <a:cubicBezTo>
                      <a:pt x="5207" y="12280"/>
                      <a:pt x="6337" y="12661"/>
                      <a:pt x="7658" y="12661"/>
                    </a:cubicBezTo>
                    <a:lnTo>
                      <a:pt x="7924" y="12661"/>
                    </a:lnTo>
                    <a:cubicBezTo>
                      <a:pt x="9245" y="12661"/>
                      <a:pt x="10401" y="12280"/>
                      <a:pt x="11252" y="11544"/>
                    </a:cubicBezTo>
                    <a:cubicBezTo>
                      <a:pt x="12268" y="10667"/>
                      <a:pt x="12826" y="9309"/>
                      <a:pt x="12826" y="7708"/>
                    </a:cubicBezTo>
                    <a:cubicBezTo>
                      <a:pt x="12826" y="4698"/>
                      <a:pt x="10896" y="2755"/>
                      <a:pt x="7924"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82" name="Google Shape;1682;p194"/>
              <p:cNvSpPr/>
              <p:nvPr/>
            </p:nvSpPr>
            <p:spPr>
              <a:xfrm>
                <a:off x="1616820" y="3770690"/>
                <a:ext cx="293240" cy="175640"/>
              </a:xfrm>
              <a:custGeom>
                <a:avLst/>
                <a:gdLst/>
                <a:ahLst/>
                <a:cxnLst/>
                <a:rect l="l" t="t" r="r" b="b"/>
                <a:pathLst>
                  <a:path w="29324" h="17564" extrusionOk="0">
                    <a:moveTo>
                      <a:pt x="28867" y="17564"/>
                    </a:moveTo>
                    <a:lnTo>
                      <a:pt x="27025" y="17564"/>
                    </a:lnTo>
                    <a:cubicBezTo>
                      <a:pt x="26784" y="17564"/>
                      <a:pt x="26581" y="17360"/>
                      <a:pt x="26581" y="17106"/>
                    </a:cubicBezTo>
                    <a:lnTo>
                      <a:pt x="26581" y="14630"/>
                    </a:lnTo>
                    <a:cubicBezTo>
                      <a:pt x="26581" y="8077"/>
                      <a:pt x="21221" y="2755"/>
                      <a:pt x="14655" y="2755"/>
                    </a:cubicBezTo>
                    <a:cubicBezTo>
                      <a:pt x="8089" y="2755"/>
                      <a:pt x="2743" y="8077"/>
                      <a:pt x="2743" y="14630"/>
                    </a:cubicBezTo>
                    <a:lnTo>
                      <a:pt x="2743" y="17106"/>
                    </a:lnTo>
                    <a:cubicBezTo>
                      <a:pt x="2743" y="17360"/>
                      <a:pt x="2539" y="17564"/>
                      <a:pt x="2285" y="17564"/>
                    </a:cubicBezTo>
                    <a:lnTo>
                      <a:pt x="457" y="17564"/>
                    </a:lnTo>
                    <a:cubicBezTo>
                      <a:pt x="203" y="17564"/>
                      <a:pt x="0" y="17360"/>
                      <a:pt x="0" y="17106"/>
                    </a:cubicBezTo>
                    <a:lnTo>
                      <a:pt x="0" y="14630"/>
                    </a:lnTo>
                    <a:cubicBezTo>
                      <a:pt x="0" y="6565"/>
                      <a:pt x="6578" y="0"/>
                      <a:pt x="14655" y="0"/>
                    </a:cubicBezTo>
                    <a:cubicBezTo>
                      <a:pt x="22745" y="0"/>
                      <a:pt x="29324" y="6565"/>
                      <a:pt x="29324" y="14630"/>
                    </a:cubicBezTo>
                    <a:lnTo>
                      <a:pt x="29324" y="17106"/>
                    </a:lnTo>
                    <a:cubicBezTo>
                      <a:pt x="29324" y="17360"/>
                      <a:pt x="29121" y="17564"/>
                      <a:pt x="28867" y="1756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83" name="Google Shape;1683;p194"/>
              <p:cNvSpPr/>
              <p:nvPr/>
            </p:nvSpPr>
            <p:spPr>
              <a:xfrm>
                <a:off x="1540330" y="3534100"/>
                <a:ext cx="757930" cy="494910"/>
              </a:xfrm>
              <a:custGeom>
                <a:avLst/>
                <a:gdLst/>
                <a:ahLst/>
                <a:cxnLst/>
                <a:rect l="l" t="t" r="r" b="b"/>
                <a:pathLst>
                  <a:path w="75793" h="49491" extrusionOk="0">
                    <a:moveTo>
                      <a:pt x="74536" y="3086"/>
                    </a:moveTo>
                    <a:cubicBezTo>
                      <a:pt x="74383" y="1358"/>
                      <a:pt x="72910" y="0"/>
                      <a:pt x="71170" y="0"/>
                    </a:cubicBezTo>
                    <a:lnTo>
                      <a:pt x="44767" y="0"/>
                    </a:lnTo>
                    <a:lnTo>
                      <a:pt x="44767" y="2755"/>
                    </a:lnTo>
                    <a:lnTo>
                      <a:pt x="71170" y="2755"/>
                    </a:lnTo>
                    <a:cubicBezTo>
                      <a:pt x="71462" y="2755"/>
                      <a:pt x="71767" y="3022"/>
                      <a:pt x="71793" y="3327"/>
                    </a:cubicBezTo>
                    <a:cubicBezTo>
                      <a:pt x="73037" y="17538"/>
                      <a:pt x="73037" y="31953"/>
                      <a:pt x="71793" y="46177"/>
                    </a:cubicBezTo>
                    <a:cubicBezTo>
                      <a:pt x="71767" y="46482"/>
                      <a:pt x="71462" y="46748"/>
                      <a:pt x="71170" y="46748"/>
                    </a:cubicBezTo>
                    <a:lnTo>
                      <a:pt x="4622" y="46748"/>
                    </a:lnTo>
                    <a:cubicBezTo>
                      <a:pt x="4317" y="46748"/>
                      <a:pt x="4013" y="46482"/>
                      <a:pt x="3987" y="46177"/>
                    </a:cubicBezTo>
                    <a:cubicBezTo>
                      <a:pt x="2755" y="31953"/>
                      <a:pt x="2755" y="17538"/>
                      <a:pt x="3987" y="3327"/>
                    </a:cubicBezTo>
                    <a:cubicBezTo>
                      <a:pt x="4013" y="3022"/>
                      <a:pt x="4317" y="2755"/>
                      <a:pt x="4622" y="2755"/>
                    </a:cubicBezTo>
                    <a:lnTo>
                      <a:pt x="31940" y="2755"/>
                    </a:lnTo>
                    <a:lnTo>
                      <a:pt x="31940" y="0"/>
                    </a:lnTo>
                    <a:lnTo>
                      <a:pt x="4622" y="0"/>
                    </a:lnTo>
                    <a:cubicBezTo>
                      <a:pt x="2882" y="0"/>
                      <a:pt x="1396" y="1358"/>
                      <a:pt x="1244" y="3086"/>
                    </a:cubicBezTo>
                    <a:cubicBezTo>
                      <a:pt x="0" y="17462"/>
                      <a:pt x="0" y="32042"/>
                      <a:pt x="1244" y="46418"/>
                    </a:cubicBezTo>
                    <a:cubicBezTo>
                      <a:pt x="1396" y="48145"/>
                      <a:pt x="2882" y="49491"/>
                      <a:pt x="4622" y="49491"/>
                    </a:cubicBezTo>
                    <a:lnTo>
                      <a:pt x="71170" y="49491"/>
                    </a:lnTo>
                    <a:cubicBezTo>
                      <a:pt x="72910" y="49491"/>
                      <a:pt x="74383" y="48145"/>
                      <a:pt x="74536" y="46418"/>
                    </a:cubicBezTo>
                    <a:cubicBezTo>
                      <a:pt x="75793" y="32042"/>
                      <a:pt x="75793" y="17462"/>
                      <a:pt x="74536" y="308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684" name="Google Shape;1684;p194"/>
              <p:cNvSpPr/>
              <p:nvPr/>
            </p:nvSpPr>
            <p:spPr>
              <a:xfrm>
                <a:off x="1845890" y="3442390"/>
                <a:ext cx="155820" cy="174240"/>
              </a:xfrm>
              <a:custGeom>
                <a:avLst/>
                <a:gdLst/>
                <a:ahLst/>
                <a:cxnLst/>
                <a:rect l="l" t="t" r="r" b="b"/>
                <a:pathLst>
                  <a:path w="15582" h="17424" extrusionOk="0">
                    <a:moveTo>
                      <a:pt x="12382" y="17424"/>
                    </a:moveTo>
                    <a:lnTo>
                      <a:pt x="3213" y="17424"/>
                    </a:lnTo>
                    <a:cubicBezTo>
                      <a:pt x="1435" y="17424"/>
                      <a:pt x="0" y="15989"/>
                      <a:pt x="0" y="14211"/>
                    </a:cubicBezTo>
                    <a:lnTo>
                      <a:pt x="0" y="3213"/>
                    </a:lnTo>
                    <a:cubicBezTo>
                      <a:pt x="0" y="1435"/>
                      <a:pt x="1435" y="0"/>
                      <a:pt x="3213" y="0"/>
                    </a:cubicBezTo>
                    <a:lnTo>
                      <a:pt x="12382" y="0"/>
                    </a:lnTo>
                    <a:cubicBezTo>
                      <a:pt x="14147" y="0"/>
                      <a:pt x="15582" y="1435"/>
                      <a:pt x="15582" y="3213"/>
                    </a:cubicBezTo>
                    <a:lnTo>
                      <a:pt x="15582" y="14211"/>
                    </a:lnTo>
                    <a:cubicBezTo>
                      <a:pt x="15582" y="15989"/>
                      <a:pt x="14147" y="17424"/>
                      <a:pt x="12382" y="17424"/>
                    </a:cubicBezTo>
                    <a:close/>
                    <a:moveTo>
                      <a:pt x="3213" y="2755"/>
                    </a:moveTo>
                    <a:cubicBezTo>
                      <a:pt x="2959" y="2755"/>
                      <a:pt x="2755" y="2959"/>
                      <a:pt x="2755" y="3213"/>
                    </a:cubicBezTo>
                    <a:lnTo>
                      <a:pt x="2755" y="14211"/>
                    </a:lnTo>
                    <a:cubicBezTo>
                      <a:pt x="2755" y="14465"/>
                      <a:pt x="2959" y="14668"/>
                      <a:pt x="3213" y="14668"/>
                    </a:cubicBezTo>
                    <a:lnTo>
                      <a:pt x="12382" y="14668"/>
                    </a:lnTo>
                    <a:cubicBezTo>
                      <a:pt x="12623" y="14668"/>
                      <a:pt x="12839" y="14465"/>
                      <a:pt x="12839" y="14211"/>
                    </a:cubicBezTo>
                    <a:lnTo>
                      <a:pt x="12839" y="3213"/>
                    </a:lnTo>
                    <a:cubicBezTo>
                      <a:pt x="12839" y="2959"/>
                      <a:pt x="12623" y="2755"/>
                      <a:pt x="12382"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
        <p:nvSpPr>
          <p:cNvPr id="1685" name="Google Shape;1685;p194"/>
          <p:cNvSpPr txBox="1"/>
          <p:nvPr/>
        </p:nvSpPr>
        <p:spPr>
          <a:xfrm>
            <a:off x="410712" y="4481325"/>
            <a:ext cx="1572600" cy="191700"/>
          </a:xfrm>
          <a:prstGeom prst="rect">
            <a:avLst/>
          </a:prstGeom>
          <a:noFill/>
          <a:ln>
            <a:noFill/>
          </a:ln>
        </p:spPr>
        <p:txBody>
          <a:bodyPr spcFirstLastPara="1" wrap="square" lIns="0" tIns="0" rIns="0" bIns="0" rtlCol="0" anchor="ctr" anchorCtr="0">
            <a:noAutofit/>
          </a:bodyPr>
          <a:lstStyle/>
          <a:p>
            <a:pPr marL="0" marR="0" lvl="0" indent="0" algn="l" rtl="0">
              <a:lnSpc>
                <a:spcPct val="114000"/>
              </a:lnSpc>
              <a:spcBef>
                <a:spcPts val="400"/>
              </a:spcBef>
              <a:spcAft>
                <a:spcPts val="400"/>
              </a:spcAft>
              <a:buNone/>
            </a:pPr>
            <a:r>
              <a:rPr lang="fr-fr" sz="900">
                <a:solidFill>
                  <a:schemeClr val="dk1"/>
                </a:solidFill>
                <a:latin typeface="Optimistic Text"/>
                <a:ea typeface="Optimistic Text"/>
                <a:cs typeface="Optimistic Text"/>
                <a:sym typeface="Optimistic Text"/>
              </a:rPr>
              <a:t>Durée : 48 heures maximum</a:t>
            </a:r>
            <a:endParaRPr sz="900">
              <a:solidFill>
                <a:schemeClr val="dk1"/>
              </a:solidFill>
              <a:latin typeface="Optimistic Text"/>
              <a:ea typeface="Optimistic Text"/>
              <a:cs typeface="Optimistic Text"/>
              <a:sym typeface="Optimistic Text"/>
            </a:endParaRPr>
          </a:p>
        </p:txBody>
      </p:sp>
      <p:sp>
        <p:nvSpPr>
          <p:cNvPr id="1686" name="Google Shape;1686;p194"/>
          <p:cNvSpPr txBox="1"/>
          <p:nvPr/>
        </p:nvSpPr>
        <p:spPr>
          <a:xfrm>
            <a:off x="3371485" y="4481325"/>
            <a:ext cx="1572600" cy="191700"/>
          </a:xfrm>
          <a:prstGeom prst="rect">
            <a:avLst/>
          </a:prstGeom>
          <a:noFill/>
          <a:ln>
            <a:noFill/>
          </a:ln>
        </p:spPr>
        <p:txBody>
          <a:bodyPr spcFirstLastPara="1" wrap="square" lIns="0" tIns="0" rIns="0" bIns="0" rtlCol="0" anchor="ctr" anchorCtr="0">
            <a:noAutofit/>
          </a:bodyPr>
          <a:lstStyle/>
          <a:p>
            <a:pPr marL="0" marR="0" lvl="0" indent="0" algn="l" rtl="0">
              <a:lnSpc>
                <a:spcPct val="114000"/>
              </a:lnSpc>
              <a:spcBef>
                <a:spcPts val="400"/>
              </a:spcBef>
              <a:spcAft>
                <a:spcPts val="400"/>
              </a:spcAft>
              <a:buNone/>
            </a:pPr>
            <a:r>
              <a:rPr lang="fr-fr" sz="900">
                <a:solidFill>
                  <a:schemeClr val="dk1"/>
                </a:solidFill>
                <a:latin typeface="Optimistic Text"/>
                <a:ea typeface="Optimistic Text"/>
                <a:cs typeface="Optimistic Text"/>
                <a:sym typeface="Optimistic Text"/>
              </a:rPr>
              <a:t>Durée : 24 heures maximum</a:t>
            </a:r>
            <a:endParaRPr sz="900">
              <a:solidFill>
                <a:schemeClr val="dk1"/>
              </a:solidFill>
              <a:latin typeface="Optimistic Text"/>
              <a:ea typeface="Optimistic Text"/>
              <a:cs typeface="Optimistic Text"/>
              <a:sym typeface="Optimistic Text"/>
            </a:endParaRPr>
          </a:p>
        </p:txBody>
      </p:sp>
      <p:sp>
        <p:nvSpPr>
          <p:cNvPr id="1687" name="Google Shape;1687;p194"/>
          <p:cNvSpPr txBox="1"/>
          <p:nvPr/>
        </p:nvSpPr>
        <p:spPr>
          <a:xfrm>
            <a:off x="6332258" y="4481325"/>
            <a:ext cx="2115782" cy="191700"/>
          </a:xfrm>
          <a:prstGeom prst="rect">
            <a:avLst/>
          </a:prstGeom>
          <a:noFill/>
          <a:ln>
            <a:noFill/>
          </a:ln>
        </p:spPr>
        <p:txBody>
          <a:bodyPr spcFirstLastPara="1" wrap="square" lIns="0" tIns="0" rIns="0" bIns="0" rtlCol="0" anchor="ctr" anchorCtr="0">
            <a:noAutofit/>
          </a:bodyPr>
          <a:lstStyle/>
          <a:p>
            <a:pPr marL="0" marR="0" lvl="0" indent="0" algn="l" rtl="0">
              <a:lnSpc>
                <a:spcPct val="114000"/>
              </a:lnSpc>
              <a:spcBef>
                <a:spcPts val="400"/>
              </a:spcBef>
              <a:spcAft>
                <a:spcPts val="400"/>
              </a:spcAft>
              <a:buNone/>
            </a:pPr>
            <a:r>
              <a:rPr lang="fr-fr" sz="900" dirty="0">
                <a:solidFill>
                  <a:schemeClr val="dk1"/>
                </a:solidFill>
                <a:latin typeface="Optimistic Text"/>
                <a:ea typeface="Optimistic Text"/>
                <a:cs typeface="Optimistic Text"/>
                <a:sym typeface="Optimistic Text"/>
              </a:rPr>
              <a:t>Durée : 72 heures au maximum</a:t>
            </a:r>
            <a:endParaRPr sz="900" dirty="0">
              <a:solidFill>
                <a:schemeClr val="dk1"/>
              </a:solidFill>
              <a:latin typeface="Optimistic Text"/>
              <a:ea typeface="Optimistic Text"/>
              <a:cs typeface="Optimistic Text"/>
              <a:sym typeface="Optimistic Tex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pic>
        <p:nvPicPr>
          <p:cNvPr id="1692" name="Google Shape;1692;p195" descr="Background pattern&#10;&#10;Description automatically generated"/>
          <p:cNvPicPr preferRelativeResize="0"/>
          <p:nvPr/>
        </p:nvPicPr>
        <p:blipFill rotWithShape="1">
          <a:blip r:embed="rId3">
            <a:alphaModFix/>
          </a:blip>
          <a:srcRect l="27710" r="22296"/>
          <a:stretch/>
        </p:blipFill>
        <p:spPr>
          <a:xfrm>
            <a:off x="4572000" y="0"/>
            <a:ext cx="4570811" cy="5143501"/>
          </a:xfrm>
          <a:prstGeom prst="rect">
            <a:avLst/>
          </a:prstGeom>
          <a:noFill/>
          <a:ln>
            <a:noFill/>
          </a:ln>
        </p:spPr>
      </p:pic>
      <p:sp>
        <p:nvSpPr>
          <p:cNvPr id="1693" name="Google Shape;1693;p195"/>
          <p:cNvSpPr/>
          <p:nvPr/>
        </p:nvSpPr>
        <p:spPr>
          <a:xfrm>
            <a:off x="395825" y="3251200"/>
            <a:ext cx="3845974" cy="1569090"/>
          </a:xfrm>
          <a:prstGeom prst="roundRect">
            <a:avLst>
              <a:gd name="adj" fmla="val 1033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694" name="Google Shape;1694;p195"/>
          <p:cNvSpPr txBox="1"/>
          <p:nvPr/>
        </p:nvSpPr>
        <p:spPr>
          <a:xfrm>
            <a:off x="402424" y="1677480"/>
            <a:ext cx="3839375" cy="1517400"/>
          </a:xfrm>
          <a:prstGeom prst="rect">
            <a:avLst/>
          </a:prstGeom>
          <a:noFill/>
          <a:ln>
            <a:noFill/>
          </a:ln>
        </p:spPr>
        <p:txBody>
          <a:bodyPr spcFirstLastPara="1" wrap="square" lIns="0" tIns="0" rIns="0" bIns="0" rtlCol="0" anchor="ctr" anchorCtr="0">
            <a:noAutofit/>
          </a:bodyPr>
          <a:lstStyle/>
          <a:p>
            <a:pPr marL="0" marR="0" lvl="0" indent="0" algn="l" rtl="0">
              <a:lnSpc>
                <a:spcPct val="115000"/>
              </a:lnSpc>
              <a:spcBef>
                <a:spcPts val="0"/>
              </a:spcBef>
              <a:spcAft>
                <a:spcPts val="0"/>
              </a:spcAft>
              <a:buNone/>
            </a:pPr>
            <a:r>
              <a:rPr lang="fr-fr" sz="1300" i="0" u="none" strike="noStrike" cap="none" dirty="0">
                <a:solidFill>
                  <a:schemeClr val="dk1"/>
                </a:solidFill>
                <a:latin typeface="Optimistic Text"/>
                <a:ea typeface="Optimistic Text"/>
                <a:cs typeface="Optimistic Text"/>
                <a:sym typeface="Optimistic Text"/>
              </a:rPr>
              <a:t>Les publicités portant sur un enjeu social, électoral ou politique doivent clairement comporter l’avertissement « Financé par » de l’annonceur, afin que le public sache quelle organisation ou quelle </a:t>
            </a:r>
            <a:r>
              <a:rPr lang="fr-fr" sz="1300" dirty="0">
                <a:solidFill>
                  <a:schemeClr val="dk1"/>
                </a:solidFill>
                <a:latin typeface="Optimistic Text"/>
                <a:ea typeface="Optimistic Text"/>
                <a:cs typeface="Optimistic Text"/>
                <a:sym typeface="Optimistic Text"/>
              </a:rPr>
              <a:t>entité</a:t>
            </a:r>
            <a:r>
              <a:rPr lang="fr-fr" sz="1300" i="0" u="none" strike="noStrike" cap="none" dirty="0">
                <a:solidFill>
                  <a:schemeClr val="dk1"/>
                </a:solidFill>
                <a:latin typeface="Optimistic Text"/>
                <a:ea typeface="Optimistic Text"/>
                <a:cs typeface="Optimistic Text"/>
                <a:sym typeface="Optimistic Text"/>
              </a:rPr>
              <a:t> a payé la publicité. </a:t>
            </a:r>
            <a:endParaRPr sz="500" dirty="0">
              <a:latin typeface="Optimistic Text"/>
              <a:ea typeface="Optimistic Text"/>
              <a:cs typeface="Optimistic Text"/>
              <a:sym typeface="Optimistic Text"/>
            </a:endParaRPr>
          </a:p>
        </p:txBody>
      </p:sp>
      <p:sp>
        <p:nvSpPr>
          <p:cNvPr id="1695" name="Google Shape;1695;p195"/>
          <p:cNvSpPr txBox="1"/>
          <p:nvPr/>
        </p:nvSpPr>
        <p:spPr>
          <a:xfrm>
            <a:off x="595825" y="3388995"/>
            <a:ext cx="3504700" cy="13239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Ce que cela signifie</a:t>
            </a:r>
            <a:endParaRPr sz="500" b="1" dirty="0">
              <a:latin typeface="Optimistic Text"/>
              <a:ea typeface="Optimistic Text"/>
              <a:cs typeface="Optimistic Text"/>
              <a:sym typeface="Optimistic Text"/>
            </a:endParaRPr>
          </a:p>
          <a:p>
            <a:pPr marL="0" marR="0" lvl="0" indent="0" algn="l" rtl="0">
              <a:lnSpc>
                <a:spcPct val="115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Le public peut voir qui finance la publicité et, toute entreprise ou organisation doit fournir davantage d’informations à Meta, qui les vérifie et les rend publiques. Diverses options sont possibles pour votre avertissement. Vous pouvez notamment utiliser :</a:t>
            </a:r>
            <a:endParaRPr sz="500" dirty="0">
              <a:latin typeface="Optimistic Text"/>
              <a:ea typeface="Optimistic Text"/>
              <a:cs typeface="Optimistic Text"/>
              <a:sym typeface="Optimistic Text"/>
            </a:endParaRPr>
          </a:p>
          <a:p>
            <a:pPr marL="127000" marR="0" lvl="0" indent="-133350" algn="l" rtl="0">
              <a:lnSpc>
                <a:spcPct val="115000"/>
              </a:lnSpc>
              <a:spcBef>
                <a:spcPts val="400"/>
              </a:spcBef>
              <a:spcAft>
                <a:spcPts val="0"/>
              </a:spcAft>
              <a:buClr>
                <a:srgbClr val="1C2B33"/>
              </a:buClr>
              <a:buSzPts val="900"/>
              <a:buFont typeface="Optimistic Text"/>
              <a:buChar char="•"/>
            </a:pPr>
            <a:r>
              <a:rPr lang="fr-fr" sz="900" i="0" u="none" strike="noStrike" cap="none" dirty="0">
                <a:solidFill>
                  <a:schemeClr val="dk1"/>
                </a:solidFill>
                <a:latin typeface="Optimistic Text"/>
                <a:ea typeface="Optimistic Text"/>
                <a:cs typeface="Optimistic Text"/>
                <a:sym typeface="Optimistic Text"/>
              </a:rPr>
              <a:t>Nom de la Page</a:t>
            </a:r>
            <a:endParaRPr sz="500" dirty="0">
              <a:latin typeface="Optimistic Text"/>
              <a:ea typeface="Optimistic Text"/>
              <a:cs typeface="Optimistic Text"/>
              <a:sym typeface="Optimistic Text"/>
            </a:endParaRPr>
          </a:p>
          <a:p>
            <a:pPr marL="127000" marR="0" lvl="0" indent="-133350" algn="l" rtl="0">
              <a:lnSpc>
                <a:spcPct val="115000"/>
              </a:lnSpc>
              <a:spcBef>
                <a:spcPts val="400"/>
              </a:spcBef>
              <a:spcAft>
                <a:spcPts val="400"/>
              </a:spcAft>
              <a:buClr>
                <a:srgbClr val="1C2B33"/>
              </a:buClr>
              <a:buSzPts val="900"/>
              <a:buFont typeface="Optimistic Text"/>
              <a:buChar char="•"/>
            </a:pPr>
            <a:r>
              <a:rPr lang="fr-fr" sz="900" i="0" u="none" strike="noStrike" cap="none" dirty="0">
                <a:solidFill>
                  <a:schemeClr val="dk1"/>
                </a:solidFill>
                <a:latin typeface="Optimistic Text"/>
                <a:ea typeface="Optimistic Text"/>
                <a:cs typeface="Optimistic Text"/>
                <a:sym typeface="Optimistic Text"/>
              </a:rPr>
              <a:t>Une organisation différente</a:t>
            </a:r>
            <a:endParaRPr sz="500" dirty="0">
              <a:latin typeface="Optimistic Text"/>
              <a:ea typeface="Optimistic Text"/>
              <a:cs typeface="Optimistic Text"/>
              <a:sym typeface="Optimistic Text"/>
            </a:endParaRPr>
          </a:p>
        </p:txBody>
      </p:sp>
      <p:sp>
        <p:nvSpPr>
          <p:cNvPr id="1696" name="Google Shape;1696;p195"/>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sp>
        <p:nvSpPr>
          <p:cNvPr id="1697" name="Google Shape;1697;p195"/>
          <p:cNvSpPr txBox="1"/>
          <p:nvPr/>
        </p:nvSpPr>
        <p:spPr>
          <a:xfrm>
            <a:off x="402424" y="901657"/>
            <a:ext cx="2904655" cy="877500"/>
          </a:xfrm>
          <a:prstGeom prst="rect">
            <a:avLst/>
          </a:prstGeom>
          <a:noFill/>
          <a:ln>
            <a:noFill/>
          </a:ln>
        </p:spPr>
        <p:txBody>
          <a:bodyPr spcFirstLastPara="1" wrap="square" lIns="0" tIns="0" rIns="0" bIns="0" rtlCol="0" anchor="t" anchorCtr="0">
            <a:noAutofit/>
          </a:bodyPr>
          <a:lstStyle/>
          <a:p>
            <a:pPr marR="0" lvl="0" algn="l" rtl="0">
              <a:lnSpc>
                <a:spcPct val="100000"/>
              </a:lnSpc>
              <a:spcBef>
                <a:spcPts val="0"/>
              </a:spcBef>
              <a:spcAft>
                <a:spcPts val="0"/>
              </a:spcAft>
              <a:buClr>
                <a:srgbClr val="1C2B33"/>
              </a:buClr>
              <a:buSzPts val="2700"/>
              <a:buFont typeface="Arial"/>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Avertissements « Financé par »</a:t>
            </a:r>
            <a:endParaRPr sz="500" dirty="0">
              <a:latin typeface="Optimistic Display Medium"/>
              <a:ea typeface="Optimistic Display Medium"/>
              <a:cs typeface="Optimistic Display Medium"/>
              <a:sym typeface="Optimistic Display Medium"/>
            </a:endParaRPr>
          </a:p>
          <a:p>
            <a:pPr marL="0" marR="0" lvl="0" indent="0" algn="l" rtl="0">
              <a:lnSpc>
                <a:spcPct val="129000"/>
              </a:lnSpc>
              <a:spcBef>
                <a:spcPts val="400"/>
              </a:spcBef>
              <a:spcAft>
                <a:spcPts val="0"/>
              </a:spcAft>
              <a:buNone/>
            </a:pPr>
            <a:endParaRPr sz="900" i="0" u="none" strike="noStrike" cap="none" dirty="0">
              <a:solidFill>
                <a:srgbClr val="1C2B33"/>
              </a:solidFill>
              <a:latin typeface="Optimistic Display Medium"/>
              <a:ea typeface="Optimistic Display Medium"/>
              <a:cs typeface="Optimistic Display Medium"/>
              <a:sym typeface="Optimistic Display Medium"/>
            </a:endParaRPr>
          </a:p>
        </p:txBody>
      </p:sp>
      <p:pic>
        <p:nvPicPr>
          <p:cNvPr id="1698" name="Google Shape;1698;p195"/>
          <p:cNvPicPr preferRelativeResize="0"/>
          <p:nvPr/>
        </p:nvPicPr>
        <p:blipFill>
          <a:blip r:embed="rId4">
            <a:alphaModFix/>
          </a:blip>
          <a:stretch>
            <a:fillRect/>
          </a:stretch>
        </p:blipFill>
        <p:spPr>
          <a:xfrm>
            <a:off x="5767056" y="208350"/>
            <a:ext cx="2180700" cy="4720800"/>
          </a:xfrm>
          <a:prstGeom prst="roundRect">
            <a:avLst>
              <a:gd name="adj" fmla="val 5900"/>
            </a:avLst>
          </a:prstGeom>
          <a:noFill/>
          <a:ln>
            <a:noFill/>
          </a:ln>
        </p:spPr>
      </p:pic>
      <p:sp>
        <p:nvSpPr>
          <p:cNvPr id="1699" name="Google Shape;1699;p195"/>
          <p:cNvSpPr/>
          <p:nvPr/>
        </p:nvSpPr>
        <p:spPr>
          <a:xfrm>
            <a:off x="564950" y="70624"/>
            <a:ext cx="7806900" cy="726935"/>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dirty="0">
                <a:solidFill>
                  <a:schemeClr val="dk1"/>
                </a:solidFill>
                <a:latin typeface="Optimistic Text"/>
                <a:ea typeface="Optimistic Text"/>
                <a:cs typeface="Optimistic Text"/>
                <a:sym typeface="Optimistic Text"/>
              </a:rPr>
              <a:t>Si vous faites une présentation dans une juridiction où il n’y a pas de règles relatives aux publicités portant sur un enjeu social, modifiez cette diapositive en supprimant les mentions relatives aux enjeux sociaux </a:t>
            </a:r>
            <a:endParaRPr dirty="0">
              <a:solidFill>
                <a:schemeClr val="dk1"/>
              </a:solidFill>
              <a:latin typeface="Optimistic Text"/>
              <a:ea typeface="Optimistic Text"/>
              <a:cs typeface="Optimistic Text"/>
              <a:sym typeface="Optimistic Tex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60"/>
          <p:cNvSpPr txBox="1"/>
          <p:nvPr/>
        </p:nvSpPr>
        <p:spPr>
          <a:xfrm>
            <a:off x="3553553" y="2212531"/>
            <a:ext cx="4176168" cy="4032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a:solidFill>
                  <a:schemeClr val="lt2"/>
                </a:solidFill>
                <a:latin typeface="Optimistic Display"/>
                <a:ea typeface="Optimistic Display"/>
                <a:cs typeface="Optimistic Display"/>
                <a:sym typeface="Optimistic Display"/>
              </a:rPr>
              <a:t>Premiers pas avec les technologies Meta</a:t>
            </a:r>
            <a:endParaRPr sz="2700" i="0" u="none" strike="noStrike" cap="none" dirty="0">
              <a:solidFill>
                <a:schemeClr val="lt2"/>
              </a:solidFill>
              <a:latin typeface="Optimistic Display"/>
              <a:ea typeface="Optimistic Display"/>
              <a:cs typeface="Optimistic Display"/>
              <a:sym typeface="Optimistic Display"/>
            </a:endParaRPr>
          </a:p>
        </p:txBody>
      </p:sp>
      <p:sp>
        <p:nvSpPr>
          <p:cNvPr id="1005" name="Google Shape;1005;p160"/>
          <p:cNvSpPr txBox="1"/>
          <p:nvPr/>
        </p:nvSpPr>
        <p:spPr>
          <a:xfrm>
            <a:off x="3553553" y="2006581"/>
            <a:ext cx="4176168" cy="160800"/>
          </a:xfrm>
          <a:prstGeom prst="rect">
            <a:avLst/>
          </a:prstGeom>
          <a:noFill/>
          <a:ln>
            <a:noFill/>
          </a:ln>
        </p:spPr>
        <p:txBody>
          <a:bodyPr spcFirstLastPara="1" wrap="square" lIns="0" tIns="0" rIns="0" bIns="0" rtlCol="0" anchor="ctr" anchorCtr="0">
            <a:noAutofit/>
          </a:bodyPr>
          <a:lstStyle/>
          <a:p>
            <a:pPr marL="0" marR="0" lvl="0" indent="0" algn="l" rtl="0">
              <a:lnSpc>
                <a:spcPct val="125000"/>
              </a:lnSpc>
              <a:spcBef>
                <a:spcPts val="0"/>
              </a:spcBef>
              <a:spcAft>
                <a:spcPts val="0"/>
              </a:spcAft>
              <a:buNone/>
            </a:pPr>
            <a:r>
              <a:rPr lang="fr-fr" sz="900" b="1" i="0" u="none" strike="noStrike" cap="none">
                <a:solidFill>
                  <a:schemeClr val="lt2"/>
                </a:solidFill>
                <a:latin typeface="Optimistic Display"/>
                <a:ea typeface="Optimistic Display"/>
                <a:cs typeface="Optimistic Display"/>
                <a:sym typeface="Optimistic Display"/>
              </a:rPr>
              <a:t>SECTION 01</a:t>
            </a:r>
            <a:endParaRPr sz="900" b="1" i="0" u="none" strike="noStrike" cap="none">
              <a:solidFill>
                <a:schemeClr val="lt2"/>
              </a:solidFill>
              <a:latin typeface="Optimistic Display"/>
              <a:ea typeface="Optimistic Display"/>
              <a:cs typeface="Optimistic Display"/>
              <a:sym typeface="Optimistic Display"/>
            </a:endParaRPr>
          </a:p>
        </p:txBody>
      </p:sp>
      <p:sp>
        <p:nvSpPr>
          <p:cNvPr id="1006" name="Google Shape;1006;p160"/>
          <p:cNvSpPr txBox="1"/>
          <p:nvPr/>
        </p:nvSpPr>
        <p:spPr>
          <a:xfrm>
            <a:off x="3829945" y="1497051"/>
            <a:ext cx="0" cy="0"/>
          </a:xfrm>
          <a:prstGeom prst="rect">
            <a:avLst/>
          </a:prstGeom>
          <a:noFill/>
          <a:ln>
            <a:noFill/>
          </a:ln>
        </p:spPr>
        <p:txBody>
          <a:bodyPr spcFirstLastPara="1" wrap="square" lIns="0" tIns="0" rIns="0" bIns="0" rtlCol="0" anchor="t" anchorCtr="0">
            <a:noAutofit/>
          </a:bodyPr>
          <a:lstStyle/>
          <a:p>
            <a:pPr marL="0" marR="0" lvl="0" indent="0" algn="l" rtl="0">
              <a:lnSpc>
                <a:spcPct val="129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pic>
        <p:nvPicPr>
          <p:cNvPr id="1007" name="Google Shape;1007;p160" descr="A person sitting at a desk talking on the phone&#10;&#10;Description automatically generated with medium confidence"/>
          <p:cNvPicPr preferRelativeResize="0"/>
          <p:nvPr/>
        </p:nvPicPr>
        <p:blipFill rotWithShape="1">
          <a:blip r:embed="rId3">
            <a:alphaModFix/>
          </a:blip>
          <a:srcRect l="18721" t="10099" r="35817" b="15999"/>
          <a:stretch/>
        </p:blipFill>
        <p:spPr>
          <a:xfrm flipH="1">
            <a:off x="397022" y="1215342"/>
            <a:ext cx="2627917" cy="2844690"/>
          </a:xfrm>
          <a:prstGeom prst="roundRect">
            <a:avLst>
              <a:gd name="adj" fmla="val 6098"/>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03"/>
        <p:cNvGrpSpPr/>
        <p:nvPr/>
      </p:nvGrpSpPr>
      <p:grpSpPr>
        <a:xfrm>
          <a:off x="0" y="0"/>
          <a:ext cx="0" cy="0"/>
          <a:chOff x="0" y="0"/>
          <a:chExt cx="0" cy="0"/>
        </a:xfrm>
      </p:grpSpPr>
      <p:pic>
        <p:nvPicPr>
          <p:cNvPr id="1704" name="Google Shape;1704;p196" descr="Background pattern&#10;&#10;Description automatically generated"/>
          <p:cNvPicPr preferRelativeResize="0"/>
          <p:nvPr/>
        </p:nvPicPr>
        <p:blipFill rotWithShape="1">
          <a:blip r:embed="rId3">
            <a:alphaModFix/>
          </a:blip>
          <a:srcRect l="27710" r="22296"/>
          <a:stretch/>
        </p:blipFill>
        <p:spPr>
          <a:xfrm>
            <a:off x="4572000" y="0"/>
            <a:ext cx="4570811" cy="5143501"/>
          </a:xfrm>
          <a:prstGeom prst="rect">
            <a:avLst/>
          </a:prstGeom>
          <a:noFill/>
          <a:ln>
            <a:noFill/>
          </a:ln>
        </p:spPr>
      </p:pic>
      <p:pic>
        <p:nvPicPr>
          <p:cNvPr id="1705" name="Google Shape;1705;p196"/>
          <p:cNvPicPr preferRelativeResize="0"/>
          <p:nvPr/>
        </p:nvPicPr>
        <p:blipFill>
          <a:blip r:embed="rId4">
            <a:alphaModFix/>
          </a:blip>
          <a:stretch>
            <a:fillRect/>
          </a:stretch>
        </p:blipFill>
        <p:spPr>
          <a:xfrm>
            <a:off x="5887506" y="208350"/>
            <a:ext cx="1939800" cy="4199400"/>
          </a:xfrm>
          <a:prstGeom prst="roundRect">
            <a:avLst>
              <a:gd name="adj" fmla="val 4697"/>
            </a:avLst>
          </a:prstGeom>
          <a:noFill/>
          <a:ln>
            <a:noFill/>
          </a:ln>
        </p:spPr>
      </p:pic>
      <p:sp>
        <p:nvSpPr>
          <p:cNvPr id="1706" name="Google Shape;1706;p196"/>
          <p:cNvSpPr/>
          <p:nvPr/>
        </p:nvSpPr>
        <p:spPr>
          <a:xfrm>
            <a:off x="395824" y="2980184"/>
            <a:ext cx="4064415" cy="1566415"/>
          </a:xfrm>
          <a:prstGeom prst="roundRect">
            <a:avLst>
              <a:gd name="adj" fmla="val 1033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707" name="Google Shape;1707;p196"/>
          <p:cNvSpPr txBox="1"/>
          <p:nvPr/>
        </p:nvSpPr>
        <p:spPr>
          <a:xfrm>
            <a:off x="397024" y="905478"/>
            <a:ext cx="4022575" cy="17526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Pages de confirmation</a:t>
            </a:r>
            <a:endParaRPr sz="500" dirty="0">
              <a:latin typeface="Optimistic Display Medium"/>
              <a:ea typeface="Optimistic Display Medium"/>
              <a:cs typeface="Optimistic Display Medium"/>
              <a:sym typeface="Optimistic Display Medium"/>
            </a:endParaRPr>
          </a:p>
          <a:p>
            <a:pPr marL="0" marR="0" lvl="0" indent="0" algn="l" rtl="0">
              <a:lnSpc>
                <a:spcPct val="115000"/>
              </a:lnSpc>
              <a:spcBef>
                <a:spcPts val="400"/>
              </a:spcBef>
              <a:spcAft>
                <a:spcPts val="0"/>
              </a:spcAft>
              <a:buNone/>
            </a:pPr>
            <a:r>
              <a:rPr lang="fr-fr" sz="1300" i="0" u="none" strike="noStrike" cap="none" dirty="0">
                <a:solidFill>
                  <a:schemeClr val="dk1"/>
                </a:solidFill>
                <a:latin typeface="Optimistic Text"/>
                <a:ea typeface="Optimistic Text"/>
                <a:cs typeface="Optimistic Text"/>
                <a:sym typeface="Optimistic Text"/>
              </a:rPr>
              <a:t>Aux États-Unis, l’icône « </a:t>
            </a:r>
            <a:r>
              <a:rPr lang="fr-fr" sz="1300" dirty="0">
                <a:solidFill>
                  <a:schemeClr val="dk1"/>
                </a:solidFill>
                <a:latin typeface="Optimistic Text"/>
                <a:ea typeface="Optimistic Text"/>
                <a:cs typeface="Optimistic Text"/>
                <a:sym typeface="Optimistic Text"/>
              </a:rPr>
              <a:t>O</a:t>
            </a:r>
            <a:r>
              <a:rPr lang="fr-fr" sz="1300" i="0" u="none" strike="noStrike" cap="none" dirty="0">
                <a:solidFill>
                  <a:schemeClr val="dk1"/>
                </a:solidFill>
                <a:latin typeface="Optimistic Text"/>
                <a:ea typeface="Optimistic Text"/>
                <a:cs typeface="Optimistic Text"/>
                <a:sym typeface="Optimistic Text"/>
              </a:rPr>
              <a:t>rganisation </a:t>
            </a:r>
            <a:r>
              <a:rPr lang="fr-fr" sz="1300" dirty="0">
                <a:solidFill>
                  <a:schemeClr val="dk1"/>
                </a:solidFill>
                <a:latin typeface="Optimistic Text"/>
                <a:ea typeface="Optimistic Text"/>
                <a:cs typeface="Optimistic Text"/>
                <a:sym typeface="Optimistic Text"/>
              </a:rPr>
              <a:t>c</a:t>
            </a:r>
            <a:r>
              <a:rPr lang="fr-fr" sz="1300" i="0" u="none" strike="noStrike" cap="none" dirty="0">
                <a:solidFill>
                  <a:schemeClr val="dk1"/>
                </a:solidFill>
                <a:latin typeface="Optimistic Text"/>
                <a:ea typeface="Optimistic Text"/>
                <a:cs typeface="Optimistic Text"/>
                <a:sym typeface="Optimistic Text"/>
              </a:rPr>
              <a:t>onfirmée » accompagnant les publicités portant sur un enjeu social, électoral ou politique permettra au public de savoir que nous avons vérifié que l’organisation à l’origine de la publicité est bien enregistrée auprès du gouvernement américain. </a:t>
            </a:r>
            <a:endParaRPr sz="500" dirty="0">
              <a:latin typeface="Optimistic Text"/>
              <a:ea typeface="Optimistic Text"/>
              <a:cs typeface="Optimistic Text"/>
              <a:sym typeface="Optimistic Text"/>
            </a:endParaRPr>
          </a:p>
        </p:txBody>
      </p:sp>
      <p:sp>
        <p:nvSpPr>
          <p:cNvPr id="1708" name="Google Shape;1708;p196"/>
          <p:cNvSpPr txBox="1"/>
          <p:nvPr/>
        </p:nvSpPr>
        <p:spPr>
          <a:xfrm>
            <a:off x="580350" y="3152775"/>
            <a:ext cx="3778290" cy="11010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Ce que cela signifie</a:t>
            </a:r>
            <a:endParaRPr sz="500" b="1" dirty="0">
              <a:latin typeface="Optimistic Text"/>
              <a:ea typeface="Optimistic Text"/>
              <a:cs typeface="Optimistic Text"/>
              <a:sym typeface="Optimistic Text"/>
            </a:endParaRPr>
          </a:p>
          <a:p>
            <a:pPr marL="0" marR="0" lvl="0" indent="0" algn="l" rtl="0">
              <a:lnSpc>
                <a:spcPct val="115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En un clic, les </a:t>
            </a:r>
            <a:r>
              <a:rPr lang="fr-fr" sz="900" i="0" u="none" strike="noStrike" cap="none" dirty="0" err="1">
                <a:solidFill>
                  <a:schemeClr val="dk1"/>
                </a:solidFill>
                <a:latin typeface="Optimistic Text"/>
                <a:ea typeface="Optimistic Text"/>
                <a:cs typeface="Optimistic Text"/>
                <a:sym typeface="Optimistic Text"/>
              </a:rPr>
              <a:t>utilisateur·ices</a:t>
            </a:r>
            <a:r>
              <a:rPr lang="fr-fr" sz="900" i="0" u="none" strike="noStrike" cap="none" dirty="0">
                <a:solidFill>
                  <a:schemeClr val="dk1"/>
                </a:solidFill>
                <a:latin typeface="Optimistic Text"/>
                <a:ea typeface="Optimistic Text"/>
                <a:cs typeface="Optimistic Text"/>
                <a:sym typeface="Optimistic Text"/>
              </a:rPr>
              <a:t> peuvent tenir les annonceurs pour responsables en consultant leurs coordonnées et les informations vérifiées hors Facebook. Ils peuvent notamment voir si les annonceurs ont soumis un numéro d’identification de la Commission électorale fédérale (FEC), un numéro d’</a:t>
            </a:r>
            <a:r>
              <a:rPr lang="fr-fr" sz="900" dirty="0">
                <a:solidFill>
                  <a:schemeClr val="dk1"/>
                </a:solidFill>
                <a:latin typeface="Optimistic Text"/>
                <a:ea typeface="Optimistic Text"/>
                <a:cs typeface="Optimistic Text"/>
                <a:sym typeface="Optimistic Text"/>
              </a:rPr>
              <a:t>i</a:t>
            </a:r>
            <a:r>
              <a:rPr lang="fr-fr" sz="900" i="0" u="none" strike="noStrike" cap="none" dirty="0">
                <a:solidFill>
                  <a:schemeClr val="dk1"/>
                </a:solidFill>
                <a:latin typeface="Optimistic Text"/>
                <a:ea typeface="Optimistic Text"/>
                <a:cs typeface="Optimistic Text"/>
                <a:sym typeface="Optimistic Text"/>
              </a:rPr>
              <a:t>dentification d’</a:t>
            </a:r>
            <a:r>
              <a:rPr lang="fr-fr" sz="900" dirty="0">
                <a:solidFill>
                  <a:schemeClr val="dk1"/>
                </a:solidFill>
                <a:latin typeface="Optimistic Text"/>
                <a:ea typeface="Optimistic Text"/>
                <a:cs typeface="Optimistic Text"/>
                <a:sym typeface="Optimistic Text"/>
              </a:rPr>
              <a:t>o</a:t>
            </a:r>
            <a:r>
              <a:rPr lang="fr-fr" sz="900" i="0" u="none" strike="noStrike" cap="none" dirty="0">
                <a:solidFill>
                  <a:schemeClr val="dk1"/>
                </a:solidFill>
                <a:latin typeface="Optimistic Text"/>
                <a:ea typeface="Optimistic Text"/>
                <a:cs typeface="Optimistic Text"/>
                <a:sym typeface="Optimistic Text"/>
              </a:rPr>
              <a:t>rganisation </a:t>
            </a:r>
            <a:r>
              <a:rPr lang="fr-fr" sz="900" dirty="0">
                <a:solidFill>
                  <a:schemeClr val="dk1"/>
                </a:solidFill>
                <a:latin typeface="Optimistic Text"/>
                <a:ea typeface="Optimistic Text"/>
                <a:cs typeface="Optimistic Text"/>
                <a:sym typeface="Optimistic Text"/>
              </a:rPr>
              <a:t>e</a:t>
            </a:r>
            <a:r>
              <a:rPr lang="fr-fr" sz="900" i="0" u="none" strike="noStrike" cap="none" dirty="0">
                <a:solidFill>
                  <a:schemeClr val="dk1"/>
                </a:solidFill>
                <a:latin typeface="Optimistic Text"/>
                <a:ea typeface="Optimistic Text"/>
                <a:cs typeface="Optimistic Text"/>
                <a:sym typeface="Optimistic Text"/>
              </a:rPr>
              <a:t>nregistrée ou une accréditation du gouvernement américain. </a:t>
            </a:r>
            <a:endParaRPr sz="500" dirty="0">
              <a:latin typeface="Optimistic Text"/>
              <a:ea typeface="Optimistic Text"/>
              <a:cs typeface="Optimistic Text"/>
              <a:sym typeface="Optimistic Text"/>
            </a:endParaRPr>
          </a:p>
        </p:txBody>
      </p:sp>
      <p:sp>
        <p:nvSpPr>
          <p:cNvPr id="1709" name="Google Shape;1709;p196"/>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sp>
        <p:nvSpPr>
          <p:cNvPr id="1710" name="Google Shape;1710;p196"/>
          <p:cNvSpPr/>
          <p:nvPr/>
        </p:nvSpPr>
        <p:spPr>
          <a:xfrm>
            <a:off x="0" y="-208359"/>
            <a:ext cx="9144000" cy="208500"/>
          </a:xfrm>
          <a:prstGeom prst="rect">
            <a:avLst/>
          </a:prstGeom>
          <a:solidFill>
            <a:srgbClr val="FF0000"/>
          </a:solidFill>
          <a:ln>
            <a:noFill/>
          </a:ln>
        </p:spPr>
        <p:txBody>
          <a:bodyPr spcFirstLastPara="1" wrap="square" lIns="91425" tIns="91425" rIns="91425" bIns="91425" rtlCol="0" anchor="ctr" anchorCtr="0">
            <a:noAutofit/>
          </a:bodyPr>
          <a:lstStyle/>
          <a:p>
            <a:pPr marL="0" marR="0" lvl="0" indent="0" algn="ctr" rtl="0">
              <a:lnSpc>
                <a:spcPct val="100000"/>
              </a:lnSpc>
              <a:spcBef>
                <a:spcPts val="0"/>
              </a:spcBef>
              <a:spcAft>
                <a:spcPts val="0"/>
              </a:spcAft>
              <a:buNone/>
            </a:pPr>
            <a:r>
              <a:rPr lang="fr-fr" sz="1000" i="0" u="none" strike="noStrike" cap="none">
                <a:solidFill>
                  <a:schemeClr val="lt2"/>
                </a:solidFill>
                <a:latin typeface="Optimistic Text"/>
                <a:ea typeface="Optimistic Text"/>
                <a:cs typeface="Optimistic Text"/>
                <a:sym typeface="Optimistic Text"/>
              </a:rPr>
              <a:t>Remarque : </a:t>
            </a:r>
            <a:r>
              <a:rPr lang="fr-fr" sz="1000">
                <a:solidFill>
                  <a:schemeClr val="lt2"/>
                </a:solidFill>
                <a:latin typeface="Optimistic Text"/>
                <a:ea typeface="Optimistic Text"/>
                <a:cs typeface="Optimistic Text"/>
                <a:sym typeface="Optimistic Text"/>
              </a:rPr>
              <a:t>Supprimez cette diapositive si vous n’êtes pas aux États-Unis</a:t>
            </a:r>
            <a:endParaRPr sz="1000" i="0" u="none" strike="noStrike" cap="none">
              <a:solidFill>
                <a:schemeClr val="lt2"/>
              </a:solidFill>
              <a:latin typeface="Optimistic Text"/>
              <a:ea typeface="Optimistic Text"/>
              <a:cs typeface="Optimistic Text"/>
              <a:sym typeface="Optimistic Text"/>
            </a:endParaRPr>
          </a:p>
        </p:txBody>
      </p:sp>
      <p:sp>
        <p:nvSpPr>
          <p:cNvPr id="1711" name="Google Shape;1711;p196"/>
          <p:cNvSpPr txBox="1"/>
          <p:nvPr/>
        </p:nvSpPr>
        <p:spPr>
          <a:xfrm>
            <a:off x="5058492" y="4421938"/>
            <a:ext cx="3597828" cy="482400"/>
          </a:xfrm>
          <a:prstGeom prst="rect">
            <a:avLst/>
          </a:prstGeom>
          <a:noFill/>
          <a:ln>
            <a:noFill/>
          </a:ln>
        </p:spPr>
        <p:txBody>
          <a:bodyPr spcFirstLastPara="1" wrap="square" lIns="91425" tIns="91425" rIns="91425" bIns="91425" rtlCol="0" anchor="t" anchorCtr="0">
            <a:noAutofit/>
          </a:bodyPr>
          <a:lstStyle/>
          <a:p>
            <a:pPr marL="0" lvl="0" indent="0" algn="ctr" rtl="0">
              <a:lnSpc>
                <a:spcPct val="115000"/>
              </a:lnSpc>
              <a:spcAft>
                <a:spcPts val="0"/>
              </a:spcAft>
              <a:buClr>
                <a:srgbClr val="000000"/>
              </a:buClr>
              <a:buFont typeface="Arial"/>
              <a:buNone/>
            </a:pPr>
            <a:r>
              <a:rPr lang="fr-fr" sz="900" b="1" dirty="0">
                <a:solidFill>
                  <a:schemeClr val="dk1"/>
                </a:solidFill>
                <a:latin typeface="Optimistic Text"/>
                <a:ea typeface="Optimistic Text"/>
                <a:cs typeface="Optimistic Text"/>
                <a:sym typeface="Optimistic Text"/>
              </a:rPr>
              <a:t>ICÔNE « ORGANISATION CONFIRMÉE » AUX ÉTATS-UNIS</a:t>
            </a:r>
            <a:endParaRPr sz="900" b="1" dirty="0"/>
          </a:p>
        </p:txBody>
      </p:sp>
      <p:pic>
        <p:nvPicPr>
          <p:cNvPr id="1712" name="Google Shape;1712;p196"/>
          <p:cNvPicPr preferRelativeResize="0"/>
          <p:nvPr/>
        </p:nvPicPr>
        <p:blipFill>
          <a:blip r:embed="rId5">
            <a:alphaModFix/>
          </a:blip>
          <a:stretch>
            <a:fillRect/>
          </a:stretch>
        </p:blipFill>
        <p:spPr>
          <a:xfrm>
            <a:off x="6521400" y="1154851"/>
            <a:ext cx="1687802" cy="356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12"/>
                                        </p:tgtEl>
                                        <p:attrNameLst>
                                          <p:attrName>style.visibility</p:attrName>
                                        </p:attrNameLst>
                                      </p:cBhvr>
                                      <p:to>
                                        <p:strVal val="visible"/>
                                      </p:to>
                                    </p:set>
                                    <p:animEffect transition="in" filter="fade">
                                      <p:cBhvr>
                                        <p:cTn id="7" dur="1000"/>
                                        <p:tgtEl>
                                          <p:spTgt spid="1712"/>
                                        </p:tgtEl>
                                      </p:cBhvr>
                                    </p:animEffect>
                                  </p:childTnLst>
                                </p:cTn>
                              </p:par>
                              <p:par>
                                <p:cTn id="8" presetID="23" presetClass="entr" presetSubtype="16" fill="hold" nodeType="withEffect">
                                  <p:stCondLst>
                                    <p:cond delay="0"/>
                                  </p:stCondLst>
                                  <p:childTnLst>
                                    <p:set>
                                      <p:cBhvr>
                                        <p:cTn id="9" dur="1" fill="hold">
                                          <p:stCondLst>
                                            <p:cond delay="0"/>
                                          </p:stCondLst>
                                        </p:cTn>
                                        <p:tgtEl>
                                          <p:spTgt spid="1712"/>
                                        </p:tgtEl>
                                        <p:attrNameLst>
                                          <p:attrName>style.visibility</p:attrName>
                                        </p:attrNameLst>
                                      </p:cBhvr>
                                      <p:to>
                                        <p:strVal val="visible"/>
                                      </p:to>
                                    </p:set>
                                    <p:anim calcmode="lin" valueType="num">
                                      <p:cBhvr additive="base">
                                        <p:cTn id="10" dur="1000"/>
                                        <p:tgtEl>
                                          <p:spTgt spid="1712"/>
                                        </p:tgtEl>
                                        <p:attrNameLst>
                                          <p:attrName>ppt_w</p:attrName>
                                        </p:attrNameLst>
                                      </p:cBhvr>
                                      <p:tavLst>
                                        <p:tav tm="0">
                                          <p:val>
                                            <p:strVal val="0"/>
                                          </p:val>
                                        </p:tav>
                                        <p:tav tm="100000">
                                          <p:val>
                                            <p:strVal val="#ppt_w"/>
                                          </p:val>
                                        </p:tav>
                                      </p:tavLst>
                                    </p:anim>
                                    <p:anim calcmode="lin" valueType="num">
                                      <p:cBhvr additive="base">
                                        <p:cTn id="11" dur="1000"/>
                                        <p:tgtEl>
                                          <p:spTgt spid="171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pic>
        <p:nvPicPr>
          <p:cNvPr id="1718" name="Google Shape;1718;p197" descr="Background pattern&#10;&#10;Description automatically generated"/>
          <p:cNvPicPr preferRelativeResize="0"/>
          <p:nvPr/>
        </p:nvPicPr>
        <p:blipFill rotWithShape="1">
          <a:blip r:embed="rId3">
            <a:alphaModFix/>
          </a:blip>
          <a:srcRect l="27710" r="22296"/>
          <a:stretch/>
        </p:blipFill>
        <p:spPr>
          <a:xfrm>
            <a:off x="4572000" y="0"/>
            <a:ext cx="4570811" cy="5143501"/>
          </a:xfrm>
          <a:prstGeom prst="rect">
            <a:avLst/>
          </a:prstGeom>
          <a:noFill/>
          <a:ln>
            <a:noFill/>
          </a:ln>
        </p:spPr>
      </p:pic>
      <p:pic>
        <p:nvPicPr>
          <p:cNvPr id="1719" name="Google Shape;1719;p197"/>
          <p:cNvPicPr preferRelativeResize="0"/>
          <p:nvPr/>
        </p:nvPicPr>
        <p:blipFill rotWithShape="1">
          <a:blip r:embed="rId4">
            <a:alphaModFix/>
          </a:blip>
          <a:srcRect t="27770" r="54685"/>
          <a:stretch/>
        </p:blipFill>
        <p:spPr>
          <a:xfrm>
            <a:off x="736659" y="1371373"/>
            <a:ext cx="3098700" cy="2064000"/>
          </a:xfrm>
          <a:prstGeom prst="roundRect">
            <a:avLst>
              <a:gd name="adj" fmla="val 5009"/>
            </a:avLst>
          </a:prstGeom>
          <a:noFill/>
          <a:ln>
            <a:noFill/>
          </a:ln>
        </p:spPr>
      </p:pic>
      <p:sp>
        <p:nvSpPr>
          <p:cNvPr id="1720" name="Google Shape;1720;p197"/>
          <p:cNvSpPr txBox="1"/>
          <p:nvPr/>
        </p:nvSpPr>
        <p:spPr>
          <a:xfrm>
            <a:off x="1619487" y="3601275"/>
            <a:ext cx="1332900" cy="190500"/>
          </a:xfrm>
          <a:prstGeom prst="rect">
            <a:avLst/>
          </a:prstGeom>
          <a:noFill/>
          <a:ln>
            <a:noFill/>
          </a:ln>
        </p:spPr>
        <p:txBody>
          <a:bodyPr spcFirstLastPara="1" wrap="square" lIns="51425" tIns="25700" rIns="51425" bIns="25700" rtlCol="0" anchor="t" anchorCtr="0">
            <a:noAutofit/>
          </a:bodyPr>
          <a:lstStyle/>
          <a:p>
            <a:pPr marL="0" marR="0" lvl="0" indent="0" algn="l" rtl="0">
              <a:lnSpc>
                <a:spcPct val="125000"/>
              </a:lnSpc>
              <a:spcAft>
                <a:spcPts val="0"/>
              </a:spcAft>
              <a:buNone/>
            </a:pPr>
            <a:r>
              <a:rPr lang="fr-fr" sz="900" b="1" i="0" u="none" strike="noStrike" cap="none">
                <a:solidFill>
                  <a:schemeClr val="dk2"/>
                </a:solidFill>
                <a:latin typeface="Optimistic Text"/>
                <a:ea typeface="Optimistic Text"/>
                <a:cs typeface="Optimistic Text"/>
                <a:sym typeface="Optimistic Text"/>
              </a:rPr>
              <a:t>AUTHENTICITÉ</a:t>
            </a:r>
            <a:endParaRPr sz="500" b="1" dirty="0">
              <a:latin typeface="Optimistic Text"/>
              <a:ea typeface="Optimistic Text"/>
              <a:cs typeface="Optimistic Text"/>
              <a:sym typeface="Optimistic Text"/>
            </a:endParaRPr>
          </a:p>
        </p:txBody>
      </p:sp>
      <p:sp>
        <p:nvSpPr>
          <p:cNvPr id="1721" name="Google Shape;1721;p197"/>
          <p:cNvSpPr txBox="1"/>
          <p:nvPr/>
        </p:nvSpPr>
        <p:spPr>
          <a:xfrm>
            <a:off x="4996240" y="3998026"/>
            <a:ext cx="3723600" cy="190500"/>
          </a:xfrm>
          <a:prstGeom prst="rect">
            <a:avLst/>
          </a:prstGeom>
          <a:noFill/>
          <a:ln>
            <a:noFill/>
          </a:ln>
        </p:spPr>
        <p:txBody>
          <a:bodyPr spcFirstLastPara="1" wrap="square" lIns="51425" tIns="25700" rIns="51425" bIns="25700" rtlCol="0" anchor="t" anchorCtr="0">
            <a:noAutofit/>
          </a:bodyPr>
          <a:lstStyle/>
          <a:p>
            <a:pPr marL="0" marR="0" lvl="0" indent="0" algn="ctr" rtl="0">
              <a:lnSpc>
                <a:spcPct val="125000"/>
              </a:lnSpc>
              <a:spcAft>
                <a:spcPts val="0"/>
              </a:spcAft>
              <a:buNone/>
            </a:pPr>
            <a:r>
              <a:rPr lang="fr-fr" sz="900" b="1" i="0" u="none" strike="noStrike" cap="none">
                <a:solidFill>
                  <a:schemeClr val="dk2"/>
                </a:solidFill>
                <a:latin typeface="Optimistic Text"/>
                <a:ea typeface="Optimistic Text"/>
                <a:cs typeface="Optimistic Text"/>
                <a:sym typeface="Optimistic Text"/>
              </a:rPr>
              <a:t>TRANSPARENCE ET RESPONSABILITÉ </a:t>
            </a:r>
            <a:endParaRPr sz="500" b="1" dirty="0">
              <a:latin typeface="Optimistic Text"/>
              <a:ea typeface="Optimistic Text"/>
              <a:cs typeface="Optimistic Text"/>
              <a:sym typeface="Optimistic Text"/>
            </a:endParaRPr>
          </a:p>
        </p:txBody>
      </p:sp>
      <p:sp>
        <p:nvSpPr>
          <p:cNvPr id="1722" name="Google Shape;1722;p197"/>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pic>
        <p:nvPicPr>
          <p:cNvPr id="1723" name="Google Shape;1723;p197" descr="FB Political Ad Info Sheet Marketing Prototype (3).mov"/>
          <p:cNvPicPr preferRelativeResize="0"/>
          <p:nvPr/>
        </p:nvPicPr>
        <p:blipFill rotWithShape="1">
          <a:blip r:embed="rId5">
            <a:alphaModFix/>
          </a:blip>
          <a:srcRect/>
          <a:stretch/>
        </p:blipFill>
        <p:spPr>
          <a:xfrm>
            <a:off x="6190956" y="954973"/>
            <a:ext cx="1332900" cy="2896800"/>
          </a:xfrm>
          <a:prstGeom prst="roundRect">
            <a:avLst>
              <a:gd name="adj" fmla="val 3193"/>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198"/>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p>
            <a:pPr marL="0" lvl="0" indent="0" algn="l" rtl="0">
              <a:spcBef>
                <a:spcPts val="0"/>
              </a:spcBef>
              <a:spcAft>
                <a:spcPts val="0"/>
              </a:spcAft>
              <a:buNone/>
            </a:pPr>
            <a:endParaRPr/>
          </a:p>
        </p:txBody>
      </p:sp>
      <p:sp>
        <p:nvSpPr>
          <p:cNvPr id="1729" name="Google Shape;1729;p198"/>
          <p:cNvSpPr txBox="1">
            <a:spLocks noGrp="1"/>
          </p:cNvSpPr>
          <p:nvPr>
            <p:ph type="title" idx="4294967295"/>
          </p:nvPr>
        </p:nvSpPr>
        <p:spPr>
          <a:xfrm>
            <a:off x="382565" y="1753875"/>
            <a:ext cx="3988198" cy="18120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a:latin typeface="Optimistic Display Medium"/>
                <a:ea typeface="Optimistic Display Medium"/>
                <a:cs typeface="Optimistic Display Medium"/>
                <a:sym typeface="Optimistic Display Medium"/>
              </a:rPr>
              <a:t>Comprendre nos Standards publicitaires</a:t>
            </a:r>
            <a:endParaRPr dirty="0">
              <a:latin typeface="Optimistic Display Medium"/>
              <a:ea typeface="Optimistic Display Medium"/>
              <a:cs typeface="Optimistic Display Medium"/>
              <a:sym typeface="Optimistic Display Medium"/>
            </a:endParaRPr>
          </a:p>
        </p:txBody>
      </p:sp>
      <p:sp>
        <p:nvSpPr>
          <p:cNvPr id="1730" name="Google Shape;1730;p198"/>
          <p:cNvSpPr txBox="1">
            <a:spLocks noGrp="1"/>
          </p:cNvSpPr>
          <p:nvPr>
            <p:ph type="title" idx="4294967295"/>
          </p:nvPr>
        </p:nvSpPr>
        <p:spPr>
          <a:xfrm>
            <a:off x="4756078" y="1162875"/>
            <a:ext cx="4185179" cy="2990400"/>
          </a:xfrm>
          <a:prstGeom prst="rect">
            <a:avLst/>
          </a:prstGeom>
          <a:noFill/>
          <a:ln>
            <a:noFill/>
          </a:ln>
        </p:spPr>
        <p:txBody>
          <a:bodyPr spcFirstLastPara="1" wrap="square" lIns="0" tIns="0" rIns="0" bIns="0" rtlCol="0" anchor="ctr" anchorCtr="0">
            <a:noAutofit/>
          </a:bodyPr>
          <a:lstStyle/>
          <a:p>
            <a:pPr marL="342900" lvl="0" indent="0" algn="l" rtl="0">
              <a:lnSpc>
                <a:spcPct val="115000"/>
              </a:lnSpc>
              <a:spcBef>
                <a:spcPts val="0"/>
              </a:spcBef>
              <a:spcAft>
                <a:spcPts val="0"/>
              </a:spcAft>
              <a:buNone/>
            </a:pPr>
            <a:r>
              <a:rPr lang="fr-fr" sz="1300" b="1" dirty="0">
                <a:latin typeface="Optimistic Text"/>
                <a:ea typeface="Optimistic Text"/>
                <a:cs typeface="Optimistic Text"/>
                <a:sym typeface="Optimistic Text"/>
              </a:rPr>
              <a:t>Familiarisez-vous avec nos Standards publicitaires afin d’éviter tout rejet ultérieur.</a:t>
            </a:r>
            <a:endParaRPr sz="1300" b="1" dirty="0">
              <a:latin typeface="Optimistic Text"/>
              <a:ea typeface="Optimistic Text"/>
              <a:cs typeface="Optimistic Text"/>
              <a:sym typeface="Optimistic Text"/>
            </a:endParaRPr>
          </a:p>
          <a:p>
            <a:pPr marL="342900" lvl="0" indent="0" algn="l" rtl="0">
              <a:lnSpc>
                <a:spcPct val="115000"/>
              </a:lnSpc>
              <a:spcBef>
                <a:spcPts val="1300"/>
              </a:spcBef>
              <a:spcAft>
                <a:spcPts val="0"/>
              </a:spcAft>
              <a:buNone/>
            </a:pPr>
            <a:r>
              <a:rPr lang="fr-fr" sz="1300" b="1" dirty="0">
                <a:latin typeface="Optimistic Text"/>
                <a:ea typeface="Optimistic Text"/>
                <a:cs typeface="Optimistic Text"/>
                <a:sym typeface="Optimistic Text"/>
              </a:rPr>
              <a:t>Les publicités visant à intimider les internautes ou à les décourager de voter et les publicités qui enfreignent nos Standards de la communauté concernant la fraude électorale et l’interférence dans le vote.</a:t>
            </a:r>
            <a:endParaRPr sz="1300" b="1" dirty="0">
              <a:latin typeface="Optimistic Text"/>
              <a:ea typeface="Optimistic Text"/>
              <a:cs typeface="Optimistic Text"/>
              <a:sym typeface="Optimistic Text"/>
            </a:endParaRPr>
          </a:p>
          <a:p>
            <a:pPr marL="342900" lvl="0" indent="0" algn="l" rtl="0">
              <a:lnSpc>
                <a:spcPct val="115000"/>
              </a:lnSpc>
              <a:spcBef>
                <a:spcPts val="1300"/>
              </a:spcBef>
              <a:spcAft>
                <a:spcPts val="1300"/>
              </a:spcAft>
              <a:buNone/>
            </a:pPr>
            <a:r>
              <a:rPr lang="fr-fr" sz="1300" b="1" dirty="0">
                <a:latin typeface="Optimistic Text"/>
                <a:ea typeface="Optimistic Text"/>
                <a:cs typeface="Optimistic Text"/>
                <a:sym typeface="Optimistic Text"/>
              </a:rPr>
              <a:t>Les publicités portant sur un enjeu social, électoral ou politique doivent faire l’objet d’une autorisation et mentionner des avertissements.</a:t>
            </a:r>
            <a:endParaRPr sz="1300" b="1" dirty="0">
              <a:latin typeface="Optimistic Text"/>
              <a:ea typeface="Optimistic Text"/>
              <a:cs typeface="Optimistic Text"/>
              <a:sym typeface="Optimistic Text"/>
            </a:endParaRPr>
          </a:p>
        </p:txBody>
      </p:sp>
      <p:sp>
        <p:nvSpPr>
          <p:cNvPr id="1731" name="Google Shape;1731;p198"/>
          <p:cNvSpPr/>
          <p:nvPr/>
        </p:nvSpPr>
        <p:spPr>
          <a:xfrm>
            <a:off x="210118" y="208359"/>
            <a:ext cx="2410107" cy="266888"/>
          </a:xfrm>
          <a:prstGeom prst="roundRect">
            <a:avLst>
              <a:gd name="adj" fmla="val 50000"/>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grpSp>
        <p:nvGrpSpPr>
          <p:cNvPr id="1732" name="Google Shape;1732;p198"/>
          <p:cNvGrpSpPr/>
          <p:nvPr/>
        </p:nvGrpSpPr>
        <p:grpSpPr>
          <a:xfrm>
            <a:off x="4745703" y="1912135"/>
            <a:ext cx="188567" cy="188604"/>
            <a:chOff x="9962790" y="3442390"/>
            <a:chExt cx="678300" cy="678430"/>
          </a:xfrm>
        </p:grpSpPr>
        <p:sp>
          <p:nvSpPr>
            <p:cNvPr id="1733" name="Google Shape;1733;p198"/>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34" name="Google Shape;1734;p198"/>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35" name="Google Shape;1735;p198"/>
          <p:cNvGrpSpPr/>
          <p:nvPr/>
        </p:nvGrpSpPr>
        <p:grpSpPr>
          <a:xfrm>
            <a:off x="4745703" y="1281820"/>
            <a:ext cx="188567" cy="188604"/>
            <a:chOff x="9962790" y="3442390"/>
            <a:chExt cx="678300" cy="678430"/>
          </a:xfrm>
        </p:grpSpPr>
        <p:sp>
          <p:nvSpPr>
            <p:cNvPr id="1736" name="Google Shape;1736;p198"/>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37" name="Google Shape;1737;p198"/>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38" name="Google Shape;1738;p198"/>
          <p:cNvGrpSpPr/>
          <p:nvPr/>
        </p:nvGrpSpPr>
        <p:grpSpPr>
          <a:xfrm>
            <a:off x="4745703" y="3221587"/>
            <a:ext cx="188567" cy="188604"/>
            <a:chOff x="9962790" y="3442390"/>
            <a:chExt cx="678300" cy="678430"/>
          </a:xfrm>
        </p:grpSpPr>
        <p:sp>
          <p:nvSpPr>
            <p:cNvPr id="1739" name="Google Shape;1739;p198"/>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40" name="Google Shape;1740;p198"/>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
        <p:nvSpPr>
          <p:cNvPr id="1741" name="Google Shape;1741;p198"/>
          <p:cNvSpPr/>
          <p:nvPr/>
        </p:nvSpPr>
        <p:spPr>
          <a:xfrm>
            <a:off x="564950" y="70624"/>
            <a:ext cx="7806900" cy="769665"/>
          </a:xfrm>
          <a:prstGeom prst="rect">
            <a:avLst/>
          </a:prstGeom>
          <a:solidFill>
            <a:srgbClr val="FFF3AD"/>
          </a:solidFill>
          <a:ln>
            <a:noFill/>
          </a:ln>
        </p:spPr>
        <p:txBody>
          <a:bodyPr spcFirstLastPara="1" wrap="square" lIns="91425" tIns="91425" rIns="91425" bIns="91425" rtlCol="0" anchor="ctr" anchorCtr="0">
            <a:noAutofit/>
          </a:bodyPr>
          <a:lstStyle/>
          <a:p>
            <a:pPr marL="0" lvl="0" indent="0" algn="ctr" rtl="0">
              <a:spcBef>
                <a:spcPts val="0"/>
              </a:spcBef>
              <a:spcAft>
                <a:spcPts val="0"/>
              </a:spcAft>
              <a:buNone/>
            </a:pPr>
            <a:r>
              <a:rPr lang="fr-fr" dirty="0">
                <a:solidFill>
                  <a:schemeClr val="dk1"/>
                </a:solidFill>
                <a:latin typeface="Optimistic Text"/>
                <a:ea typeface="Optimistic Text"/>
                <a:cs typeface="Optimistic Text"/>
                <a:sym typeface="Optimistic Text"/>
              </a:rPr>
              <a:t>Si vous faites une présentation dans une juridiction où il n’y a pas de règles relatives aux publicités portant sur un enjeu social, modifiez cette diapositive en supprimant les mentions relatives aux enjeux sociaux </a:t>
            </a:r>
            <a:endParaRPr dirty="0">
              <a:solidFill>
                <a:schemeClr val="dk1"/>
              </a:solidFill>
              <a:latin typeface="Optimistic Text"/>
              <a:ea typeface="Optimistic Text"/>
              <a:cs typeface="Optimistic Text"/>
              <a:sym typeface="Optimistic Tex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746" name="Google Shape;1746;p199"/>
          <p:cNvSpPr txBox="1"/>
          <p:nvPr/>
        </p:nvSpPr>
        <p:spPr>
          <a:xfrm>
            <a:off x="398038" y="1956041"/>
            <a:ext cx="4036802" cy="1594800"/>
          </a:xfrm>
          <a:prstGeom prst="rect">
            <a:avLst/>
          </a:prstGeom>
          <a:noFill/>
          <a:ln>
            <a:noFill/>
          </a:ln>
        </p:spPr>
        <p:txBody>
          <a:bodyPr spcFirstLastPara="1" wrap="square" lIns="0" tIns="0" rIns="0" bIns="0" rtlCol="0" anchor="ctr" anchorCtr="0">
            <a:noAutofit/>
          </a:bodyPr>
          <a:lstStyle/>
          <a:p>
            <a:pPr marL="342900" marR="0" lvl="0" indent="0" algn="l" rtl="0">
              <a:lnSpc>
                <a:spcPct val="115000"/>
              </a:lnSpc>
              <a:spcBef>
                <a:spcPts val="0"/>
              </a:spcBef>
              <a:spcAft>
                <a:spcPts val="0"/>
              </a:spcAft>
              <a:buNone/>
            </a:pPr>
            <a:r>
              <a:rPr lang="fr-fr" sz="900" i="0" u="none" strike="noStrike" cap="none" dirty="0">
                <a:solidFill>
                  <a:schemeClr val="dk1"/>
                </a:solidFill>
                <a:latin typeface="Optimistic Text"/>
                <a:ea typeface="Optimistic Text"/>
                <a:cs typeface="Optimistic Text"/>
                <a:sym typeface="Optimistic Text"/>
              </a:rPr>
              <a:t>Offres d’achat ou de vente de votes</a:t>
            </a:r>
            <a:endParaRPr sz="500"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Déclarations qui donnent l’instruction pour, ou montrent une intention explicite de participer illégalement à un vote</a:t>
            </a:r>
            <a:r>
              <a:rPr lang="cs-CZ" sz="900" i="0" u="none" strike="noStrike" cap="none" dirty="0">
                <a:solidFill>
                  <a:schemeClr val="dk1"/>
                </a:solidFill>
                <a:latin typeface="Optimistic Text"/>
                <a:ea typeface="Optimistic Text"/>
                <a:cs typeface="Optimistic Text"/>
                <a:sym typeface="Optimistic Text"/>
              </a:rPr>
              <a:t>.</a:t>
            </a:r>
            <a:endParaRPr sz="500"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Appels à la violence en raison du vote, de l’inscription des </a:t>
            </a:r>
            <a:r>
              <a:rPr lang="fr-fr" sz="900" i="0" u="none" strike="noStrike" cap="none" dirty="0" err="1">
                <a:solidFill>
                  <a:schemeClr val="dk1"/>
                </a:solidFill>
                <a:latin typeface="Optimistic Text"/>
                <a:ea typeface="Optimistic Text"/>
                <a:cs typeface="Optimistic Text"/>
                <a:sym typeface="Optimistic Text"/>
              </a:rPr>
              <a:t>électeur·ices</a:t>
            </a:r>
            <a:r>
              <a:rPr lang="fr-fr" sz="900" i="0" u="none" strike="noStrike" cap="none" dirty="0">
                <a:solidFill>
                  <a:schemeClr val="dk1"/>
                </a:solidFill>
                <a:latin typeface="Optimistic Text"/>
                <a:ea typeface="Optimistic Text"/>
                <a:cs typeface="Optimistic Text"/>
                <a:sym typeface="Optimistic Text"/>
              </a:rPr>
              <a:t>, de l’administration ou du résultat d’une élection.</a:t>
            </a:r>
            <a:endParaRPr sz="500" dirty="0">
              <a:latin typeface="Optimistic Text"/>
              <a:ea typeface="Optimistic Text"/>
              <a:cs typeface="Optimistic Text"/>
              <a:sym typeface="Optimistic Text"/>
            </a:endParaRPr>
          </a:p>
          <a:p>
            <a:pPr marL="342900" marR="0" lvl="0" indent="0" algn="l" rtl="0">
              <a:lnSpc>
                <a:spcPct val="115000"/>
              </a:lnSpc>
              <a:spcBef>
                <a:spcPts val="1300"/>
              </a:spcBef>
              <a:spcAft>
                <a:spcPts val="1300"/>
              </a:spcAft>
              <a:buNone/>
            </a:pPr>
            <a:r>
              <a:rPr lang="fr-fr" sz="900" i="0" u="none" strike="noStrike" cap="none" dirty="0">
                <a:solidFill>
                  <a:schemeClr val="dk1"/>
                </a:solidFill>
                <a:latin typeface="Optimistic Text"/>
                <a:ea typeface="Optimistic Text"/>
                <a:cs typeface="Optimistic Text"/>
                <a:sym typeface="Optimistic Text"/>
              </a:rPr>
              <a:t>Appels à apporter des armes sur les lieux de vote, de dépouillement ou dans les bureaux de l’administration électorale</a:t>
            </a:r>
            <a:r>
              <a:rPr lang="cs-CZ" sz="900" i="0" u="none" strike="noStrike" cap="none" dirty="0">
                <a:solidFill>
                  <a:schemeClr val="dk1"/>
                </a:solidFill>
                <a:latin typeface="Optimistic Text"/>
                <a:ea typeface="Optimistic Text"/>
                <a:cs typeface="Optimistic Text"/>
                <a:sym typeface="Optimistic Text"/>
              </a:rPr>
              <a:t>.</a:t>
            </a:r>
            <a:endParaRPr sz="900" i="0" u="none" strike="noStrike" cap="none" dirty="0">
              <a:solidFill>
                <a:schemeClr val="dk1"/>
              </a:solidFill>
              <a:latin typeface="Optimistic Text"/>
              <a:ea typeface="Optimistic Text"/>
              <a:cs typeface="Optimistic Text"/>
              <a:sym typeface="Optimistic Text"/>
            </a:endParaRPr>
          </a:p>
        </p:txBody>
      </p:sp>
      <p:sp>
        <p:nvSpPr>
          <p:cNvPr id="1747" name="Google Shape;1747;p199"/>
          <p:cNvSpPr txBox="1">
            <a:spLocks noGrp="1"/>
          </p:cNvSpPr>
          <p:nvPr>
            <p:ph type="title" idx="4294967295"/>
          </p:nvPr>
        </p:nvSpPr>
        <p:spPr>
          <a:xfrm>
            <a:off x="383308" y="633911"/>
            <a:ext cx="5954187" cy="829500"/>
          </a:xfrm>
          <a:prstGeom prst="rect">
            <a:avLst/>
          </a:prstGeom>
          <a:noFill/>
          <a:ln>
            <a:noFill/>
          </a:ln>
        </p:spPr>
        <p:txBody>
          <a:bodyPr spcFirstLastPara="1" wrap="square" lIns="0" tIns="0" rIns="0" bIns="0" rtlCol="0" anchor="t" anchorCtr="0">
            <a:noAutofit/>
          </a:bodyPr>
          <a:lstStyle/>
          <a:p>
            <a:pPr marL="0" lvl="0" indent="0" algn="l" rtl="0">
              <a:lnSpc>
                <a:spcPct val="100000"/>
              </a:lnSpc>
              <a:spcBef>
                <a:spcPts val="0"/>
              </a:spcBef>
              <a:spcAft>
                <a:spcPts val="0"/>
              </a:spcAft>
              <a:buNone/>
            </a:pPr>
            <a:r>
              <a:rPr lang="fr-fr">
                <a:latin typeface="Optimistic Display Medium"/>
                <a:ea typeface="Optimistic Display Medium"/>
                <a:cs typeface="Optimistic Display Medium"/>
                <a:sym typeface="Optimistic Display Medium"/>
              </a:rPr>
              <a:t>Politiques de lutte contre la violence et les irrégularités électorales</a:t>
            </a:r>
            <a:endParaRPr dirty="0">
              <a:latin typeface="Optimistic Display Medium"/>
              <a:ea typeface="Optimistic Display Medium"/>
              <a:cs typeface="Optimistic Display Medium"/>
              <a:sym typeface="Optimistic Display Medium"/>
            </a:endParaRPr>
          </a:p>
        </p:txBody>
      </p:sp>
      <p:sp>
        <p:nvSpPr>
          <p:cNvPr id="1748" name="Google Shape;1748;p199"/>
          <p:cNvSpPr txBox="1">
            <a:spLocks noGrp="1"/>
          </p:cNvSpPr>
          <p:nvPr>
            <p:ph type="title" idx="4294967295"/>
          </p:nvPr>
        </p:nvSpPr>
        <p:spPr>
          <a:xfrm>
            <a:off x="4949922" y="1859575"/>
            <a:ext cx="3723409" cy="1812000"/>
          </a:xfrm>
          <a:prstGeom prst="rect">
            <a:avLst/>
          </a:prstGeom>
          <a:noFill/>
          <a:ln>
            <a:noFill/>
          </a:ln>
        </p:spPr>
        <p:txBody>
          <a:bodyPr spcFirstLastPara="1" wrap="square" lIns="0" tIns="0" rIns="0" bIns="0" rtlCol="0" anchor="ctr" anchorCtr="0">
            <a:noAutofit/>
          </a:bodyPr>
          <a:lstStyle/>
          <a:p>
            <a:pPr marL="342900" lvl="0" indent="0" algn="l" rtl="0">
              <a:lnSpc>
                <a:spcPct val="115000"/>
              </a:lnSpc>
              <a:spcBef>
                <a:spcPts val="0"/>
              </a:spcBef>
              <a:spcAft>
                <a:spcPts val="0"/>
              </a:spcAft>
              <a:buNone/>
            </a:pPr>
            <a:r>
              <a:rPr lang="fr-fr" sz="900" dirty="0">
                <a:latin typeface="Optimistic Text"/>
                <a:ea typeface="Optimistic Text"/>
                <a:cs typeface="Optimistic Text"/>
                <a:sym typeface="Optimistic Text"/>
              </a:rPr>
              <a:t>Contexte : Appels à une ingérence coordonnée qui affecterait la capacité d’un individu à prendre part à une élection</a:t>
            </a:r>
            <a:r>
              <a:rPr lang="cs-CZ" sz="900" dirty="0">
                <a:latin typeface="Optimistic Text"/>
                <a:ea typeface="Optimistic Text"/>
                <a:cs typeface="Optimistic Text"/>
                <a:sym typeface="Optimistic Text"/>
              </a:rPr>
              <a:t>.</a:t>
            </a:r>
            <a:endParaRPr sz="900" dirty="0">
              <a:latin typeface="Optimistic Text"/>
              <a:ea typeface="Optimistic Text"/>
              <a:cs typeface="Optimistic Text"/>
              <a:sym typeface="Optimistic Text"/>
            </a:endParaRPr>
          </a:p>
          <a:p>
            <a:pPr marL="342900" lvl="0" indent="0" algn="l" rtl="0">
              <a:lnSpc>
                <a:spcPct val="115000"/>
              </a:lnSpc>
              <a:spcBef>
                <a:spcPts val="1300"/>
              </a:spcBef>
              <a:spcAft>
                <a:spcPts val="0"/>
              </a:spcAft>
              <a:buNone/>
            </a:pPr>
            <a:r>
              <a:rPr lang="fr-fr" sz="900" dirty="0">
                <a:latin typeface="Optimistic Text"/>
                <a:ea typeface="Optimistic Text"/>
                <a:cs typeface="Optimistic Text"/>
                <a:sym typeface="Optimistic Text"/>
              </a:rPr>
              <a:t>Contexte : Appels militaristes ou intimidants à se rendre sur le lieu de l’élection, du vote ou du dépouillement pour surveiller les activités des </a:t>
            </a:r>
            <a:r>
              <a:rPr lang="fr-fr" sz="900" dirty="0" err="1">
                <a:latin typeface="Optimistic Text"/>
                <a:ea typeface="Optimistic Text"/>
                <a:cs typeface="Optimistic Text"/>
                <a:sym typeface="Optimistic Text"/>
              </a:rPr>
              <a:t>électeur·ices</a:t>
            </a:r>
            <a:r>
              <a:rPr lang="fr-fr" sz="900" dirty="0">
                <a:latin typeface="Optimistic Text"/>
                <a:ea typeface="Optimistic Text"/>
                <a:cs typeface="Optimistic Text"/>
                <a:sym typeface="Optimistic Text"/>
              </a:rPr>
              <a:t> ou des fonctionnaires.</a:t>
            </a:r>
            <a:endParaRPr sz="900" dirty="0">
              <a:latin typeface="Optimistic Text"/>
              <a:ea typeface="Optimistic Text"/>
              <a:cs typeface="Optimistic Text"/>
              <a:sym typeface="Optimistic Text"/>
            </a:endParaRPr>
          </a:p>
          <a:p>
            <a:pPr marL="342900" lvl="0" indent="0" algn="l" rtl="0">
              <a:lnSpc>
                <a:spcPct val="115000"/>
              </a:lnSpc>
              <a:spcBef>
                <a:spcPts val="1300"/>
              </a:spcBef>
              <a:spcAft>
                <a:spcPts val="1300"/>
              </a:spcAft>
              <a:buNone/>
            </a:pPr>
            <a:r>
              <a:rPr lang="fr-fr" sz="900" dirty="0">
                <a:latin typeface="Optimistic Text"/>
                <a:ea typeface="Optimistic Text"/>
                <a:cs typeface="Optimistic Text"/>
                <a:sym typeface="Optimistic Text"/>
              </a:rPr>
              <a:t>Contexte : Menaces contre les agents électoraux</a:t>
            </a:r>
            <a:r>
              <a:rPr lang="cs-CZ" sz="900" dirty="0">
                <a:latin typeface="Optimistic Text"/>
                <a:ea typeface="Optimistic Text"/>
                <a:cs typeface="Optimistic Text"/>
                <a:sym typeface="Optimistic Text"/>
              </a:rPr>
              <a:t>.</a:t>
            </a:r>
            <a:endParaRPr sz="900" dirty="0">
              <a:latin typeface="Optimistic Text"/>
              <a:ea typeface="Optimistic Text"/>
              <a:cs typeface="Optimistic Text"/>
              <a:sym typeface="Optimistic Text"/>
            </a:endParaRPr>
          </a:p>
        </p:txBody>
      </p:sp>
      <p:sp>
        <p:nvSpPr>
          <p:cNvPr id="1749" name="Google Shape;1749;p199"/>
          <p:cNvSpPr/>
          <p:nvPr/>
        </p:nvSpPr>
        <p:spPr>
          <a:xfrm>
            <a:off x="210118" y="208359"/>
            <a:ext cx="2410107"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grpSp>
        <p:nvGrpSpPr>
          <p:cNvPr id="1750" name="Google Shape;1750;p199"/>
          <p:cNvGrpSpPr/>
          <p:nvPr/>
        </p:nvGrpSpPr>
        <p:grpSpPr>
          <a:xfrm>
            <a:off x="397033" y="1859420"/>
            <a:ext cx="188567" cy="188604"/>
            <a:chOff x="9962790" y="3442390"/>
            <a:chExt cx="678300" cy="678430"/>
          </a:xfrm>
        </p:grpSpPr>
        <p:sp>
          <p:nvSpPr>
            <p:cNvPr id="1751" name="Google Shape;1751;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52" name="Google Shape;1752;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53" name="Google Shape;1753;p199"/>
          <p:cNvGrpSpPr/>
          <p:nvPr/>
        </p:nvGrpSpPr>
        <p:grpSpPr>
          <a:xfrm>
            <a:off x="397033" y="2671167"/>
            <a:ext cx="188567" cy="188604"/>
            <a:chOff x="9962790" y="3442390"/>
            <a:chExt cx="678300" cy="678430"/>
          </a:xfrm>
        </p:grpSpPr>
        <p:sp>
          <p:nvSpPr>
            <p:cNvPr id="1754" name="Google Shape;1754;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55" name="Google Shape;1755;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56" name="Google Shape;1756;p199"/>
          <p:cNvGrpSpPr/>
          <p:nvPr/>
        </p:nvGrpSpPr>
        <p:grpSpPr>
          <a:xfrm>
            <a:off x="397033" y="2188334"/>
            <a:ext cx="188567" cy="188604"/>
            <a:chOff x="9962790" y="3442390"/>
            <a:chExt cx="678300" cy="678430"/>
          </a:xfrm>
        </p:grpSpPr>
        <p:sp>
          <p:nvSpPr>
            <p:cNvPr id="1757" name="Google Shape;1757;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58" name="Google Shape;1758;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59" name="Google Shape;1759;p199"/>
          <p:cNvGrpSpPr/>
          <p:nvPr/>
        </p:nvGrpSpPr>
        <p:grpSpPr>
          <a:xfrm>
            <a:off x="397033" y="3160815"/>
            <a:ext cx="188567" cy="188604"/>
            <a:chOff x="9962790" y="3442390"/>
            <a:chExt cx="678300" cy="678430"/>
          </a:xfrm>
        </p:grpSpPr>
        <p:sp>
          <p:nvSpPr>
            <p:cNvPr id="1760" name="Google Shape;1760;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61" name="Google Shape;1761;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62" name="Google Shape;1762;p199"/>
          <p:cNvGrpSpPr/>
          <p:nvPr/>
        </p:nvGrpSpPr>
        <p:grpSpPr>
          <a:xfrm>
            <a:off x="4940824" y="2036631"/>
            <a:ext cx="188567" cy="188604"/>
            <a:chOff x="9962790" y="3442390"/>
            <a:chExt cx="678300" cy="678430"/>
          </a:xfrm>
        </p:grpSpPr>
        <p:sp>
          <p:nvSpPr>
            <p:cNvPr id="1763" name="Google Shape;1763;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64" name="Google Shape;1764;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65" name="Google Shape;1765;p199"/>
          <p:cNvGrpSpPr/>
          <p:nvPr/>
        </p:nvGrpSpPr>
        <p:grpSpPr>
          <a:xfrm>
            <a:off x="4940824" y="3165238"/>
            <a:ext cx="188567" cy="188604"/>
            <a:chOff x="9962790" y="3442390"/>
            <a:chExt cx="678300" cy="678430"/>
          </a:xfrm>
        </p:grpSpPr>
        <p:sp>
          <p:nvSpPr>
            <p:cNvPr id="1766" name="Google Shape;1766;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67" name="Google Shape;1767;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68" name="Google Shape;1768;p199"/>
          <p:cNvGrpSpPr/>
          <p:nvPr/>
        </p:nvGrpSpPr>
        <p:grpSpPr>
          <a:xfrm>
            <a:off x="4940824" y="2521804"/>
            <a:ext cx="188567" cy="188604"/>
            <a:chOff x="9962790" y="3442390"/>
            <a:chExt cx="678300" cy="678430"/>
          </a:xfrm>
        </p:grpSpPr>
        <p:sp>
          <p:nvSpPr>
            <p:cNvPr id="1769" name="Google Shape;1769;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70" name="Google Shape;1770;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74"/>
        <p:cNvGrpSpPr/>
        <p:nvPr/>
      </p:nvGrpSpPr>
      <p:grpSpPr>
        <a:xfrm>
          <a:off x="0" y="0"/>
          <a:ext cx="0" cy="0"/>
          <a:chOff x="0" y="0"/>
          <a:chExt cx="0" cy="0"/>
        </a:xfrm>
      </p:grpSpPr>
      <p:sp>
        <p:nvSpPr>
          <p:cNvPr id="1775" name="Google Shape;1775;p200"/>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p>
            <a:pPr marL="0" lvl="0" indent="0" algn="l" rtl="0">
              <a:spcBef>
                <a:spcPts val="0"/>
              </a:spcBef>
              <a:spcAft>
                <a:spcPts val="0"/>
              </a:spcAft>
              <a:buNone/>
            </a:pPr>
            <a:endParaRPr/>
          </a:p>
        </p:txBody>
      </p:sp>
      <p:sp>
        <p:nvSpPr>
          <p:cNvPr id="1776" name="Google Shape;1776;p200"/>
          <p:cNvSpPr txBox="1"/>
          <p:nvPr/>
        </p:nvSpPr>
        <p:spPr>
          <a:xfrm>
            <a:off x="382565" y="1665750"/>
            <a:ext cx="3988198" cy="1812000"/>
          </a:xfrm>
          <a:prstGeom prst="rect">
            <a:avLst/>
          </a:prstGeom>
          <a:noFill/>
          <a:ln>
            <a:noFill/>
          </a:ln>
        </p:spPr>
        <p:txBody>
          <a:bodyPr spcFirstLastPara="1" wrap="square" lIns="0" tIns="0" rIns="0" bIns="0" rtlCol="0" anchor="ctr" anchorCtr="0">
            <a:noAutofit/>
          </a:bodyPr>
          <a:lstStyle/>
          <a:p>
            <a:pPr marL="0" marR="0" lvl="0" indent="0" algn="l" rtl="0">
              <a:lnSpc>
                <a:spcPct val="100000"/>
              </a:lnSpc>
              <a:spcBef>
                <a:spcPts val="0"/>
              </a:spcBef>
              <a:spcAft>
                <a:spcPts val="0"/>
              </a:spcAft>
              <a:buNone/>
            </a:pPr>
            <a:r>
              <a:rPr lang="fr-fr" sz="2700" i="0" u="none" strike="noStrike" cap="none">
                <a:solidFill>
                  <a:schemeClr val="dk1"/>
                </a:solidFill>
                <a:latin typeface="Optimistic Display Medium"/>
                <a:ea typeface="Optimistic Display Medium"/>
                <a:cs typeface="Optimistic Display Medium"/>
                <a:sym typeface="Optimistic Display Medium"/>
              </a:rPr>
              <a:t>Règles relatives à l’interférence dans le processus de vote</a:t>
            </a:r>
            <a:endParaRPr sz="500" dirty="0">
              <a:latin typeface="Optimistic Display Medium"/>
              <a:ea typeface="Optimistic Display Medium"/>
              <a:cs typeface="Optimistic Display Medium"/>
              <a:sym typeface="Optimistic Display Medium"/>
            </a:endParaRPr>
          </a:p>
        </p:txBody>
      </p:sp>
      <p:sp>
        <p:nvSpPr>
          <p:cNvPr id="1777" name="Google Shape;1777;p200"/>
          <p:cNvSpPr txBox="1"/>
          <p:nvPr/>
        </p:nvSpPr>
        <p:spPr>
          <a:xfrm>
            <a:off x="4951196" y="1076550"/>
            <a:ext cx="4015004" cy="2990400"/>
          </a:xfrm>
          <a:prstGeom prst="rect">
            <a:avLst/>
          </a:prstGeom>
          <a:noFill/>
          <a:ln>
            <a:noFill/>
          </a:ln>
        </p:spPr>
        <p:txBody>
          <a:bodyPr spcFirstLastPara="1" wrap="square" lIns="0" tIns="0" rIns="0" bIns="0" rtlCol="0" anchor="ctr" anchorCtr="0">
            <a:noAutofit/>
          </a:bodyPr>
          <a:lstStyle/>
          <a:p>
            <a:pPr marL="0" marR="0" lvl="0" indent="0" algn="l" rtl="0">
              <a:lnSpc>
                <a:spcPct val="115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Nous n’acceptons pas de fausses déclarations sur :</a:t>
            </a:r>
            <a:endParaRPr sz="500" b="1"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les dates, lieux, horaires et méthodes de vote ou d’inscription sur les listes électorales</a:t>
            </a:r>
            <a:r>
              <a:rPr lang="cs-CZ" sz="900" i="0" u="none" strike="noStrike" cap="none" dirty="0">
                <a:solidFill>
                  <a:schemeClr val="dk1"/>
                </a:solidFill>
                <a:latin typeface="Optimistic Text"/>
                <a:ea typeface="Optimistic Text"/>
                <a:cs typeface="Optimistic Text"/>
                <a:sym typeface="Optimistic Text"/>
              </a:rPr>
              <a:t>.</a:t>
            </a:r>
            <a:endParaRPr sz="500"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les personnes autorisées à voter et les prérequis pour voter</a:t>
            </a:r>
            <a:r>
              <a:rPr lang="cs-CZ" sz="900" i="0" u="none" strike="noStrike" cap="none" dirty="0">
                <a:solidFill>
                  <a:schemeClr val="dk1"/>
                </a:solidFill>
                <a:latin typeface="Optimistic Text"/>
                <a:ea typeface="Optimistic Text"/>
                <a:cs typeface="Optimistic Text"/>
                <a:sym typeface="Optimistic Text"/>
              </a:rPr>
              <a:t>.</a:t>
            </a:r>
            <a:endParaRPr sz="500" dirty="0">
              <a:latin typeface="Optimistic Text"/>
              <a:ea typeface="Optimistic Text"/>
              <a:cs typeface="Optimistic Text"/>
              <a:sym typeface="Optimistic Text"/>
            </a:endParaRPr>
          </a:p>
          <a:p>
            <a:pPr marL="342900" marR="0" lvl="0" indent="0" algn="l" rtl="0">
              <a:lnSpc>
                <a:spcPct val="115000"/>
              </a:lnSpc>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la prise en compte ou non d’un vote et les informations et/ou le matériel requis pour pouvoir voter</a:t>
            </a:r>
            <a:r>
              <a:rPr lang="cs-CZ" sz="900" i="0" u="none" strike="noStrike" cap="none" dirty="0">
                <a:solidFill>
                  <a:schemeClr val="dk1"/>
                </a:solidFill>
                <a:latin typeface="Optimistic Text"/>
                <a:ea typeface="Optimistic Text"/>
                <a:cs typeface="Optimistic Text"/>
                <a:sym typeface="Optimistic Text"/>
              </a:rPr>
              <a:t>.</a:t>
            </a:r>
            <a:endParaRPr sz="500" dirty="0">
              <a:latin typeface="Optimistic Text"/>
              <a:ea typeface="Optimistic Text"/>
              <a:cs typeface="Optimistic Text"/>
              <a:sym typeface="Optimistic Text"/>
            </a:endParaRPr>
          </a:p>
          <a:p>
            <a:pPr marL="342900" marR="0" lvl="0" indent="0" algn="l" rtl="0">
              <a:lnSpc>
                <a:spcPct val="115000"/>
              </a:lnSpc>
              <a:spcBef>
                <a:spcPts val="1300"/>
              </a:spcBef>
              <a:spcAft>
                <a:spcPts val="1300"/>
              </a:spcAft>
              <a:buNone/>
            </a:pPr>
            <a:r>
              <a:rPr lang="fr-fr" sz="900" i="0" u="none" strike="noStrike" cap="none" dirty="0">
                <a:solidFill>
                  <a:schemeClr val="dk1"/>
                </a:solidFill>
                <a:latin typeface="Optimistic Text"/>
                <a:ea typeface="Optimistic Text"/>
                <a:cs typeface="Optimistic Text"/>
                <a:sym typeface="Optimistic Text"/>
              </a:rPr>
              <a:t>la participation ou non d’</a:t>
            </a:r>
            <a:r>
              <a:rPr lang="fr-fr" sz="900" i="0" u="none" strike="noStrike" cap="none" dirty="0" err="1">
                <a:solidFill>
                  <a:schemeClr val="dk1"/>
                </a:solidFill>
                <a:latin typeface="Optimistic Text"/>
                <a:ea typeface="Optimistic Text"/>
                <a:cs typeface="Optimistic Text"/>
                <a:sym typeface="Optimistic Text"/>
              </a:rPr>
              <a:t>un·e</a:t>
            </a:r>
            <a:r>
              <a:rPr lang="fr-fr" sz="900" i="0" u="none" strike="noStrike" cap="none" dirty="0">
                <a:solidFill>
                  <a:schemeClr val="dk1"/>
                </a:solidFill>
                <a:latin typeface="Optimistic Text"/>
                <a:ea typeface="Optimistic Text"/>
                <a:cs typeface="Optimistic Text"/>
                <a:sym typeface="Optimistic Text"/>
              </a:rPr>
              <a:t> </a:t>
            </a:r>
            <a:r>
              <a:rPr lang="fr-fr" sz="900" i="0" u="none" strike="noStrike" cap="none" dirty="0" err="1">
                <a:solidFill>
                  <a:schemeClr val="dk1"/>
                </a:solidFill>
                <a:latin typeface="Optimistic Text"/>
                <a:ea typeface="Optimistic Text"/>
                <a:cs typeface="Optimistic Text"/>
                <a:sym typeface="Optimistic Text"/>
              </a:rPr>
              <a:t>candidat·e</a:t>
            </a:r>
            <a:r>
              <a:rPr lang="fr-fr" sz="900" i="0" u="none" strike="noStrike" cap="none" dirty="0">
                <a:solidFill>
                  <a:schemeClr val="dk1"/>
                </a:solidFill>
                <a:latin typeface="Optimistic Text"/>
                <a:ea typeface="Optimistic Text"/>
                <a:cs typeface="Optimistic Text"/>
                <a:sym typeface="Optimistic Text"/>
              </a:rPr>
              <a:t>.</a:t>
            </a:r>
            <a:endParaRPr sz="500" dirty="0">
              <a:latin typeface="Optimistic Text"/>
              <a:ea typeface="Optimistic Text"/>
              <a:cs typeface="Optimistic Text"/>
              <a:sym typeface="Optimistic Text"/>
            </a:endParaRPr>
          </a:p>
        </p:txBody>
      </p:sp>
      <p:sp>
        <p:nvSpPr>
          <p:cNvPr id="1778" name="Google Shape;1778;p200"/>
          <p:cNvSpPr/>
          <p:nvPr/>
        </p:nvSpPr>
        <p:spPr>
          <a:xfrm>
            <a:off x="210118" y="208359"/>
            <a:ext cx="2410107" cy="266888"/>
          </a:xfrm>
          <a:prstGeom prst="roundRect">
            <a:avLst>
              <a:gd name="adj" fmla="val 50000"/>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00000"/>
              </a:lnSpc>
              <a:spcBef>
                <a:spcPts val="0"/>
              </a:spcBef>
              <a:spcAft>
                <a:spcPts val="0"/>
              </a:spcAft>
              <a:buNone/>
            </a:pPr>
            <a:r>
              <a:rPr lang="fr-fr" sz="900" b="1" i="0" u="none" strike="noStrike" cap="none">
                <a:solidFill>
                  <a:srgbClr val="1C2B33"/>
                </a:solidFill>
                <a:latin typeface="Optimistic Text"/>
                <a:ea typeface="Optimistic Text"/>
                <a:cs typeface="Optimistic Text"/>
                <a:sym typeface="Optimistic Text"/>
              </a:rPr>
              <a:t>Transparence et sécurité des comptes</a:t>
            </a:r>
            <a:endParaRPr sz="500" b="1">
              <a:latin typeface="Optimistic Text"/>
              <a:ea typeface="Optimistic Text"/>
              <a:cs typeface="Optimistic Text"/>
              <a:sym typeface="Optimistic Text"/>
            </a:endParaRPr>
          </a:p>
        </p:txBody>
      </p:sp>
      <p:grpSp>
        <p:nvGrpSpPr>
          <p:cNvPr id="1779" name="Google Shape;1779;p200"/>
          <p:cNvGrpSpPr/>
          <p:nvPr/>
        </p:nvGrpSpPr>
        <p:grpSpPr>
          <a:xfrm>
            <a:off x="4940823" y="2431411"/>
            <a:ext cx="188567" cy="188604"/>
            <a:chOff x="9962790" y="3442390"/>
            <a:chExt cx="678300" cy="678430"/>
          </a:xfrm>
        </p:grpSpPr>
        <p:sp>
          <p:nvSpPr>
            <p:cNvPr id="1780" name="Google Shape;1780;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81" name="Google Shape;1781;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82" name="Google Shape;1782;p200"/>
          <p:cNvGrpSpPr/>
          <p:nvPr/>
        </p:nvGrpSpPr>
        <p:grpSpPr>
          <a:xfrm>
            <a:off x="4940823" y="1944305"/>
            <a:ext cx="188567" cy="188604"/>
            <a:chOff x="9962790" y="3442390"/>
            <a:chExt cx="678300" cy="678430"/>
          </a:xfrm>
        </p:grpSpPr>
        <p:sp>
          <p:nvSpPr>
            <p:cNvPr id="1783" name="Google Shape;1783;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84" name="Google Shape;1784;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85" name="Google Shape;1785;p200"/>
          <p:cNvGrpSpPr/>
          <p:nvPr/>
        </p:nvGrpSpPr>
        <p:grpSpPr>
          <a:xfrm>
            <a:off x="4940823" y="2756438"/>
            <a:ext cx="188567" cy="188604"/>
            <a:chOff x="9962790" y="3442390"/>
            <a:chExt cx="678300" cy="678430"/>
          </a:xfrm>
        </p:grpSpPr>
        <p:sp>
          <p:nvSpPr>
            <p:cNvPr id="1786" name="Google Shape;1786;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87" name="Google Shape;1787;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788" name="Google Shape;1788;p200"/>
          <p:cNvGrpSpPr/>
          <p:nvPr/>
        </p:nvGrpSpPr>
        <p:grpSpPr>
          <a:xfrm>
            <a:off x="4940823" y="3245090"/>
            <a:ext cx="188567" cy="188604"/>
            <a:chOff x="9962790" y="3442390"/>
            <a:chExt cx="678300" cy="678430"/>
          </a:xfrm>
        </p:grpSpPr>
        <p:sp>
          <p:nvSpPr>
            <p:cNvPr id="1789" name="Google Shape;1789;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790" name="Google Shape;1790;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795"/>
        <p:cNvGrpSpPr/>
        <p:nvPr/>
      </p:nvGrpSpPr>
      <p:grpSpPr>
        <a:xfrm>
          <a:off x="0" y="0"/>
          <a:ext cx="0" cy="0"/>
          <a:chOff x="0" y="0"/>
          <a:chExt cx="0" cy="0"/>
        </a:xfrm>
      </p:grpSpPr>
      <p:pic>
        <p:nvPicPr>
          <p:cNvPr id="1796" name="Google Shape;1796;p201" descr="Background pattern&#10;&#10;Description automatically generated"/>
          <p:cNvPicPr preferRelativeResize="0"/>
          <p:nvPr/>
        </p:nvPicPr>
        <p:blipFill rotWithShape="1">
          <a:blip r:embed="rId3">
            <a:alphaModFix/>
          </a:blip>
          <a:srcRect l="23588" t="-2" r="11152"/>
          <a:stretch/>
        </p:blipFill>
        <p:spPr>
          <a:xfrm>
            <a:off x="3177364" y="0"/>
            <a:ext cx="5966636" cy="5143500"/>
          </a:xfrm>
          <a:prstGeom prst="rect">
            <a:avLst/>
          </a:prstGeom>
          <a:noFill/>
          <a:ln>
            <a:noFill/>
          </a:ln>
        </p:spPr>
      </p:pic>
      <p:sp>
        <p:nvSpPr>
          <p:cNvPr id="1797" name="Google Shape;1797;p201"/>
          <p:cNvSpPr/>
          <p:nvPr/>
        </p:nvSpPr>
        <p:spPr>
          <a:xfrm>
            <a:off x="376054" y="312981"/>
            <a:ext cx="2626584" cy="4941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Comment les publicités sont examinées</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798" name="Google Shape;1798;p201"/>
          <p:cNvSpPr txBox="1"/>
          <p:nvPr/>
        </p:nvSpPr>
        <p:spPr>
          <a:xfrm>
            <a:off x="397022" y="1758729"/>
            <a:ext cx="2679468" cy="27168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chemeClr val="dk1"/>
                </a:solidFill>
                <a:latin typeface="Optimistic Text"/>
                <a:ea typeface="Optimistic Text"/>
                <a:cs typeface="Optimistic Text"/>
                <a:sym typeface="Optimistic Text"/>
              </a:rPr>
              <a:t>Toutes les publicités sont examinées à la fois par des personnes et par un système automatisé (intelligence artificielle) avant d’être diffusées sur Facebook ou Instagram. Nous vérifions les images de la publicité, son texte et son emplacement, ainsi que le contenu de la page de destination vers laquelle elle renvoie conformément à nos </a:t>
            </a:r>
            <a:r>
              <a:rPr lang="fr-fr" sz="900" i="0" u="sng" strike="noStrike" cap="none" dirty="0">
                <a:solidFill>
                  <a:schemeClr val="hlink"/>
                </a:solidFill>
                <a:latin typeface="Optimistic Text"/>
                <a:ea typeface="Optimistic Text"/>
                <a:cs typeface="Optimistic Text"/>
                <a:sym typeface="Optimistic Text"/>
                <a:hlinkClick r:id="rId4"/>
              </a:rPr>
              <a:t>Standards de la communauté</a:t>
            </a:r>
            <a:r>
              <a:rPr lang="fr-fr" sz="900" i="0" u="none" strike="noStrike" cap="none" dirty="0">
                <a:solidFill>
                  <a:schemeClr val="dk1"/>
                </a:solidFill>
                <a:latin typeface="Optimistic Text"/>
                <a:ea typeface="Optimistic Text"/>
                <a:cs typeface="Optimistic Text"/>
                <a:sym typeface="Optimistic Text"/>
              </a:rPr>
              <a:t> et à nos </a:t>
            </a:r>
            <a:r>
              <a:rPr lang="fr-fr" sz="900" i="0" u="sng" strike="noStrike" cap="none" dirty="0">
                <a:solidFill>
                  <a:schemeClr val="hlink"/>
                </a:solidFill>
                <a:latin typeface="Optimistic Text"/>
                <a:ea typeface="Optimistic Text"/>
                <a:cs typeface="Optimistic Text"/>
                <a:sym typeface="Optimistic Text"/>
                <a:hlinkClick r:id="rId5"/>
              </a:rPr>
              <a:t>Standards publicitaires</a:t>
            </a:r>
            <a:r>
              <a:rPr lang="fr-fr" sz="900" i="0" u="none" strike="noStrike" cap="none" dirty="0">
                <a:solidFill>
                  <a:schemeClr val="dk1"/>
                </a:solidFill>
                <a:latin typeface="Optimistic Text"/>
                <a:ea typeface="Optimistic Text"/>
                <a:cs typeface="Optimistic Text"/>
                <a:sym typeface="Optimistic Text"/>
              </a:rPr>
              <a:t>.</a:t>
            </a:r>
            <a:endParaRPr sz="900" i="0" u="none" strike="noStrike" cap="none" dirty="0">
              <a:solidFill>
                <a:schemeClr val="dk1"/>
              </a:solidFill>
              <a:latin typeface="Optimistic Text"/>
              <a:ea typeface="Optimistic Text"/>
              <a:cs typeface="Optimistic Text"/>
              <a:sym typeface="Optimistic Text"/>
            </a:endParaRPr>
          </a:p>
          <a:p>
            <a:pPr marL="0" marR="0" lvl="0" indent="0" algn="l" rtl="0">
              <a:lnSpc>
                <a:spcPct val="114000"/>
              </a:lnSpc>
              <a:spcBef>
                <a:spcPts val="400"/>
              </a:spcBef>
              <a:spcAft>
                <a:spcPts val="400"/>
              </a:spcAft>
              <a:buNone/>
            </a:pPr>
            <a:r>
              <a:rPr lang="fr-fr" sz="900" i="0" u="none" strike="noStrike" cap="none" dirty="0">
                <a:solidFill>
                  <a:schemeClr val="dk1"/>
                </a:solidFill>
                <a:latin typeface="Optimistic Text"/>
                <a:ea typeface="Optimistic Text"/>
                <a:cs typeface="Optimistic Text"/>
                <a:sym typeface="Optimistic Text"/>
              </a:rPr>
              <a:t>Il peut parfois arriver qu’une publicité déjà diffusée soit marquée par notre système d’IA ou signalée par notre communauté. Dans ce cas, nous pouvons examiner la publicité à nouveau et s’il s’avère qu’elle enfreint nos règles et/ou qu’il manque des avertissements, nous la refuserons et nous demanderons que l’annonceur dispose d’une autorisation et qu’il accompagne sa publicité d’un avertissement de type « Financé par » pour continuer de la diffuser.</a:t>
            </a:r>
            <a:endParaRPr sz="900" i="0" u="none" strike="noStrike" cap="none" dirty="0">
              <a:solidFill>
                <a:schemeClr val="dk1"/>
              </a:solidFill>
              <a:latin typeface="Optimistic Text"/>
              <a:ea typeface="Optimistic Text"/>
              <a:cs typeface="Optimistic Text"/>
              <a:sym typeface="Optimistic Text"/>
            </a:endParaRPr>
          </a:p>
        </p:txBody>
      </p:sp>
      <p:grpSp>
        <p:nvGrpSpPr>
          <p:cNvPr id="1799" name="Google Shape;1799;p201"/>
          <p:cNvGrpSpPr/>
          <p:nvPr/>
        </p:nvGrpSpPr>
        <p:grpSpPr>
          <a:xfrm>
            <a:off x="3753181" y="1091721"/>
            <a:ext cx="4811060" cy="3048413"/>
            <a:chOff x="11263644" y="3182431"/>
            <a:chExt cx="12831164" cy="8129100"/>
          </a:xfrm>
        </p:grpSpPr>
        <p:pic>
          <p:nvPicPr>
            <p:cNvPr id="1800" name="Google Shape;1800;p201"/>
            <p:cNvPicPr preferRelativeResize="0"/>
            <p:nvPr/>
          </p:nvPicPr>
          <p:blipFill rotWithShape="1">
            <a:blip r:embed="rId6">
              <a:alphaModFix/>
            </a:blip>
            <a:srcRect/>
            <a:stretch/>
          </p:blipFill>
          <p:spPr>
            <a:xfrm>
              <a:off x="19522813" y="3182431"/>
              <a:ext cx="4571995" cy="8125592"/>
            </a:xfrm>
            <a:prstGeom prst="roundRect">
              <a:avLst>
                <a:gd name="adj" fmla="val 5136"/>
              </a:avLst>
            </a:prstGeom>
            <a:noFill/>
            <a:ln>
              <a:noFill/>
            </a:ln>
          </p:spPr>
        </p:pic>
        <p:sp>
          <p:nvSpPr>
            <p:cNvPr id="1801" name="Google Shape;1801;p201"/>
            <p:cNvSpPr/>
            <p:nvPr/>
          </p:nvSpPr>
          <p:spPr>
            <a:xfrm>
              <a:off x="16902430" y="4091616"/>
              <a:ext cx="1841600" cy="538400"/>
            </a:xfrm>
            <a:prstGeom prst="rect">
              <a:avLst/>
            </a:prstGeom>
            <a:noFill/>
            <a:ln>
              <a:noFill/>
            </a:ln>
          </p:spPr>
          <p:txBody>
            <a:bodyPr spcFirstLastPara="1" wrap="square" lIns="68575" tIns="34275" rIns="68575" bIns="34275" rtlCol="0" anchor="t" anchorCtr="0">
              <a:noAutofit/>
            </a:bodyPr>
            <a:lstStyle/>
            <a:p>
              <a:pPr marL="0" marR="0" lvl="0" indent="0" algn="l" rtl="0">
                <a:lnSpc>
                  <a:spcPct val="120000"/>
                </a:lnSpc>
                <a:spcBef>
                  <a:spcPts val="0"/>
                </a:spcBef>
                <a:spcAft>
                  <a:spcPts val="0"/>
                </a:spcAft>
                <a:buNone/>
              </a:pPr>
              <a:r>
                <a:rPr lang="fr-fr" sz="700" i="0" u="none" strike="noStrike" cap="none">
                  <a:solidFill>
                    <a:schemeClr val="dk1"/>
                  </a:solidFill>
                  <a:latin typeface="Optimistic Text"/>
                  <a:ea typeface="Optimistic Text"/>
                  <a:cs typeface="Optimistic Text"/>
                  <a:sym typeface="Optimistic Text"/>
                </a:rPr>
                <a:t>Texte</a:t>
              </a:r>
              <a:endParaRPr sz="700" i="0" u="none" strike="noStrike" cap="none">
                <a:solidFill>
                  <a:schemeClr val="dk1"/>
                </a:solidFill>
                <a:latin typeface="Optimistic Text"/>
                <a:ea typeface="Optimistic Text"/>
                <a:cs typeface="Optimistic Text"/>
                <a:sym typeface="Optimistic Text"/>
              </a:endParaRPr>
            </a:p>
          </p:txBody>
        </p:sp>
        <p:sp>
          <p:nvSpPr>
            <p:cNvPr id="1802" name="Google Shape;1802;p201"/>
            <p:cNvSpPr/>
            <p:nvPr/>
          </p:nvSpPr>
          <p:spPr>
            <a:xfrm>
              <a:off x="16902429" y="6649228"/>
              <a:ext cx="2620384" cy="908000"/>
            </a:xfrm>
            <a:prstGeom prst="rect">
              <a:avLst/>
            </a:prstGeom>
            <a:noFill/>
            <a:ln>
              <a:noFill/>
            </a:ln>
          </p:spPr>
          <p:txBody>
            <a:bodyPr spcFirstLastPara="1" wrap="square" lIns="68575" tIns="34275" rIns="68575" bIns="34275" rtlCol="0" anchor="t" anchorCtr="0">
              <a:noAutofit/>
            </a:bodyPr>
            <a:lstStyle/>
            <a:p>
              <a:pPr marL="0" marR="0" lvl="0" indent="0" algn="l" rtl="0">
                <a:lnSpc>
                  <a:spcPct val="120000"/>
                </a:lnSpc>
                <a:spcBef>
                  <a:spcPts val="0"/>
                </a:spcBef>
                <a:spcAft>
                  <a:spcPts val="0"/>
                </a:spcAft>
                <a:buNone/>
              </a:pPr>
              <a:r>
                <a:rPr lang="fr-fr" sz="700" i="0" u="none" strike="noStrike" cap="none" dirty="0">
                  <a:solidFill>
                    <a:schemeClr val="dk1"/>
                  </a:solidFill>
                  <a:latin typeface="Optimistic Text"/>
                  <a:ea typeface="Optimistic Text"/>
                  <a:cs typeface="Optimistic Text"/>
                  <a:sym typeface="Optimistic Text"/>
                </a:rPr>
                <a:t>Image publicitaire</a:t>
              </a:r>
              <a:endParaRPr sz="700" i="0" u="none" strike="noStrike" cap="none" dirty="0">
                <a:solidFill>
                  <a:schemeClr val="dk1"/>
                </a:solidFill>
                <a:latin typeface="Optimistic Text"/>
                <a:ea typeface="Optimistic Text"/>
                <a:cs typeface="Optimistic Text"/>
                <a:sym typeface="Optimistic Text"/>
              </a:endParaRPr>
            </a:p>
          </p:txBody>
        </p:sp>
        <p:sp>
          <p:nvSpPr>
            <p:cNvPr id="1803" name="Google Shape;1803;p201"/>
            <p:cNvSpPr/>
            <p:nvPr/>
          </p:nvSpPr>
          <p:spPr>
            <a:xfrm>
              <a:off x="16902429" y="8496417"/>
              <a:ext cx="2640931" cy="908000"/>
            </a:xfrm>
            <a:prstGeom prst="rect">
              <a:avLst/>
            </a:prstGeom>
            <a:noFill/>
            <a:ln>
              <a:noFill/>
            </a:ln>
          </p:spPr>
          <p:txBody>
            <a:bodyPr spcFirstLastPara="1" wrap="square" lIns="68575" tIns="34275" rIns="68575" bIns="34275" rtlCol="0" anchor="t" anchorCtr="0">
              <a:noAutofit/>
            </a:bodyPr>
            <a:lstStyle/>
            <a:p>
              <a:pPr marL="0" marR="0" lvl="0" indent="0" algn="l" rtl="0">
                <a:lnSpc>
                  <a:spcPct val="100000"/>
                </a:lnSpc>
                <a:spcBef>
                  <a:spcPts val="0"/>
                </a:spcBef>
                <a:spcAft>
                  <a:spcPts val="0"/>
                </a:spcAft>
                <a:buNone/>
              </a:pPr>
              <a:r>
                <a:rPr lang="fr-fr" sz="700" i="0" u="none" strike="noStrike" cap="none" dirty="0">
                  <a:solidFill>
                    <a:schemeClr val="dk1"/>
                  </a:solidFill>
                  <a:latin typeface="Optimistic Text"/>
                  <a:ea typeface="Optimistic Text"/>
                  <a:cs typeface="Optimistic Text"/>
                  <a:sym typeface="Optimistic Text"/>
                </a:rPr>
                <a:t>Page de destination</a:t>
              </a:r>
              <a:endParaRPr sz="700" i="0" u="none" strike="noStrike" cap="none" dirty="0">
                <a:solidFill>
                  <a:schemeClr val="dk1"/>
                </a:solidFill>
                <a:latin typeface="Optimistic Text"/>
                <a:ea typeface="Optimistic Text"/>
                <a:cs typeface="Optimistic Text"/>
                <a:sym typeface="Optimistic Text"/>
              </a:endParaRPr>
            </a:p>
          </p:txBody>
        </p:sp>
        <p:sp>
          <p:nvSpPr>
            <p:cNvPr id="1804" name="Google Shape;1804;p201"/>
            <p:cNvSpPr/>
            <p:nvPr/>
          </p:nvSpPr>
          <p:spPr>
            <a:xfrm>
              <a:off x="16902426" y="9859835"/>
              <a:ext cx="2113419" cy="908000"/>
            </a:xfrm>
            <a:prstGeom prst="rect">
              <a:avLst/>
            </a:prstGeom>
            <a:noFill/>
            <a:ln>
              <a:noFill/>
            </a:ln>
          </p:spPr>
          <p:txBody>
            <a:bodyPr spcFirstLastPara="1" wrap="square" lIns="68575" tIns="34275" rIns="68575" bIns="34275" rtlCol="0" anchor="t" anchorCtr="0">
              <a:noAutofit/>
            </a:bodyPr>
            <a:lstStyle/>
            <a:p>
              <a:pPr marL="0" marR="0" lvl="0" indent="0" algn="l" rtl="0">
                <a:lnSpc>
                  <a:spcPct val="100000"/>
                </a:lnSpc>
                <a:spcBef>
                  <a:spcPts val="0"/>
                </a:spcBef>
                <a:spcAft>
                  <a:spcPts val="0"/>
                </a:spcAft>
                <a:buNone/>
              </a:pPr>
              <a:r>
                <a:rPr lang="fr-fr" sz="700" dirty="0">
                  <a:solidFill>
                    <a:schemeClr val="dk1"/>
                  </a:solidFill>
                  <a:latin typeface="Optimistic Text"/>
                  <a:cs typeface="Optimistic Text"/>
                  <a:sym typeface="Optimistic Text"/>
                </a:rPr>
                <a:t>Call-to-action</a:t>
              </a:r>
              <a:endParaRPr sz="700" dirty="0">
                <a:solidFill>
                  <a:schemeClr val="dk1"/>
                </a:solidFill>
                <a:latin typeface="Optimistic Text"/>
                <a:cs typeface="Optimistic Text"/>
                <a:sym typeface="Optimistic Text"/>
              </a:endParaRPr>
            </a:p>
          </p:txBody>
        </p:sp>
        <p:cxnSp>
          <p:nvCxnSpPr>
            <p:cNvPr id="1805" name="Google Shape;1805;p201"/>
            <p:cNvCxnSpPr/>
            <p:nvPr/>
          </p:nvCxnSpPr>
          <p:spPr>
            <a:xfrm rot="10800000">
              <a:off x="15666276" y="4360920"/>
              <a:ext cx="1273007" cy="0"/>
            </a:xfrm>
            <a:prstGeom prst="straightConnector1">
              <a:avLst/>
            </a:prstGeom>
            <a:noFill/>
            <a:ln w="25400" cap="flat" cmpd="sng">
              <a:solidFill>
                <a:schemeClr val="accent1"/>
              </a:solidFill>
              <a:prstDash val="solid"/>
              <a:miter lim="800000"/>
              <a:headEnd type="none" w="sm" len="sm"/>
              <a:tailEnd type="none" w="sm" len="sm"/>
            </a:ln>
          </p:spPr>
        </p:cxnSp>
        <p:cxnSp>
          <p:nvCxnSpPr>
            <p:cNvPr id="1806" name="Google Shape;1806;p201"/>
            <p:cNvCxnSpPr/>
            <p:nvPr/>
          </p:nvCxnSpPr>
          <p:spPr>
            <a:xfrm rot="10800000">
              <a:off x="15666276" y="6943712"/>
              <a:ext cx="1273008" cy="0"/>
            </a:xfrm>
            <a:prstGeom prst="straightConnector1">
              <a:avLst/>
            </a:prstGeom>
            <a:noFill/>
            <a:ln w="25400" cap="flat" cmpd="sng">
              <a:solidFill>
                <a:schemeClr val="accent1"/>
              </a:solidFill>
              <a:prstDash val="solid"/>
              <a:miter lim="800000"/>
              <a:headEnd type="none" w="sm" len="sm"/>
              <a:tailEnd type="none" w="sm" len="sm"/>
            </a:ln>
          </p:spPr>
        </p:cxnSp>
        <p:grpSp>
          <p:nvGrpSpPr>
            <p:cNvPr id="1807" name="Google Shape;1807;p201"/>
            <p:cNvGrpSpPr/>
            <p:nvPr/>
          </p:nvGrpSpPr>
          <p:grpSpPr>
            <a:xfrm>
              <a:off x="15475540" y="8970784"/>
              <a:ext cx="1463743" cy="1115597"/>
              <a:chOff x="7658715" y="4485393"/>
              <a:chExt cx="731677" cy="557799"/>
            </a:xfrm>
          </p:grpSpPr>
          <p:cxnSp>
            <p:nvCxnSpPr>
              <p:cNvPr id="1808" name="Google Shape;1808;p201"/>
              <p:cNvCxnSpPr/>
              <p:nvPr/>
            </p:nvCxnSpPr>
            <p:spPr>
              <a:xfrm rot="10800000">
                <a:off x="8257192" y="5043192"/>
                <a:ext cx="133200" cy="0"/>
              </a:xfrm>
              <a:prstGeom prst="straightConnector1">
                <a:avLst/>
              </a:prstGeom>
              <a:noFill/>
              <a:ln w="25400" cap="flat" cmpd="sng">
                <a:solidFill>
                  <a:schemeClr val="accent1"/>
                </a:solidFill>
                <a:prstDash val="solid"/>
                <a:miter lim="800000"/>
                <a:headEnd type="none" w="sm" len="sm"/>
                <a:tailEnd type="none" w="sm" len="sm"/>
              </a:ln>
            </p:spPr>
          </p:cxnSp>
          <p:cxnSp>
            <p:nvCxnSpPr>
              <p:cNvPr id="1809" name="Google Shape;1809;p201"/>
              <p:cNvCxnSpPr/>
              <p:nvPr/>
            </p:nvCxnSpPr>
            <p:spPr>
              <a:xfrm rot="10800000">
                <a:off x="7658715" y="4489150"/>
                <a:ext cx="596313" cy="0"/>
              </a:xfrm>
              <a:prstGeom prst="straightConnector1">
                <a:avLst/>
              </a:prstGeom>
              <a:noFill/>
              <a:ln w="25400" cap="flat" cmpd="sng">
                <a:solidFill>
                  <a:schemeClr val="accent1"/>
                </a:solidFill>
                <a:prstDash val="solid"/>
                <a:miter lim="800000"/>
                <a:headEnd type="none" w="sm" len="sm"/>
                <a:tailEnd type="none" w="sm" len="sm"/>
              </a:ln>
            </p:spPr>
          </p:cxnSp>
          <p:cxnSp>
            <p:nvCxnSpPr>
              <p:cNvPr id="1810" name="Google Shape;1810;p201"/>
              <p:cNvCxnSpPr/>
              <p:nvPr/>
            </p:nvCxnSpPr>
            <p:spPr>
              <a:xfrm>
                <a:off x="8265297" y="4485393"/>
                <a:ext cx="0" cy="557214"/>
              </a:xfrm>
              <a:prstGeom prst="straightConnector1">
                <a:avLst/>
              </a:prstGeom>
              <a:noFill/>
              <a:ln w="25400" cap="flat" cmpd="sng">
                <a:solidFill>
                  <a:schemeClr val="accent1"/>
                </a:solidFill>
                <a:prstDash val="solid"/>
                <a:miter lim="800000"/>
                <a:headEnd type="none" w="sm" len="sm"/>
                <a:tailEnd type="none" w="sm" len="sm"/>
              </a:ln>
            </p:spPr>
          </p:cxnSp>
        </p:grpSp>
        <p:pic>
          <p:nvPicPr>
            <p:cNvPr id="1811" name="Google Shape;1811;p201"/>
            <p:cNvPicPr preferRelativeResize="0"/>
            <p:nvPr/>
          </p:nvPicPr>
          <p:blipFill rotWithShape="1">
            <a:blip r:embed="rId7">
              <a:alphaModFix/>
            </a:blip>
            <a:srcRect/>
            <a:stretch/>
          </p:blipFill>
          <p:spPr>
            <a:xfrm>
              <a:off x="11263644" y="3182431"/>
              <a:ext cx="4655700" cy="8129100"/>
            </a:xfrm>
            <a:prstGeom prst="roundRect">
              <a:avLst>
                <a:gd name="adj" fmla="val 4860"/>
              </a:avLst>
            </a:prstGeom>
            <a:noFill/>
            <a:ln>
              <a:noFill/>
            </a:ln>
          </p:spPr>
        </p:pic>
        <p:cxnSp>
          <p:nvCxnSpPr>
            <p:cNvPr id="1812" name="Google Shape;1812;p201"/>
            <p:cNvCxnSpPr/>
            <p:nvPr/>
          </p:nvCxnSpPr>
          <p:spPr>
            <a:xfrm rot="10800000">
              <a:off x="14031283" y="8727101"/>
              <a:ext cx="2908000" cy="0"/>
            </a:xfrm>
            <a:prstGeom prst="straightConnector1">
              <a:avLst/>
            </a:prstGeom>
            <a:noFill/>
            <a:ln w="25400" cap="flat" cmpd="sng">
              <a:solidFill>
                <a:schemeClr val="accent1"/>
              </a:solidFill>
              <a:prstDash val="solid"/>
              <a:miter lim="800000"/>
              <a:headEnd type="none" w="sm" len="sm"/>
              <a:tailEnd type="none" w="sm" len="sm"/>
            </a:ln>
          </p:spPr>
        </p:cxn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pic>
        <p:nvPicPr>
          <p:cNvPr id="1818" name="Google Shape;1818;p202" descr="Background pattern&#10;&#10;Description automatically generated"/>
          <p:cNvPicPr preferRelativeResize="0"/>
          <p:nvPr/>
        </p:nvPicPr>
        <p:blipFill rotWithShape="1">
          <a:blip r:embed="rId3">
            <a:alphaModFix/>
          </a:blip>
          <a:srcRect l="23590" r="11152"/>
          <a:stretch/>
        </p:blipFill>
        <p:spPr>
          <a:xfrm>
            <a:off x="3176174" y="0"/>
            <a:ext cx="5966634" cy="5143501"/>
          </a:xfrm>
          <a:prstGeom prst="rect">
            <a:avLst/>
          </a:prstGeom>
          <a:noFill/>
          <a:ln>
            <a:noFill/>
          </a:ln>
        </p:spPr>
      </p:pic>
      <p:sp>
        <p:nvSpPr>
          <p:cNvPr id="1819" name="Google Shape;1819;p202"/>
          <p:cNvSpPr/>
          <p:nvPr/>
        </p:nvSpPr>
        <p:spPr>
          <a:xfrm>
            <a:off x="385305" y="1535911"/>
            <a:ext cx="2440200" cy="4941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200" i="0" u="none" strike="noStrike" cap="none">
                <a:solidFill>
                  <a:schemeClr val="dk1"/>
                </a:solidFill>
                <a:latin typeface="Optimistic Display Medium"/>
                <a:ea typeface="Optimistic Display Medium"/>
                <a:cs typeface="Optimistic Display Medium"/>
                <a:sym typeface="Optimistic Display Medium"/>
              </a:rPr>
              <a:t>Notre approche face aux fausses informations</a:t>
            </a:r>
            <a:endParaRPr sz="2200" i="0" u="none" strike="noStrike" cap="none">
              <a:solidFill>
                <a:schemeClr val="dk1"/>
              </a:solidFill>
              <a:latin typeface="Optimistic Display Medium"/>
              <a:ea typeface="Optimistic Display Medium"/>
              <a:cs typeface="Optimistic Display Medium"/>
              <a:sym typeface="Optimistic Display Medium"/>
            </a:endParaRPr>
          </a:p>
        </p:txBody>
      </p:sp>
      <p:sp>
        <p:nvSpPr>
          <p:cNvPr id="1820" name="Google Shape;1820;p202"/>
          <p:cNvSpPr txBox="1"/>
          <p:nvPr/>
        </p:nvSpPr>
        <p:spPr>
          <a:xfrm>
            <a:off x="397021" y="2677160"/>
            <a:ext cx="2428483" cy="11127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700"/>
              </a:spcBef>
              <a:spcAft>
                <a:spcPts val="0"/>
              </a:spcAft>
              <a:buNone/>
            </a:pPr>
            <a:r>
              <a:rPr lang="fr-fr" sz="1300" i="0" u="none" strike="noStrike" cap="none" dirty="0">
                <a:solidFill>
                  <a:srgbClr val="1C2B33"/>
                </a:solidFill>
                <a:latin typeface="Optimistic Text"/>
                <a:ea typeface="Optimistic Text"/>
                <a:cs typeface="Optimistic Text"/>
                <a:sym typeface="Optimistic Text"/>
              </a:rPr>
              <a:t>À l’instar des grandes plateformes en ligne et la plupart des médias, Meta ne vérifie pas le discours direct des personnalités politiques.</a:t>
            </a:r>
            <a:endParaRPr sz="1300" i="0" u="none" strike="noStrike" cap="none" dirty="0">
              <a:solidFill>
                <a:srgbClr val="1C2B33"/>
              </a:solidFill>
              <a:latin typeface="Optimistic Text"/>
              <a:ea typeface="Optimistic Text"/>
              <a:cs typeface="Optimistic Text"/>
              <a:sym typeface="Optimistic Text"/>
            </a:endParaRPr>
          </a:p>
        </p:txBody>
      </p:sp>
      <p:grpSp>
        <p:nvGrpSpPr>
          <p:cNvPr id="1821" name="Google Shape;1821;p202"/>
          <p:cNvGrpSpPr/>
          <p:nvPr/>
        </p:nvGrpSpPr>
        <p:grpSpPr>
          <a:xfrm>
            <a:off x="3554016" y="1257300"/>
            <a:ext cx="4548584" cy="522113"/>
            <a:chOff x="9477375" y="3352800"/>
            <a:chExt cx="12129559" cy="1392300"/>
          </a:xfrm>
        </p:grpSpPr>
        <p:sp>
          <p:nvSpPr>
            <p:cNvPr id="1822" name="Google Shape;1822;p202"/>
            <p:cNvSpPr txBox="1"/>
            <p:nvPr/>
          </p:nvSpPr>
          <p:spPr>
            <a:xfrm>
              <a:off x="11442701" y="3733128"/>
              <a:ext cx="10164233" cy="533701"/>
            </a:xfrm>
            <a:prstGeom prst="rect">
              <a:avLst/>
            </a:prstGeom>
            <a:noFill/>
            <a:ln>
              <a:noFill/>
            </a:ln>
          </p:spPr>
          <p:txBody>
            <a:bodyPr spcFirstLastPara="1" wrap="square" lIns="0" tIns="0" rIns="0" bIns="0" rtlCol="0" anchor="ctr" anchorCtr="0">
              <a:noAutofit/>
            </a:bodyPr>
            <a:lstStyle/>
            <a:p>
              <a:pPr marL="0" marR="0" lvl="0" indent="0" algn="l" rtl="0">
                <a:lnSpc>
                  <a:spcPct val="114000"/>
                </a:lnSpc>
                <a:spcBef>
                  <a:spcPts val="0"/>
                </a:spcBef>
                <a:spcAft>
                  <a:spcPts val="0"/>
                </a:spcAft>
                <a:buNone/>
              </a:pPr>
              <a:r>
                <a:rPr lang="fr-fr" sz="1300" b="1" i="0" u="none" strike="noStrike" cap="none" dirty="0">
                  <a:solidFill>
                    <a:srgbClr val="1C2B33"/>
                  </a:solidFill>
                  <a:latin typeface="Optimistic Text"/>
                  <a:ea typeface="Optimistic Text"/>
                  <a:cs typeface="Optimistic Text"/>
                  <a:sym typeface="Optimistic Text"/>
                </a:rPr>
                <a:t>Supprimer le contenu qui enfreint nos règles</a:t>
              </a:r>
              <a:endParaRPr sz="1300" b="1" i="0" u="none" strike="noStrike" cap="none" dirty="0">
                <a:solidFill>
                  <a:srgbClr val="1C2B33"/>
                </a:solidFill>
                <a:latin typeface="Optimistic Text"/>
                <a:ea typeface="Optimistic Text"/>
                <a:cs typeface="Optimistic Text"/>
                <a:sym typeface="Optimistic Text"/>
              </a:endParaRPr>
            </a:p>
          </p:txBody>
        </p:sp>
        <p:grpSp>
          <p:nvGrpSpPr>
            <p:cNvPr id="1823" name="Google Shape;1823;p202"/>
            <p:cNvGrpSpPr/>
            <p:nvPr/>
          </p:nvGrpSpPr>
          <p:grpSpPr>
            <a:xfrm>
              <a:off x="9477375" y="3352800"/>
              <a:ext cx="1392300" cy="1392300"/>
              <a:chOff x="4742353" y="4213164"/>
              <a:chExt cx="1392300" cy="1392300"/>
            </a:xfrm>
          </p:grpSpPr>
          <p:sp>
            <p:nvSpPr>
              <p:cNvPr id="1824" name="Google Shape;1824;p202"/>
              <p:cNvSpPr/>
              <p:nvPr/>
            </p:nvSpPr>
            <p:spPr>
              <a:xfrm>
                <a:off x="4742353" y="4213164"/>
                <a:ext cx="1392300" cy="1392300"/>
              </a:xfrm>
              <a:prstGeom prst="ellipse">
                <a:avLst/>
              </a:prstGeom>
              <a:solidFill>
                <a:srgbClr val="1677F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Clr>
                    <a:srgbClr val="1C2B33"/>
                  </a:buClr>
                  <a:buSzPts val="700"/>
                  <a:buFont typeface="Arial"/>
                  <a:buNone/>
                </a:pPr>
                <a:endParaRPr sz="700" b="0" i="0" u="none" strike="noStrike" cap="none">
                  <a:solidFill>
                    <a:srgbClr val="1C2B33"/>
                  </a:solidFill>
                  <a:latin typeface="Arial"/>
                  <a:ea typeface="Arial"/>
                  <a:cs typeface="Arial"/>
                  <a:sym typeface="Arial"/>
                </a:endParaRPr>
              </a:p>
            </p:txBody>
          </p:sp>
          <p:grpSp>
            <p:nvGrpSpPr>
              <p:cNvPr id="1825" name="Google Shape;1825;p202"/>
              <p:cNvGrpSpPr/>
              <p:nvPr/>
            </p:nvGrpSpPr>
            <p:grpSpPr>
              <a:xfrm>
                <a:off x="4942007" y="4412640"/>
                <a:ext cx="992923" cy="993289"/>
                <a:chOff x="1580170" y="3442390"/>
                <a:chExt cx="678180" cy="678430"/>
              </a:xfrm>
            </p:grpSpPr>
            <p:sp>
              <p:nvSpPr>
                <p:cNvPr id="1826" name="Google Shape;1826;p202"/>
                <p:cNvSpPr/>
                <p:nvPr/>
              </p:nvSpPr>
              <p:spPr>
                <a:xfrm>
                  <a:off x="1580170" y="3442390"/>
                  <a:ext cx="678180" cy="678430"/>
                </a:xfrm>
                <a:custGeom>
                  <a:avLst/>
                  <a:gdLst/>
                  <a:ahLst/>
                  <a:cxnLst/>
                  <a:rect l="l" t="t" r="r" b="b"/>
                  <a:pathLst>
                    <a:path w="67818" h="67843" extrusionOk="0">
                      <a:moveTo>
                        <a:pt x="33909" y="67843"/>
                      </a:moveTo>
                      <a:cubicBezTo>
                        <a:pt x="15201" y="67843"/>
                        <a:pt x="0" y="52616"/>
                        <a:pt x="0" y="33921"/>
                      </a:cubicBezTo>
                      <a:cubicBezTo>
                        <a:pt x="0" y="15214"/>
                        <a:pt x="15201" y="0"/>
                        <a:pt x="33909" y="0"/>
                      </a:cubicBezTo>
                      <a:cubicBezTo>
                        <a:pt x="52616" y="0"/>
                        <a:pt x="67818" y="15214"/>
                        <a:pt x="67818" y="33921"/>
                      </a:cubicBezTo>
                      <a:cubicBezTo>
                        <a:pt x="67818" y="52616"/>
                        <a:pt x="52616" y="67843"/>
                        <a:pt x="33909" y="67843"/>
                      </a:cubicBezTo>
                      <a:close/>
                      <a:moveTo>
                        <a:pt x="33909" y="2755"/>
                      </a:moveTo>
                      <a:cubicBezTo>
                        <a:pt x="16725" y="2755"/>
                        <a:pt x="2743" y="16738"/>
                        <a:pt x="2743" y="33921"/>
                      </a:cubicBezTo>
                      <a:cubicBezTo>
                        <a:pt x="2743" y="51104"/>
                        <a:pt x="16725" y="65087"/>
                        <a:pt x="33909" y="65087"/>
                      </a:cubicBezTo>
                      <a:cubicBezTo>
                        <a:pt x="51092" y="65087"/>
                        <a:pt x="65074" y="51104"/>
                        <a:pt x="65074" y="33921"/>
                      </a:cubicBezTo>
                      <a:cubicBezTo>
                        <a:pt x="65074" y="16738"/>
                        <a:pt x="51092" y="2755"/>
                        <a:pt x="33909" y="2755"/>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sp>
              <p:nvSpPr>
                <p:cNvPr id="1827" name="Google Shape;1827;p202"/>
                <p:cNvSpPr/>
                <p:nvPr/>
              </p:nvSpPr>
              <p:spPr>
                <a:xfrm>
                  <a:off x="1746660" y="3607320"/>
                  <a:ext cx="345050" cy="195570"/>
                </a:xfrm>
                <a:custGeom>
                  <a:avLst/>
                  <a:gdLst/>
                  <a:ahLst/>
                  <a:cxnLst/>
                  <a:rect l="l" t="t" r="r" b="b"/>
                  <a:pathLst>
                    <a:path w="34505" h="19557" extrusionOk="0">
                      <a:moveTo>
                        <a:pt x="17246" y="19557"/>
                      </a:moveTo>
                      <a:lnTo>
                        <a:pt x="16205" y="18300"/>
                      </a:lnTo>
                      <a:cubicBezTo>
                        <a:pt x="11595" y="12776"/>
                        <a:pt x="6362" y="7531"/>
                        <a:pt x="215" y="2273"/>
                      </a:cubicBezTo>
                      <a:cubicBezTo>
                        <a:pt x="25" y="2108"/>
                        <a:pt x="0" y="1828"/>
                        <a:pt x="165" y="1625"/>
                      </a:cubicBezTo>
                      <a:lnTo>
                        <a:pt x="1358" y="241"/>
                      </a:lnTo>
                      <a:cubicBezTo>
                        <a:pt x="1524" y="38"/>
                        <a:pt x="1816" y="12"/>
                        <a:pt x="2006" y="190"/>
                      </a:cubicBezTo>
                      <a:cubicBezTo>
                        <a:pt x="7810" y="5156"/>
                        <a:pt x="12814" y="10109"/>
                        <a:pt x="17259" y="15303"/>
                      </a:cubicBezTo>
                      <a:cubicBezTo>
                        <a:pt x="22263" y="9550"/>
                        <a:pt x="27266" y="4584"/>
                        <a:pt x="32524" y="177"/>
                      </a:cubicBezTo>
                      <a:cubicBezTo>
                        <a:pt x="32715" y="0"/>
                        <a:pt x="33007" y="38"/>
                        <a:pt x="33172" y="228"/>
                      </a:cubicBezTo>
                      <a:lnTo>
                        <a:pt x="34340" y="1638"/>
                      </a:lnTo>
                      <a:cubicBezTo>
                        <a:pt x="34505" y="1828"/>
                        <a:pt x="34480" y="2108"/>
                        <a:pt x="34289" y="2273"/>
                      </a:cubicBezTo>
                      <a:cubicBezTo>
                        <a:pt x="28778" y="6908"/>
                        <a:pt x="23545" y="12153"/>
                        <a:pt x="18300" y="18313"/>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sp>
              <p:nvSpPr>
                <p:cNvPr id="1828" name="Google Shape;1828;p202"/>
                <p:cNvSpPr/>
                <p:nvPr/>
              </p:nvSpPr>
              <p:spPr>
                <a:xfrm>
                  <a:off x="1746800" y="3760240"/>
                  <a:ext cx="344930" cy="195570"/>
                </a:xfrm>
                <a:custGeom>
                  <a:avLst/>
                  <a:gdLst/>
                  <a:ahLst/>
                  <a:cxnLst/>
                  <a:rect l="l" t="t" r="r" b="b"/>
                  <a:pathLst>
                    <a:path w="34493" h="19557" extrusionOk="0">
                      <a:moveTo>
                        <a:pt x="1333" y="19329"/>
                      </a:moveTo>
                      <a:lnTo>
                        <a:pt x="165" y="17919"/>
                      </a:lnTo>
                      <a:cubicBezTo>
                        <a:pt x="0" y="17729"/>
                        <a:pt x="25" y="17449"/>
                        <a:pt x="215" y="17284"/>
                      </a:cubicBezTo>
                      <a:cubicBezTo>
                        <a:pt x="5715" y="12661"/>
                        <a:pt x="10947" y="7416"/>
                        <a:pt x="16192" y="1244"/>
                      </a:cubicBezTo>
                      <a:lnTo>
                        <a:pt x="17259" y="0"/>
                      </a:lnTo>
                      <a:lnTo>
                        <a:pt x="18300" y="1257"/>
                      </a:lnTo>
                      <a:cubicBezTo>
                        <a:pt x="22910" y="6781"/>
                        <a:pt x="28143" y="12026"/>
                        <a:pt x="34289" y="17284"/>
                      </a:cubicBezTo>
                      <a:cubicBezTo>
                        <a:pt x="34467" y="17449"/>
                        <a:pt x="34493" y="17741"/>
                        <a:pt x="34340" y="17932"/>
                      </a:cubicBezTo>
                      <a:lnTo>
                        <a:pt x="33146" y="19329"/>
                      </a:lnTo>
                      <a:cubicBezTo>
                        <a:pt x="32981" y="19519"/>
                        <a:pt x="32689" y="19545"/>
                        <a:pt x="32499" y="19380"/>
                      </a:cubicBezTo>
                      <a:cubicBezTo>
                        <a:pt x="26695" y="14414"/>
                        <a:pt x="21691" y="9448"/>
                        <a:pt x="17233" y="4254"/>
                      </a:cubicBezTo>
                      <a:cubicBezTo>
                        <a:pt x="12242" y="10007"/>
                        <a:pt x="7239" y="14973"/>
                        <a:pt x="1981" y="19392"/>
                      </a:cubicBezTo>
                      <a:cubicBezTo>
                        <a:pt x="1790" y="19557"/>
                        <a:pt x="1498" y="19532"/>
                        <a:pt x="1333" y="19329"/>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grpSp>
        </p:grpSp>
      </p:grpSp>
      <p:grpSp>
        <p:nvGrpSpPr>
          <p:cNvPr id="1829" name="Google Shape;1829;p202"/>
          <p:cNvGrpSpPr/>
          <p:nvPr/>
        </p:nvGrpSpPr>
        <p:grpSpPr>
          <a:xfrm>
            <a:off x="3554016" y="2312905"/>
            <a:ext cx="3768658" cy="522113"/>
            <a:chOff x="9477375" y="6159500"/>
            <a:chExt cx="10049756" cy="1392300"/>
          </a:xfrm>
        </p:grpSpPr>
        <p:sp>
          <p:nvSpPr>
            <p:cNvPr id="1830" name="Google Shape;1830;p202"/>
            <p:cNvSpPr txBox="1"/>
            <p:nvPr/>
          </p:nvSpPr>
          <p:spPr>
            <a:xfrm>
              <a:off x="11442731" y="6224021"/>
              <a:ext cx="8084400" cy="1141800"/>
            </a:xfrm>
            <a:prstGeom prst="rect">
              <a:avLst/>
            </a:prstGeom>
            <a:noFill/>
            <a:ln>
              <a:noFill/>
            </a:ln>
          </p:spPr>
          <p:txBody>
            <a:bodyPr spcFirstLastPara="1" wrap="square" lIns="0" tIns="0" rIns="0" bIns="0" rtlCol="0" anchor="ctr" anchorCtr="0">
              <a:noAutofit/>
            </a:bodyPr>
            <a:lstStyle/>
            <a:p>
              <a:pPr marL="0" marR="0" lvl="0" indent="0" algn="l" rtl="0">
                <a:lnSpc>
                  <a:spcPct val="114000"/>
                </a:lnSpc>
                <a:spcBef>
                  <a:spcPts val="0"/>
                </a:spcBef>
                <a:spcAft>
                  <a:spcPts val="0"/>
                </a:spcAft>
                <a:buNone/>
              </a:pPr>
              <a:r>
                <a:rPr lang="fr-fr" sz="1300" b="1" i="0" u="none" strike="noStrike" cap="none">
                  <a:solidFill>
                    <a:srgbClr val="1C2B33"/>
                  </a:solidFill>
                  <a:latin typeface="Optimistic Text"/>
                  <a:ea typeface="Optimistic Text"/>
                  <a:cs typeface="Optimistic Text"/>
                  <a:sym typeface="Optimistic Text"/>
                </a:rPr>
                <a:t>Réduire la diffusion de faux contenus évalués par des médias de vérification</a:t>
              </a:r>
              <a:endParaRPr sz="1300" b="1" i="0" u="none" strike="noStrike" cap="none" dirty="0">
                <a:solidFill>
                  <a:srgbClr val="1C2B33"/>
                </a:solidFill>
                <a:latin typeface="Optimistic Text"/>
                <a:ea typeface="Optimistic Text"/>
                <a:cs typeface="Optimistic Text"/>
                <a:sym typeface="Optimistic Text"/>
              </a:endParaRPr>
            </a:p>
          </p:txBody>
        </p:sp>
        <p:grpSp>
          <p:nvGrpSpPr>
            <p:cNvPr id="1831" name="Google Shape;1831;p202"/>
            <p:cNvGrpSpPr/>
            <p:nvPr/>
          </p:nvGrpSpPr>
          <p:grpSpPr>
            <a:xfrm>
              <a:off x="9477375" y="6159500"/>
              <a:ext cx="1392300" cy="1392300"/>
              <a:chOff x="8072970" y="6991197"/>
              <a:chExt cx="1392300" cy="1392300"/>
            </a:xfrm>
          </p:grpSpPr>
          <p:sp>
            <p:nvSpPr>
              <p:cNvPr id="1832" name="Google Shape;1832;p202"/>
              <p:cNvSpPr/>
              <p:nvPr/>
            </p:nvSpPr>
            <p:spPr>
              <a:xfrm>
                <a:off x="8072970" y="6991197"/>
                <a:ext cx="1392300" cy="1392300"/>
              </a:xfrm>
              <a:prstGeom prst="ellipse">
                <a:avLst/>
              </a:prstGeom>
              <a:solidFill>
                <a:srgbClr val="1677F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Clr>
                    <a:srgbClr val="1C2B33"/>
                  </a:buClr>
                  <a:buSzPts val="700"/>
                  <a:buFont typeface="Arial"/>
                  <a:buNone/>
                </a:pPr>
                <a:endParaRPr sz="700" b="0" i="0" u="none" strike="noStrike" cap="none">
                  <a:solidFill>
                    <a:srgbClr val="1C2B33"/>
                  </a:solidFill>
                  <a:latin typeface="Arial"/>
                  <a:ea typeface="Arial"/>
                  <a:cs typeface="Arial"/>
                  <a:sym typeface="Arial"/>
                </a:endParaRPr>
              </a:p>
            </p:txBody>
          </p:sp>
          <p:grpSp>
            <p:nvGrpSpPr>
              <p:cNvPr id="1833" name="Google Shape;1833;p202"/>
              <p:cNvGrpSpPr/>
              <p:nvPr/>
            </p:nvGrpSpPr>
            <p:grpSpPr>
              <a:xfrm>
                <a:off x="8279233" y="7197457"/>
                <a:ext cx="979717" cy="979717"/>
                <a:chOff x="12067570" y="1356820"/>
                <a:chExt cx="669160" cy="669160"/>
              </a:xfrm>
            </p:grpSpPr>
            <p:sp>
              <p:nvSpPr>
                <p:cNvPr id="1834" name="Google Shape;1834;p202"/>
                <p:cNvSpPr/>
                <p:nvPr/>
              </p:nvSpPr>
              <p:spPr>
                <a:xfrm>
                  <a:off x="12388430" y="1494340"/>
                  <a:ext cx="27550" cy="375790"/>
                </a:xfrm>
                <a:custGeom>
                  <a:avLst/>
                  <a:gdLst/>
                  <a:ahLst/>
                  <a:cxnLst/>
                  <a:rect l="l" t="t" r="r" b="b"/>
                  <a:pathLst>
                    <a:path w="2755" h="37579" extrusionOk="0">
                      <a:moveTo>
                        <a:pt x="2755" y="457"/>
                      </a:moveTo>
                      <a:lnTo>
                        <a:pt x="2755" y="37579"/>
                      </a:lnTo>
                      <a:lnTo>
                        <a:pt x="0" y="37579"/>
                      </a:lnTo>
                      <a:lnTo>
                        <a:pt x="0" y="457"/>
                      </a:lnTo>
                      <a:cubicBezTo>
                        <a:pt x="0" y="203"/>
                        <a:pt x="203" y="0"/>
                        <a:pt x="457" y="0"/>
                      </a:cubicBezTo>
                      <a:lnTo>
                        <a:pt x="2298" y="0"/>
                      </a:lnTo>
                      <a:cubicBezTo>
                        <a:pt x="2540" y="0"/>
                        <a:pt x="2755" y="203"/>
                        <a:pt x="2755" y="457"/>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sp>
              <p:nvSpPr>
                <p:cNvPr id="1835" name="Google Shape;1835;p202"/>
                <p:cNvSpPr/>
                <p:nvPr/>
              </p:nvSpPr>
              <p:spPr>
                <a:xfrm>
                  <a:off x="12239090" y="1710670"/>
                  <a:ext cx="326260" cy="168650"/>
                </a:xfrm>
                <a:custGeom>
                  <a:avLst/>
                  <a:gdLst/>
                  <a:ahLst/>
                  <a:cxnLst/>
                  <a:rect l="l" t="t" r="r" b="b"/>
                  <a:pathLst>
                    <a:path w="32626" h="16865" extrusionOk="0">
                      <a:moveTo>
                        <a:pt x="32461" y="1625"/>
                      </a:moveTo>
                      <a:cubicBezTo>
                        <a:pt x="32626" y="1828"/>
                        <a:pt x="32600" y="2108"/>
                        <a:pt x="32397" y="2260"/>
                      </a:cubicBezTo>
                      <a:cubicBezTo>
                        <a:pt x="27673" y="6235"/>
                        <a:pt x="23202" y="10655"/>
                        <a:pt x="18732" y="15773"/>
                      </a:cubicBezTo>
                      <a:cubicBezTo>
                        <a:pt x="18122" y="16471"/>
                        <a:pt x="17246" y="16865"/>
                        <a:pt x="16319" y="16865"/>
                      </a:cubicBezTo>
                      <a:cubicBezTo>
                        <a:pt x="15392" y="16865"/>
                        <a:pt x="14503" y="16446"/>
                        <a:pt x="13881" y="15747"/>
                      </a:cubicBezTo>
                      <a:cubicBezTo>
                        <a:pt x="9893" y="11125"/>
                        <a:pt x="5410" y="6718"/>
                        <a:pt x="215" y="2260"/>
                      </a:cubicBezTo>
                      <a:cubicBezTo>
                        <a:pt x="25" y="2108"/>
                        <a:pt x="0" y="1816"/>
                        <a:pt x="165" y="1625"/>
                      </a:cubicBezTo>
                      <a:lnTo>
                        <a:pt x="1346" y="228"/>
                      </a:lnTo>
                      <a:cubicBezTo>
                        <a:pt x="1511" y="38"/>
                        <a:pt x="1816" y="12"/>
                        <a:pt x="2006" y="177"/>
                      </a:cubicBezTo>
                      <a:cubicBezTo>
                        <a:pt x="7315" y="4711"/>
                        <a:pt x="11874" y="9220"/>
                        <a:pt x="15963" y="13944"/>
                      </a:cubicBezTo>
                      <a:cubicBezTo>
                        <a:pt x="16090" y="14084"/>
                        <a:pt x="16256" y="14109"/>
                        <a:pt x="16332" y="14109"/>
                      </a:cubicBezTo>
                      <a:cubicBezTo>
                        <a:pt x="16421" y="14109"/>
                        <a:pt x="16548" y="14084"/>
                        <a:pt x="16662" y="13969"/>
                      </a:cubicBezTo>
                      <a:cubicBezTo>
                        <a:pt x="21221" y="8750"/>
                        <a:pt x="25806" y="4229"/>
                        <a:pt x="30632" y="165"/>
                      </a:cubicBezTo>
                      <a:cubicBezTo>
                        <a:pt x="30835" y="0"/>
                        <a:pt x="31127" y="25"/>
                        <a:pt x="31280" y="215"/>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sp>
              <p:nvSpPr>
                <p:cNvPr id="1836" name="Google Shape;1836;p202"/>
                <p:cNvSpPr/>
                <p:nvPr/>
              </p:nvSpPr>
              <p:spPr>
                <a:xfrm>
                  <a:off x="12067570" y="1356820"/>
                  <a:ext cx="669160" cy="669160"/>
                </a:xfrm>
                <a:custGeom>
                  <a:avLst/>
                  <a:gdLst/>
                  <a:ahLst/>
                  <a:cxnLst/>
                  <a:rect l="l" t="t" r="r" b="b"/>
                  <a:pathLst>
                    <a:path w="66916" h="66916" extrusionOk="0">
                      <a:moveTo>
                        <a:pt x="33464" y="66916"/>
                      </a:moveTo>
                      <a:cubicBezTo>
                        <a:pt x="15011" y="66916"/>
                        <a:pt x="0" y="51904"/>
                        <a:pt x="0" y="33451"/>
                      </a:cubicBezTo>
                      <a:cubicBezTo>
                        <a:pt x="0" y="15011"/>
                        <a:pt x="15011" y="0"/>
                        <a:pt x="33464" y="0"/>
                      </a:cubicBezTo>
                      <a:cubicBezTo>
                        <a:pt x="51904" y="0"/>
                        <a:pt x="66916" y="15011"/>
                        <a:pt x="66916" y="33451"/>
                      </a:cubicBezTo>
                      <a:cubicBezTo>
                        <a:pt x="66916" y="51904"/>
                        <a:pt x="51904" y="66916"/>
                        <a:pt x="33464" y="66916"/>
                      </a:cubicBezTo>
                      <a:close/>
                      <a:moveTo>
                        <a:pt x="33464" y="2755"/>
                      </a:moveTo>
                      <a:cubicBezTo>
                        <a:pt x="16522" y="2755"/>
                        <a:pt x="2755" y="16522"/>
                        <a:pt x="2755" y="33451"/>
                      </a:cubicBezTo>
                      <a:cubicBezTo>
                        <a:pt x="2755" y="50393"/>
                        <a:pt x="16522" y="64160"/>
                        <a:pt x="33464" y="64160"/>
                      </a:cubicBezTo>
                      <a:cubicBezTo>
                        <a:pt x="50393" y="64160"/>
                        <a:pt x="64173" y="50393"/>
                        <a:pt x="64173" y="33451"/>
                      </a:cubicBezTo>
                      <a:cubicBezTo>
                        <a:pt x="64173" y="16522"/>
                        <a:pt x="50393" y="2755"/>
                        <a:pt x="33464" y="2755"/>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grpSp>
        </p:grpSp>
      </p:grpSp>
      <p:grpSp>
        <p:nvGrpSpPr>
          <p:cNvPr id="1837" name="Google Shape;1837;p202"/>
          <p:cNvGrpSpPr/>
          <p:nvPr/>
        </p:nvGrpSpPr>
        <p:grpSpPr>
          <a:xfrm>
            <a:off x="3554016" y="3368509"/>
            <a:ext cx="4492704" cy="522113"/>
            <a:chOff x="9477375" y="8982691"/>
            <a:chExt cx="11980546" cy="1392300"/>
          </a:xfrm>
        </p:grpSpPr>
        <p:sp>
          <p:nvSpPr>
            <p:cNvPr id="1838" name="Google Shape;1838;p202"/>
            <p:cNvSpPr txBox="1"/>
            <p:nvPr/>
          </p:nvSpPr>
          <p:spPr>
            <a:xfrm>
              <a:off x="11442733" y="9047200"/>
              <a:ext cx="10015188" cy="1141799"/>
            </a:xfrm>
            <a:prstGeom prst="rect">
              <a:avLst/>
            </a:prstGeom>
            <a:noFill/>
            <a:ln>
              <a:noFill/>
            </a:ln>
          </p:spPr>
          <p:txBody>
            <a:bodyPr spcFirstLastPara="1" wrap="square" lIns="0" tIns="0" rIns="0" bIns="0" rtlCol="0" anchor="ctr" anchorCtr="0">
              <a:noAutofit/>
            </a:bodyPr>
            <a:lstStyle/>
            <a:p>
              <a:pPr marL="0" marR="0" lvl="0" indent="0" algn="l" rtl="0">
                <a:lnSpc>
                  <a:spcPct val="114000"/>
                </a:lnSpc>
                <a:spcBef>
                  <a:spcPts val="0"/>
                </a:spcBef>
                <a:spcAft>
                  <a:spcPts val="0"/>
                </a:spcAft>
                <a:buNone/>
              </a:pPr>
              <a:r>
                <a:rPr lang="fr-fr" sz="1300" b="1" i="0" u="none" strike="noStrike" cap="none" dirty="0">
                  <a:solidFill>
                    <a:srgbClr val="1C2B33"/>
                  </a:solidFill>
                  <a:latin typeface="Optimistic Text"/>
                  <a:ea typeface="Optimistic Text"/>
                  <a:cs typeface="Optimistic Text"/>
                  <a:sym typeface="Optimistic Text"/>
                </a:rPr>
                <a:t>Informer les personnes avec plus de contexte et d’étiquettes sur les fausses informations</a:t>
              </a:r>
              <a:endParaRPr sz="1300" b="1" i="0" u="none" strike="noStrike" cap="none" dirty="0">
                <a:solidFill>
                  <a:srgbClr val="1C2B33"/>
                </a:solidFill>
                <a:latin typeface="Optimistic Text"/>
                <a:ea typeface="Optimistic Text"/>
                <a:cs typeface="Optimistic Text"/>
                <a:sym typeface="Optimistic Text"/>
              </a:endParaRPr>
            </a:p>
          </p:txBody>
        </p:sp>
        <p:grpSp>
          <p:nvGrpSpPr>
            <p:cNvPr id="1839" name="Google Shape;1839;p202"/>
            <p:cNvGrpSpPr/>
            <p:nvPr/>
          </p:nvGrpSpPr>
          <p:grpSpPr>
            <a:xfrm>
              <a:off x="9477375" y="8982691"/>
              <a:ext cx="1392300" cy="1392300"/>
              <a:chOff x="8072970" y="14556336"/>
              <a:chExt cx="1392300" cy="1392300"/>
            </a:xfrm>
          </p:grpSpPr>
          <p:sp>
            <p:nvSpPr>
              <p:cNvPr id="1840" name="Google Shape;1840;p202"/>
              <p:cNvSpPr/>
              <p:nvPr/>
            </p:nvSpPr>
            <p:spPr>
              <a:xfrm>
                <a:off x="8072970" y="14556336"/>
                <a:ext cx="1392300" cy="1392300"/>
              </a:xfrm>
              <a:prstGeom prst="ellipse">
                <a:avLst/>
              </a:prstGeom>
              <a:solidFill>
                <a:srgbClr val="1677F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Clr>
                    <a:srgbClr val="1C2B33"/>
                  </a:buClr>
                  <a:buSzPts val="700"/>
                  <a:buFont typeface="Arial"/>
                  <a:buNone/>
                </a:pPr>
                <a:endParaRPr sz="700" b="0" i="0" u="none" strike="noStrike" cap="none">
                  <a:solidFill>
                    <a:srgbClr val="1C2B33"/>
                  </a:solidFill>
                  <a:latin typeface="Arial"/>
                  <a:ea typeface="Arial"/>
                  <a:cs typeface="Arial"/>
                  <a:sym typeface="Arial"/>
                </a:endParaRPr>
              </a:p>
            </p:txBody>
          </p:sp>
          <p:grpSp>
            <p:nvGrpSpPr>
              <p:cNvPr id="1841" name="Google Shape;1841;p202"/>
              <p:cNvGrpSpPr/>
              <p:nvPr/>
            </p:nvGrpSpPr>
            <p:grpSpPr>
              <a:xfrm>
                <a:off x="8279233" y="14762597"/>
                <a:ext cx="979717" cy="979717"/>
                <a:chOff x="1206757" y="345164"/>
                <a:chExt cx="66916" cy="66916"/>
              </a:xfrm>
            </p:grpSpPr>
            <p:sp>
              <p:nvSpPr>
                <p:cNvPr id="1842" name="Google Shape;1842;p202"/>
                <p:cNvSpPr/>
                <p:nvPr/>
              </p:nvSpPr>
              <p:spPr>
                <a:xfrm>
                  <a:off x="1206757" y="345164"/>
                  <a:ext cx="66916" cy="66916"/>
                </a:xfrm>
                <a:custGeom>
                  <a:avLst/>
                  <a:gdLst/>
                  <a:ahLst/>
                  <a:cxnLst/>
                  <a:rect l="l" t="t" r="r" b="b"/>
                  <a:pathLst>
                    <a:path w="66916" h="66916" extrusionOk="0">
                      <a:moveTo>
                        <a:pt x="33464" y="66916"/>
                      </a:moveTo>
                      <a:cubicBezTo>
                        <a:pt x="15011" y="66916"/>
                        <a:pt x="0" y="51904"/>
                        <a:pt x="0" y="33451"/>
                      </a:cubicBezTo>
                      <a:cubicBezTo>
                        <a:pt x="0" y="14998"/>
                        <a:pt x="15011" y="0"/>
                        <a:pt x="33464" y="0"/>
                      </a:cubicBezTo>
                      <a:cubicBezTo>
                        <a:pt x="51904" y="0"/>
                        <a:pt x="66916" y="14998"/>
                        <a:pt x="66916" y="33451"/>
                      </a:cubicBezTo>
                      <a:cubicBezTo>
                        <a:pt x="66916" y="51904"/>
                        <a:pt x="51904" y="66916"/>
                        <a:pt x="33464" y="66916"/>
                      </a:cubicBezTo>
                      <a:close/>
                      <a:moveTo>
                        <a:pt x="33464" y="2743"/>
                      </a:moveTo>
                      <a:cubicBezTo>
                        <a:pt x="16522" y="2743"/>
                        <a:pt x="2755" y="16522"/>
                        <a:pt x="2755" y="33451"/>
                      </a:cubicBezTo>
                      <a:cubicBezTo>
                        <a:pt x="2755" y="50380"/>
                        <a:pt x="16522" y="64160"/>
                        <a:pt x="33464" y="64160"/>
                      </a:cubicBezTo>
                      <a:cubicBezTo>
                        <a:pt x="50393" y="64160"/>
                        <a:pt x="64173" y="50380"/>
                        <a:pt x="64173" y="33451"/>
                      </a:cubicBezTo>
                      <a:cubicBezTo>
                        <a:pt x="64173" y="16522"/>
                        <a:pt x="50393" y="2743"/>
                        <a:pt x="33464" y="2743"/>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sp>
              <p:nvSpPr>
                <p:cNvPr id="1843" name="Google Shape;1843;p202"/>
                <p:cNvSpPr/>
                <p:nvPr/>
              </p:nvSpPr>
              <p:spPr>
                <a:xfrm>
                  <a:off x="1235892" y="370824"/>
                  <a:ext cx="7607" cy="20167"/>
                </a:xfrm>
                <a:custGeom>
                  <a:avLst/>
                  <a:gdLst/>
                  <a:ahLst/>
                  <a:cxnLst/>
                  <a:rect l="l" t="t" r="r" b="b"/>
                  <a:pathLst>
                    <a:path w="7607" h="20167" extrusionOk="0">
                      <a:moveTo>
                        <a:pt x="4787" y="19710"/>
                      </a:moveTo>
                      <a:cubicBezTo>
                        <a:pt x="4787" y="19964"/>
                        <a:pt x="4571" y="20167"/>
                        <a:pt x="4330" y="20167"/>
                      </a:cubicBezTo>
                      <a:lnTo>
                        <a:pt x="1435" y="20167"/>
                      </a:lnTo>
                      <a:cubicBezTo>
                        <a:pt x="1003" y="20167"/>
                        <a:pt x="609" y="19977"/>
                        <a:pt x="342" y="19634"/>
                      </a:cubicBezTo>
                      <a:cubicBezTo>
                        <a:pt x="88" y="19291"/>
                        <a:pt x="0" y="18846"/>
                        <a:pt x="114" y="18427"/>
                      </a:cubicBezTo>
                      <a:lnTo>
                        <a:pt x="4368" y="2755"/>
                      </a:lnTo>
                      <a:lnTo>
                        <a:pt x="3416" y="2755"/>
                      </a:lnTo>
                      <a:cubicBezTo>
                        <a:pt x="3149" y="2755"/>
                        <a:pt x="2946" y="2540"/>
                        <a:pt x="2946" y="2285"/>
                      </a:cubicBezTo>
                      <a:lnTo>
                        <a:pt x="2946" y="457"/>
                      </a:lnTo>
                      <a:cubicBezTo>
                        <a:pt x="2946" y="203"/>
                        <a:pt x="3149" y="0"/>
                        <a:pt x="3416" y="0"/>
                      </a:cubicBezTo>
                      <a:lnTo>
                        <a:pt x="6159" y="0"/>
                      </a:lnTo>
                      <a:cubicBezTo>
                        <a:pt x="6591" y="0"/>
                        <a:pt x="6997" y="203"/>
                        <a:pt x="7251" y="546"/>
                      </a:cubicBezTo>
                      <a:cubicBezTo>
                        <a:pt x="7518" y="889"/>
                        <a:pt x="7607" y="1320"/>
                        <a:pt x="7480" y="1739"/>
                      </a:cubicBezTo>
                      <a:lnTo>
                        <a:pt x="3238" y="17411"/>
                      </a:lnTo>
                      <a:lnTo>
                        <a:pt x="4330" y="17411"/>
                      </a:lnTo>
                      <a:cubicBezTo>
                        <a:pt x="4571" y="17411"/>
                        <a:pt x="4787" y="17614"/>
                        <a:pt x="4787" y="17868"/>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sp>
              <p:nvSpPr>
                <p:cNvPr id="1844" name="Google Shape;1844;p202"/>
                <p:cNvSpPr/>
                <p:nvPr/>
              </p:nvSpPr>
              <p:spPr>
                <a:xfrm>
                  <a:off x="1240676" y="366248"/>
                  <a:ext cx="2743" cy="2743"/>
                </a:xfrm>
                <a:custGeom>
                  <a:avLst/>
                  <a:gdLst/>
                  <a:ahLst/>
                  <a:cxnLst/>
                  <a:rect l="l" t="t" r="r" b="b"/>
                  <a:pathLst>
                    <a:path w="2743" h="2743" extrusionOk="0">
                      <a:moveTo>
                        <a:pt x="2286" y="2743"/>
                      </a:moveTo>
                      <a:lnTo>
                        <a:pt x="457" y="2743"/>
                      </a:lnTo>
                      <a:cubicBezTo>
                        <a:pt x="203" y="2743"/>
                        <a:pt x="0" y="2540"/>
                        <a:pt x="0" y="2285"/>
                      </a:cubicBezTo>
                      <a:lnTo>
                        <a:pt x="0" y="457"/>
                      </a:lnTo>
                      <a:cubicBezTo>
                        <a:pt x="0" y="203"/>
                        <a:pt x="203" y="0"/>
                        <a:pt x="457" y="0"/>
                      </a:cubicBezTo>
                      <a:lnTo>
                        <a:pt x="2286" y="0"/>
                      </a:lnTo>
                      <a:cubicBezTo>
                        <a:pt x="2552" y="0"/>
                        <a:pt x="2743" y="203"/>
                        <a:pt x="2743" y="457"/>
                      </a:cubicBezTo>
                      <a:lnTo>
                        <a:pt x="2743" y="2285"/>
                      </a:lnTo>
                      <a:cubicBezTo>
                        <a:pt x="2743" y="2540"/>
                        <a:pt x="2552" y="2743"/>
                        <a:pt x="2286" y="2743"/>
                      </a:cubicBezTo>
                      <a:close/>
                    </a:path>
                  </a:pathLst>
                </a:custGeom>
                <a:solidFill>
                  <a:srgbClr val="FFFFFF"/>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000000"/>
                    </a:solidFill>
                    <a:latin typeface="Arial"/>
                    <a:ea typeface="Arial"/>
                    <a:cs typeface="Arial"/>
                    <a:sym typeface="Arial"/>
                  </a:endParaRPr>
                </a:p>
              </p:txBody>
            </p:sp>
          </p:grpSp>
        </p:gr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849"/>
        <p:cNvGrpSpPr/>
        <p:nvPr/>
      </p:nvGrpSpPr>
      <p:grpSpPr>
        <a:xfrm>
          <a:off x="0" y="0"/>
          <a:ext cx="0" cy="0"/>
          <a:chOff x="0" y="0"/>
          <a:chExt cx="0" cy="0"/>
        </a:xfrm>
      </p:grpSpPr>
      <p:pic>
        <p:nvPicPr>
          <p:cNvPr id="1850" name="Google Shape;1850;p203" descr="Background pattern&#10;&#10;Description automatically generated"/>
          <p:cNvPicPr preferRelativeResize="0"/>
          <p:nvPr/>
        </p:nvPicPr>
        <p:blipFill rotWithShape="1">
          <a:blip r:embed="rId3">
            <a:alphaModFix/>
          </a:blip>
          <a:srcRect l="23588" t="-2" r="11152"/>
          <a:stretch/>
        </p:blipFill>
        <p:spPr>
          <a:xfrm>
            <a:off x="3176174" y="0"/>
            <a:ext cx="5966636" cy="5143500"/>
          </a:xfrm>
          <a:prstGeom prst="rect">
            <a:avLst/>
          </a:prstGeom>
          <a:noFill/>
          <a:ln>
            <a:noFill/>
          </a:ln>
        </p:spPr>
      </p:pic>
      <p:sp>
        <p:nvSpPr>
          <p:cNvPr id="1851" name="Google Shape;1851;p203"/>
          <p:cNvSpPr/>
          <p:nvPr/>
        </p:nvSpPr>
        <p:spPr>
          <a:xfrm>
            <a:off x="332925" y="1110088"/>
            <a:ext cx="2363400" cy="494100"/>
          </a:xfrm>
          <a:prstGeom prst="rect">
            <a:avLst/>
          </a:prstGeom>
          <a:noFill/>
          <a:ln>
            <a:noFill/>
          </a:ln>
        </p:spPr>
        <p:txBody>
          <a:bodyPr spcFirstLastPara="1" wrap="square" lIns="68575" tIns="34275" rIns="68575" bIns="34275" rtlCol="0" anchor="t" anchorCtr="0">
            <a:noAutofit/>
          </a:bodyPr>
          <a:lstStyle/>
          <a:p>
            <a:pPr marL="0" marR="0" lvl="0" indent="0" algn="l" rtl="0">
              <a:lnSpc>
                <a:spcPct val="100000"/>
              </a:lnSpc>
              <a:spcBef>
                <a:spcPts val="0"/>
              </a:spcBef>
              <a:spcAft>
                <a:spcPts val="0"/>
              </a:spcAft>
              <a:buNone/>
            </a:pPr>
            <a:r>
              <a:rPr lang="fr-fr" sz="2200" i="0" u="none" strike="noStrike" cap="none" dirty="0">
                <a:solidFill>
                  <a:schemeClr val="dk1"/>
                </a:solidFill>
                <a:latin typeface="Optimistic Display Medium"/>
                <a:ea typeface="Optimistic Display Medium"/>
                <a:cs typeface="Optimistic Display Medium"/>
                <a:sym typeface="Optimistic Display Medium"/>
              </a:rPr>
              <a:t>Notre démarche vis-à-vis des </a:t>
            </a:r>
            <a:r>
              <a:rPr lang="fr-fr" sz="2200" dirty="0">
                <a:solidFill>
                  <a:schemeClr val="dk1"/>
                </a:solidFill>
                <a:latin typeface="Optimistic Display Medium"/>
                <a:ea typeface="Optimistic Display Medium"/>
                <a:cs typeface="Optimistic Display Medium"/>
                <a:sym typeface="Optimistic Display Medium"/>
              </a:rPr>
              <a:t>personnalités politiques</a:t>
            </a:r>
            <a:endParaRPr sz="22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852" name="Google Shape;1852;p203"/>
          <p:cNvSpPr txBox="1"/>
          <p:nvPr/>
        </p:nvSpPr>
        <p:spPr>
          <a:xfrm>
            <a:off x="398200" y="2757587"/>
            <a:ext cx="2565480" cy="15558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1C2B33"/>
                </a:solidFill>
                <a:latin typeface="Optimistic Text"/>
                <a:ea typeface="Optimistic Text"/>
                <a:cs typeface="Optimistic Text"/>
                <a:sym typeface="Optimistic Text"/>
              </a:rPr>
              <a:t>Nous pensons que dans une démocratie, le peuple de ce qui est crédible, et non les entreprises technologiques</a:t>
            </a:r>
            <a:r>
              <a:rPr lang="fr-fr" sz="900" dirty="0">
                <a:solidFill>
                  <a:srgbClr val="1C2B33"/>
                </a:solidFill>
                <a:latin typeface="Optimistic Text"/>
                <a:ea typeface="Optimistic Text"/>
                <a:cs typeface="Optimistic Text"/>
                <a:sym typeface="Optimistic Text"/>
              </a:rPr>
              <a:t>.</a:t>
            </a:r>
            <a:r>
              <a:rPr lang="cs-CZ" sz="900" dirty="0">
                <a:solidFill>
                  <a:srgbClr val="1C2B33"/>
                </a:solidFill>
                <a:latin typeface="Optimistic Text"/>
                <a:ea typeface="Optimistic Text"/>
                <a:cs typeface="Optimistic Text"/>
                <a:sym typeface="Optimistic Text"/>
              </a:rPr>
              <a:t> </a:t>
            </a:r>
            <a:r>
              <a:rPr lang="fr-fr" sz="900" i="0" u="none" strike="noStrike" cap="none" dirty="0">
                <a:solidFill>
                  <a:srgbClr val="1C2B33"/>
                </a:solidFill>
                <a:latin typeface="Optimistic Text"/>
                <a:ea typeface="Optimistic Text"/>
                <a:cs typeface="Optimistic Text"/>
                <a:sym typeface="Optimistic Text"/>
              </a:rPr>
              <a:t>Nous ne pensons pas qu’une entreprise privée doive censurer les personnalités politiques ou les informations.</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1C2B33"/>
                </a:solidFill>
                <a:latin typeface="Optimistic Text"/>
                <a:ea typeface="Optimistic Text"/>
                <a:cs typeface="Optimistic Text"/>
                <a:sym typeface="Optimistic Text"/>
              </a:rPr>
              <a:t>Notre approche est fondée sur notre croyance fondamentale en la libre expression.</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400"/>
              </a:spcAft>
              <a:buNone/>
            </a:pPr>
            <a:endParaRPr sz="900" i="0" u="none" strike="noStrike" cap="none" dirty="0">
              <a:solidFill>
                <a:srgbClr val="000000"/>
              </a:solidFill>
              <a:latin typeface="Optimistic Text"/>
              <a:ea typeface="Optimistic Text"/>
              <a:cs typeface="Optimistic Text"/>
              <a:sym typeface="Optimistic Text"/>
            </a:endParaRPr>
          </a:p>
        </p:txBody>
      </p:sp>
      <p:sp>
        <p:nvSpPr>
          <p:cNvPr id="1853" name="Google Shape;1853;p203"/>
          <p:cNvSpPr txBox="1"/>
          <p:nvPr/>
        </p:nvSpPr>
        <p:spPr>
          <a:xfrm>
            <a:off x="3554016" y="1102172"/>
            <a:ext cx="5376300" cy="2990400"/>
          </a:xfrm>
          <a:prstGeom prst="rect">
            <a:avLst/>
          </a:prstGeom>
          <a:noFill/>
          <a:ln>
            <a:noFill/>
          </a:ln>
        </p:spPr>
        <p:txBody>
          <a:bodyPr spcFirstLastPara="1" wrap="square" lIns="0" tIns="0" rIns="0" bIns="0" rtlCol="0" anchor="ctr" anchorCtr="0">
            <a:noAutofit/>
          </a:bodyPr>
          <a:lstStyle/>
          <a:p>
            <a:pPr marL="0" marR="0" lvl="0" indent="0" algn="l" rtl="0">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Liberté d’expression et responsabilité</a:t>
            </a:r>
            <a:endParaRPr sz="500" b="1" dirty="0">
              <a:latin typeface="Optimistic Text"/>
              <a:ea typeface="Optimistic Text"/>
              <a:cs typeface="Optimistic Text"/>
              <a:sym typeface="Optimistic Text"/>
            </a:endParaRPr>
          </a:p>
          <a:p>
            <a:pPr marL="508000" marR="0" lvl="0" indent="0" algn="l" rtl="0">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Nous pensons que, dans les démocraties matures où la presse est libre, le discours politique est le discours le plus scruté qui soit.</a:t>
            </a:r>
            <a:endParaRPr sz="500" dirty="0">
              <a:latin typeface="Optimistic Text"/>
              <a:ea typeface="Optimistic Text"/>
              <a:cs typeface="Optimistic Text"/>
              <a:sym typeface="Optimistic Text"/>
            </a:endParaRPr>
          </a:p>
          <a:p>
            <a:pPr marL="508000" marR="0" lvl="0" indent="0" algn="l" rtl="0">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Les populations doivent pouvoir entendre les personnes qui souhaitent les diriger. En limitant la liberté d’expression, nous priverions les personnes d’informations sur ce que disent leurs </a:t>
            </a:r>
            <a:r>
              <a:rPr lang="fr-fr" sz="900" i="0" u="none" strike="noStrike" cap="none" dirty="0" err="1">
                <a:solidFill>
                  <a:schemeClr val="dk1"/>
                </a:solidFill>
                <a:latin typeface="Optimistic Text"/>
                <a:ea typeface="Optimistic Text"/>
                <a:cs typeface="Optimistic Text"/>
                <a:sym typeface="Optimistic Text"/>
              </a:rPr>
              <a:t>élu·es</a:t>
            </a:r>
            <a:r>
              <a:rPr lang="fr-fr" sz="900" i="0" u="none" strike="noStrike" cap="none" dirty="0">
                <a:solidFill>
                  <a:schemeClr val="dk1"/>
                </a:solidFill>
                <a:latin typeface="Optimistic Text"/>
                <a:ea typeface="Optimistic Text"/>
                <a:cs typeface="Optimistic Text"/>
                <a:sym typeface="Optimistic Text"/>
              </a:rPr>
              <a:t>.</a:t>
            </a:r>
            <a:endParaRPr sz="500" dirty="0">
              <a:latin typeface="Optimistic Text"/>
              <a:ea typeface="Optimistic Text"/>
              <a:cs typeface="Optimistic Text"/>
              <a:sym typeface="Optimistic Text"/>
            </a:endParaRPr>
          </a:p>
          <a:p>
            <a:pPr marL="508000" marR="0" lvl="0" indent="0" algn="l" rtl="0">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On ne peut assumer sa responsabilité que si l’on a accès au discours des personnes qui sollicitent nos suffrages, afin de l’analyser et d’en débattre ouvertement, </a:t>
            </a:r>
            <a:r>
              <a:rPr lang="fr-fr" sz="900" dirty="0">
                <a:solidFill>
                  <a:schemeClr val="dk1"/>
                </a:solidFill>
                <a:latin typeface="Optimistic Text"/>
                <a:ea typeface="Optimistic Text"/>
                <a:cs typeface="Optimistic Text"/>
                <a:sym typeface="Optimistic Text"/>
              </a:rPr>
              <a:t>, m</a:t>
            </a:r>
            <a:r>
              <a:rPr lang="fr-fr" sz="900" i="0" u="none" strike="noStrike" cap="none" dirty="0">
                <a:solidFill>
                  <a:schemeClr val="dk1"/>
                </a:solidFill>
                <a:latin typeface="Optimistic Text"/>
                <a:ea typeface="Optimistic Text"/>
                <a:cs typeface="Optimistic Text"/>
                <a:sym typeface="Optimistic Text"/>
              </a:rPr>
              <a:t>ême si nous sommes viscéralement en désaccord avec leurs propos.</a:t>
            </a:r>
            <a:endParaRPr sz="500" dirty="0">
              <a:latin typeface="Optimistic Text"/>
              <a:ea typeface="Optimistic Text"/>
              <a:cs typeface="Optimistic Text"/>
              <a:sym typeface="Optimistic Text"/>
            </a:endParaRPr>
          </a:p>
          <a:p>
            <a:pPr marL="0" marR="0" lvl="0" indent="0" algn="l" rtl="0">
              <a:spcBef>
                <a:spcPts val="130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Exemption de la revendication politique directe</a:t>
            </a:r>
            <a:endParaRPr sz="500" b="1" dirty="0">
              <a:latin typeface="Optimistic Text"/>
              <a:ea typeface="Optimistic Text"/>
              <a:cs typeface="Optimistic Text"/>
              <a:sym typeface="Optimistic Text"/>
            </a:endParaRPr>
          </a:p>
          <a:p>
            <a:pPr marL="508000" marR="0" lvl="0" indent="0" algn="l" rtl="0">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Une réclamation effectuée directement par une personnalité politique sur sa Page, dans une publicité ou sur son site web est considérée comme une revendication directe. Elle est donc inéligible pour notre programme de vérification des informations par des tiers.</a:t>
            </a:r>
            <a:endParaRPr sz="500" dirty="0">
              <a:latin typeface="Optimistic Text"/>
              <a:ea typeface="Optimistic Text"/>
              <a:cs typeface="Optimistic Text"/>
              <a:sym typeface="Optimistic Text"/>
            </a:endParaRPr>
          </a:p>
          <a:p>
            <a:pPr marL="0" marR="0" lvl="0" indent="0" algn="l" rtl="0">
              <a:spcBef>
                <a:spcPts val="130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Quelle est la limite pour les personnalités politiques ?</a:t>
            </a:r>
            <a:endParaRPr sz="500" b="1" dirty="0">
              <a:latin typeface="Optimistic Text"/>
              <a:ea typeface="Optimistic Text"/>
              <a:cs typeface="Optimistic Text"/>
              <a:sym typeface="Optimistic Text"/>
            </a:endParaRPr>
          </a:p>
          <a:p>
            <a:pPr marL="508000" marR="0" lvl="0" indent="0" algn="l" rtl="0">
              <a:spcBef>
                <a:spcPts val="1300"/>
              </a:spcBef>
              <a:spcAft>
                <a:spcPts val="0"/>
              </a:spcAft>
              <a:buNone/>
            </a:pPr>
            <a:r>
              <a:rPr lang="fr-fr" sz="900" i="0" u="none" strike="noStrike" cap="none" dirty="0">
                <a:solidFill>
                  <a:schemeClr val="dk1"/>
                </a:solidFill>
                <a:latin typeface="Optimistic Text"/>
                <a:ea typeface="Optimistic Text"/>
                <a:cs typeface="Optimistic Text"/>
                <a:sym typeface="Optimistic Text"/>
              </a:rPr>
              <a:t>Les personnalités politiques ne peuvent pas enfreindre nos Règles publicitaires ou nos Standards de la communauté en incitant à la violence ou en tenant des propos haineux. Elles ne peuvent pas non plus diffuser des informations erronées sur le lieu, le moment</a:t>
            </a:r>
            <a:r>
              <a:rPr lang="fr-fr" sz="900" dirty="0">
                <a:solidFill>
                  <a:schemeClr val="dk1"/>
                </a:solidFill>
                <a:latin typeface="Optimistic Text"/>
                <a:ea typeface="Optimistic Text"/>
                <a:cs typeface="Optimistic Text"/>
                <a:sym typeface="Optimistic Text"/>
              </a:rPr>
              <a:t> </a:t>
            </a:r>
            <a:r>
              <a:rPr lang="fr-fr" sz="900" i="0" u="none" strike="noStrike" cap="none" dirty="0">
                <a:solidFill>
                  <a:schemeClr val="dk1"/>
                </a:solidFill>
                <a:latin typeface="Optimistic Text"/>
                <a:ea typeface="Optimistic Text"/>
                <a:cs typeface="Optimistic Text"/>
                <a:sym typeface="Optimistic Text"/>
              </a:rPr>
              <a:t>ou la manière de voter.</a:t>
            </a:r>
            <a:endParaRPr sz="500" dirty="0">
              <a:latin typeface="Optimistic Text"/>
              <a:ea typeface="Optimistic Text"/>
              <a:cs typeface="Optimistic Text"/>
              <a:sym typeface="Optimistic Text"/>
            </a:endParaRPr>
          </a:p>
          <a:p>
            <a:pPr marL="508000" marR="0" lvl="0" indent="0" algn="l" rtl="0">
              <a:spcBef>
                <a:spcPts val="1300"/>
              </a:spcBef>
              <a:spcAft>
                <a:spcPts val="1300"/>
              </a:spcAft>
              <a:buNone/>
            </a:pPr>
            <a:r>
              <a:rPr lang="fr-fr" sz="900" i="0" u="none" strike="noStrike" cap="none" dirty="0">
                <a:solidFill>
                  <a:schemeClr val="dk1"/>
                </a:solidFill>
                <a:latin typeface="Optimistic Text"/>
                <a:ea typeface="Optimistic Text"/>
                <a:cs typeface="Optimistic Text"/>
                <a:sym typeface="Optimistic Text"/>
              </a:rPr>
              <a:t>Les publicités sont soumises à des critères de transparence plus stricts : elles doivent inclure des limitations de responsabilité et sont mises à la disposition du public dans la bibliothèque publicitaire pendant 7 ans. Cela permet de s’assurer que les personnalités politiques sont également tenues responsables de leurs propos lors du scrutin.</a:t>
            </a:r>
            <a:endParaRPr sz="500" dirty="0">
              <a:latin typeface="Optimistic Text"/>
              <a:ea typeface="Optimistic Text"/>
              <a:cs typeface="Optimistic Text"/>
              <a:sym typeface="Optimistic Text"/>
            </a:endParaRPr>
          </a:p>
        </p:txBody>
      </p:sp>
      <p:grpSp>
        <p:nvGrpSpPr>
          <p:cNvPr id="1854" name="Google Shape;1854;p203"/>
          <p:cNvGrpSpPr/>
          <p:nvPr/>
        </p:nvGrpSpPr>
        <p:grpSpPr>
          <a:xfrm>
            <a:off x="3554016" y="568309"/>
            <a:ext cx="369675" cy="369675"/>
            <a:chOff x="9477375" y="1951038"/>
            <a:chExt cx="985800" cy="985800"/>
          </a:xfrm>
        </p:grpSpPr>
        <p:sp>
          <p:nvSpPr>
            <p:cNvPr id="1855" name="Google Shape;1855;p203"/>
            <p:cNvSpPr/>
            <p:nvPr/>
          </p:nvSpPr>
          <p:spPr>
            <a:xfrm>
              <a:off x="9477375" y="1951038"/>
              <a:ext cx="985800" cy="985800"/>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i="0" u="none" strike="noStrike" cap="none">
                <a:solidFill>
                  <a:srgbClr val="1C2B33"/>
                </a:solidFill>
                <a:latin typeface="Optimistic Text"/>
                <a:ea typeface="Optimistic Text"/>
                <a:cs typeface="Optimistic Text"/>
                <a:sym typeface="Optimistic Text"/>
              </a:endParaRPr>
            </a:p>
          </p:txBody>
        </p:sp>
        <p:grpSp>
          <p:nvGrpSpPr>
            <p:cNvPr id="1856" name="Google Shape;1856;p203"/>
            <p:cNvGrpSpPr/>
            <p:nvPr/>
          </p:nvGrpSpPr>
          <p:grpSpPr>
            <a:xfrm>
              <a:off x="9631144" y="2104742"/>
              <a:ext cx="678300" cy="678430"/>
              <a:chOff x="9962790" y="3442390"/>
              <a:chExt cx="678300" cy="678430"/>
            </a:xfrm>
          </p:grpSpPr>
          <p:sp>
            <p:nvSpPr>
              <p:cNvPr id="1857" name="Google Shape;1857;p203"/>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58" name="Google Shape;1858;p203"/>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grpSp>
      </p:grpSp>
      <p:grpSp>
        <p:nvGrpSpPr>
          <p:cNvPr id="1859" name="Google Shape;1859;p203"/>
          <p:cNvGrpSpPr/>
          <p:nvPr/>
        </p:nvGrpSpPr>
        <p:grpSpPr>
          <a:xfrm>
            <a:off x="3554016" y="1073511"/>
            <a:ext cx="369675" cy="369675"/>
            <a:chOff x="9477375" y="1951038"/>
            <a:chExt cx="985800" cy="985800"/>
          </a:xfrm>
        </p:grpSpPr>
        <p:sp>
          <p:nvSpPr>
            <p:cNvPr id="1860" name="Google Shape;1860;p203"/>
            <p:cNvSpPr/>
            <p:nvPr/>
          </p:nvSpPr>
          <p:spPr>
            <a:xfrm>
              <a:off x="9477375" y="1951038"/>
              <a:ext cx="985800" cy="985800"/>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i="0" u="none" strike="noStrike" cap="none">
                <a:solidFill>
                  <a:srgbClr val="1C2B33"/>
                </a:solidFill>
                <a:latin typeface="Optimistic Text"/>
                <a:ea typeface="Optimistic Text"/>
                <a:cs typeface="Optimistic Text"/>
                <a:sym typeface="Optimistic Text"/>
              </a:endParaRPr>
            </a:p>
          </p:txBody>
        </p:sp>
        <p:grpSp>
          <p:nvGrpSpPr>
            <p:cNvPr id="1861" name="Google Shape;1861;p203"/>
            <p:cNvGrpSpPr/>
            <p:nvPr/>
          </p:nvGrpSpPr>
          <p:grpSpPr>
            <a:xfrm>
              <a:off x="9631144" y="2104742"/>
              <a:ext cx="678300" cy="678430"/>
              <a:chOff x="9962790" y="3442390"/>
              <a:chExt cx="678300" cy="678430"/>
            </a:xfrm>
          </p:grpSpPr>
          <p:sp>
            <p:nvSpPr>
              <p:cNvPr id="1862" name="Google Shape;1862;p203"/>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63" name="Google Shape;1863;p203"/>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grpSp>
      </p:grpSp>
      <p:grpSp>
        <p:nvGrpSpPr>
          <p:cNvPr id="1864" name="Google Shape;1864;p203"/>
          <p:cNvGrpSpPr/>
          <p:nvPr/>
        </p:nvGrpSpPr>
        <p:grpSpPr>
          <a:xfrm>
            <a:off x="3554016" y="1649834"/>
            <a:ext cx="369689" cy="369689"/>
            <a:chOff x="9477375" y="1951038"/>
            <a:chExt cx="985838" cy="985838"/>
          </a:xfrm>
        </p:grpSpPr>
        <p:sp>
          <p:nvSpPr>
            <p:cNvPr id="1865" name="Google Shape;1865;p203"/>
            <p:cNvSpPr/>
            <p:nvPr/>
          </p:nvSpPr>
          <p:spPr>
            <a:xfrm>
              <a:off x="9477375" y="1951038"/>
              <a:ext cx="985838" cy="985838"/>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i="0" u="none" strike="noStrike" cap="none">
                <a:solidFill>
                  <a:srgbClr val="1C2B33"/>
                </a:solidFill>
                <a:latin typeface="Optimistic Text"/>
                <a:ea typeface="Optimistic Text"/>
                <a:cs typeface="Optimistic Text"/>
                <a:sym typeface="Optimistic Text"/>
              </a:endParaRPr>
            </a:p>
          </p:txBody>
        </p:sp>
        <p:grpSp>
          <p:nvGrpSpPr>
            <p:cNvPr id="1866" name="Google Shape;1866;p203"/>
            <p:cNvGrpSpPr/>
            <p:nvPr/>
          </p:nvGrpSpPr>
          <p:grpSpPr>
            <a:xfrm>
              <a:off x="9631144" y="2104742"/>
              <a:ext cx="678300" cy="678430"/>
              <a:chOff x="9962790" y="3442390"/>
              <a:chExt cx="678300" cy="678430"/>
            </a:xfrm>
          </p:grpSpPr>
          <p:sp>
            <p:nvSpPr>
              <p:cNvPr id="1867" name="Google Shape;1867;p203"/>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68" name="Google Shape;1868;p203"/>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grpSp>
      </p:grpSp>
      <p:grpSp>
        <p:nvGrpSpPr>
          <p:cNvPr id="1869" name="Google Shape;1869;p203"/>
          <p:cNvGrpSpPr/>
          <p:nvPr/>
        </p:nvGrpSpPr>
        <p:grpSpPr>
          <a:xfrm>
            <a:off x="3554016" y="2602894"/>
            <a:ext cx="369689" cy="369689"/>
            <a:chOff x="8470899" y="8899524"/>
            <a:chExt cx="985838" cy="985838"/>
          </a:xfrm>
        </p:grpSpPr>
        <p:sp>
          <p:nvSpPr>
            <p:cNvPr id="1870" name="Google Shape;1870;p203"/>
            <p:cNvSpPr/>
            <p:nvPr/>
          </p:nvSpPr>
          <p:spPr>
            <a:xfrm>
              <a:off x="8470899" y="8899524"/>
              <a:ext cx="985838" cy="985838"/>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i="0" u="none" strike="noStrike" cap="none">
                <a:solidFill>
                  <a:srgbClr val="1C2B33"/>
                </a:solidFill>
                <a:latin typeface="Optimistic Text"/>
                <a:ea typeface="Optimistic Text"/>
                <a:cs typeface="Optimistic Text"/>
                <a:sym typeface="Optimistic Text"/>
              </a:endParaRPr>
            </a:p>
          </p:txBody>
        </p:sp>
        <p:grpSp>
          <p:nvGrpSpPr>
            <p:cNvPr id="1871" name="Google Shape;1871;p203"/>
            <p:cNvGrpSpPr/>
            <p:nvPr/>
          </p:nvGrpSpPr>
          <p:grpSpPr>
            <a:xfrm rot="2700000">
              <a:off x="8629173" y="9057863"/>
              <a:ext cx="669290" cy="669160"/>
              <a:chOff x="1416258" y="553369"/>
              <a:chExt cx="66929" cy="66916"/>
            </a:xfrm>
          </p:grpSpPr>
          <p:sp>
            <p:nvSpPr>
              <p:cNvPr id="1872" name="Google Shape;1872;p203"/>
              <p:cNvSpPr/>
              <p:nvPr/>
            </p:nvSpPr>
            <p:spPr>
              <a:xfrm>
                <a:off x="1431855" y="585453"/>
                <a:ext cx="35737" cy="2743"/>
              </a:xfrm>
              <a:custGeom>
                <a:avLst/>
                <a:gdLst/>
                <a:ahLst/>
                <a:cxnLst/>
                <a:rect l="l" t="t" r="r" b="b"/>
                <a:pathLst>
                  <a:path w="35737" h="2743" extrusionOk="0">
                    <a:moveTo>
                      <a:pt x="35280" y="2743"/>
                    </a:moveTo>
                    <a:lnTo>
                      <a:pt x="457" y="2743"/>
                    </a:lnTo>
                    <a:cubicBezTo>
                      <a:pt x="190" y="2743"/>
                      <a:pt x="0" y="2540"/>
                      <a:pt x="0" y="2285"/>
                    </a:cubicBezTo>
                    <a:lnTo>
                      <a:pt x="0" y="444"/>
                    </a:lnTo>
                    <a:cubicBezTo>
                      <a:pt x="0" y="203"/>
                      <a:pt x="190" y="0"/>
                      <a:pt x="457" y="0"/>
                    </a:cubicBezTo>
                    <a:lnTo>
                      <a:pt x="35280" y="0"/>
                    </a:lnTo>
                    <a:cubicBezTo>
                      <a:pt x="35547" y="0"/>
                      <a:pt x="35737" y="203"/>
                      <a:pt x="35737" y="444"/>
                    </a:cubicBezTo>
                    <a:lnTo>
                      <a:pt x="35737" y="2285"/>
                    </a:lnTo>
                    <a:cubicBezTo>
                      <a:pt x="35737" y="2540"/>
                      <a:pt x="35547" y="2743"/>
                      <a:pt x="35280"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73" name="Google Shape;1873;p203"/>
              <p:cNvSpPr/>
              <p:nvPr/>
            </p:nvSpPr>
            <p:spPr>
              <a:xfrm>
                <a:off x="1448341" y="568947"/>
                <a:ext cx="2755" cy="35750"/>
              </a:xfrm>
              <a:custGeom>
                <a:avLst/>
                <a:gdLst/>
                <a:ahLst/>
                <a:cxnLst/>
                <a:rect l="l" t="t" r="r" b="b"/>
                <a:pathLst>
                  <a:path w="2755" h="35750" extrusionOk="0">
                    <a:moveTo>
                      <a:pt x="2298" y="35750"/>
                    </a:moveTo>
                    <a:lnTo>
                      <a:pt x="457" y="35750"/>
                    </a:lnTo>
                    <a:cubicBezTo>
                      <a:pt x="215" y="35750"/>
                      <a:pt x="0" y="35547"/>
                      <a:pt x="0" y="35293"/>
                    </a:cubicBezTo>
                    <a:lnTo>
                      <a:pt x="0" y="457"/>
                    </a:lnTo>
                    <a:cubicBezTo>
                      <a:pt x="0" y="203"/>
                      <a:pt x="215" y="0"/>
                      <a:pt x="457" y="0"/>
                    </a:cubicBezTo>
                    <a:lnTo>
                      <a:pt x="2298" y="0"/>
                    </a:lnTo>
                    <a:cubicBezTo>
                      <a:pt x="2552" y="0"/>
                      <a:pt x="2755" y="203"/>
                      <a:pt x="2755" y="457"/>
                    </a:cubicBezTo>
                    <a:lnTo>
                      <a:pt x="2755" y="35293"/>
                    </a:lnTo>
                    <a:cubicBezTo>
                      <a:pt x="2755" y="35547"/>
                      <a:pt x="2552" y="35750"/>
                      <a:pt x="2298" y="3575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74" name="Google Shape;1874;p203"/>
              <p:cNvSpPr/>
              <p:nvPr/>
            </p:nvSpPr>
            <p:spPr>
              <a:xfrm>
                <a:off x="1416258" y="553369"/>
                <a:ext cx="66929" cy="66916"/>
              </a:xfrm>
              <a:custGeom>
                <a:avLst/>
                <a:gdLst/>
                <a:ahLst/>
                <a:cxnLst/>
                <a:rect l="l" t="t" r="r" b="b"/>
                <a:pathLst>
                  <a:path w="66929" h="66916" extrusionOk="0">
                    <a:moveTo>
                      <a:pt x="33464" y="66916"/>
                    </a:moveTo>
                    <a:cubicBezTo>
                      <a:pt x="15024" y="66916"/>
                      <a:pt x="0" y="51904"/>
                      <a:pt x="0" y="33451"/>
                    </a:cubicBezTo>
                    <a:cubicBezTo>
                      <a:pt x="0" y="14998"/>
                      <a:pt x="15024" y="0"/>
                      <a:pt x="33464" y="0"/>
                    </a:cubicBezTo>
                    <a:cubicBezTo>
                      <a:pt x="51917" y="0"/>
                      <a:pt x="66929" y="14998"/>
                      <a:pt x="66929" y="33451"/>
                    </a:cubicBezTo>
                    <a:cubicBezTo>
                      <a:pt x="66929" y="51904"/>
                      <a:pt x="51917" y="66916"/>
                      <a:pt x="33464" y="66916"/>
                    </a:cubicBezTo>
                    <a:close/>
                    <a:moveTo>
                      <a:pt x="33464" y="2743"/>
                    </a:moveTo>
                    <a:cubicBezTo>
                      <a:pt x="16535" y="2743"/>
                      <a:pt x="2755" y="16522"/>
                      <a:pt x="2755" y="33451"/>
                    </a:cubicBezTo>
                    <a:cubicBezTo>
                      <a:pt x="2755" y="50380"/>
                      <a:pt x="16535" y="64160"/>
                      <a:pt x="33464" y="64160"/>
                    </a:cubicBezTo>
                    <a:cubicBezTo>
                      <a:pt x="50393" y="64160"/>
                      <a:pt x="64173" y="50380"/>
                      <a:pt x="64173" y="33451"/>
                    </a:cubicBezTo>
                    <a:cubicBezTo>
                      <a:pt x="64173" y="16522"/>
                      <a:pt x="50393" y="2743"/>
                      <a:pt x="3346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grpSp>
      </p:grpSp>
      <p:grpSp>
        <p:nvGrpSpPr>
          <p:cNvPr id="1875" name="Google Shape;1875;p203"/>
          <p:cNvGrpSpPr/>
          <p:nvPr/>
        </p:nvGrpSpPr>
        <p:grpSpPr>
          <a:xfrm>
            <a:off x="3554016" y="3580787"/>
            <a:ext cx="369689" cy="369689"/>
            <a:chOff x="8470899" y="8899524"/>
            <a:chExt cx="985838" cy="985838"/>
          </a:xfrm>
        </p:grpSpPr>
        <p:sp>
          <p:nvSpPr>
            <p:cNvPr id="1876" name="Google Shape;1876;p203"/>
            <p:cNvSpPr/>
            <p:nvPr/>
          </p:nvSpPr>
          <p:spPr>
            <a:xfrm>
              <a:off x="8470899" y="8899524"/>
              <a:ext cx="985838" cy="985838"/>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i="0" u="none" strike="noStrike" cap="none">
                <a:solidFill>
                  <a:srgbClr val="1C2B33"/>
                </a:solidFill>
                <a:latin typeface="Optimistic Text"/>
                <a:ea typeface="Optimistic Text"/>
                <a:cs typeface="Optimistic Text"/>
                <a:sym typeface="Optimistic Text"/>
              </a:endParaRPr>
            </a:p>
          </p:txBody>
        </p:sp>
        <p:grpSp>
          <p:nvGrpSpPr>
            <p:cNvPr id="1877" name="Google Shape;1877;p203"/>
            <p:cNvGrpSpPr/>
            <p:nvPr/>
          </p:nvGrpSpPr>
          <p:grpSpPr>
            <a:xfrm rot="2700000">
              <a:off x="8629173" y="9057863"/>
              <a:ext cx="669290" cy="669160"/>
              <a:chOff x="1416258" y="553369"/>
              <a:chExt cx="66929" cy="66916"/>
            </a:xfrm>
          </p:grpSpPr>
          <p:sp>
            <p:nvSpPr>
              <p:cNvPr id="1878" name="Google Shape;1878;p203"/>
              <p:cNvSpPr/>
              <p:nvPr/>
            </p:nvSpPr>
            <p:spPr>
              <a:xfrm>
                <a:off x="1431855" y="585453"/>
                <a:ext cx="35737" cy="2743"/>
              </a:xfrm>
              <a:custGeom>
                <a:avLst/>
                <a:gdLst/>
                <a:ahLst/>
                <a:cxnLst/>
                <a:rect l="l" t="t" r="r" b="b"/>
                <a:pathLst>
                  <a:path w="35737" h="2743" extrusionOk="0">
                    <a:moveTo>
                      <a:pt x="35280" y="2743"/>
                    </a:moveTo>
                    <a:lnTo>
                      <a:pt x="457" y="2743"/>
                    </a:lnTo>
                    <a:cubicBezTo>
                      <a:pt x="190" y="2743"/>
                      <a:pt x="0" y="2540"/>
                      <a:pt x="0" y="2285"/>
                    </a:cubicBezTo>
                    <a:lnTo>
                      <a:pt x="0" y="444"/>
                    </a:lnTo>
                    <a:cubicBezTo>
                      <a:pt x="0" y="203"/>
                      <a:pt x="190" y="0"/>
                      <a:pt x="457" y="0"/>
                    </a:cubicBezTo>
                    <a:lnTo>
                      <a:pt x="35280" y="0"/>
                    </a:lnTo>
                    <a:cubicBezTo>
                      <a:pt x="35547" y="0"/>
                      <a:pt x="35737" y="203"/>
                      <a:pt x="35737" y="444"/>
                    </a:cubicBezTo>
                    <a:lnTo>
                      <a:pt x="35737" y="2285"/>
                    </a:lnTo>
                    <a:cubicBezTo>
                      <a:pt x="35737" y="2540"/>
                      <a:pt x="35547" y="2743"/>
                      <a:pt x="35280"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79" name="Google Shape;1879;p203"/>
              <p:cNvSpPr/>
              <p:nvPr/>
            </p:nvSpPr>
            <p:spPr>
              <a:xfrm>
                <a:off x="1448341" y="568947"/>
                <a:ext cx="2755" cy="35750"/>
              </a:xfrm>
              <a:custGeom>
                <a:avLst/>
                <a:gdLst/>
                <a:ahLst/>
                <a:cxnLst/>
                <a:rect l="l" t="t" r="r" b="b"/>
                <a:pathLst>
                  <a:path w="2755" h="35750" extrusionOk="0">
                    <a:moveTo>
                      <a:pt x="2298" y="35750"/>
                    </a:moveTo>
                    <a:lnTo>
                      <a:pt x="457" y="35750"/>
                    </a:lnTo>
                    <a:cubicBezTo>
                      <a:pt x="215" y="35750"/>
                      <a:pt x="0" y="35547"/>
                      <a:pt x="0" y="35293"/>
                    </a:cubicBezTo>
                    <a:lnTo>
                      <a:pt x="0" y="457"/>
                    </a:lnTo>
                    <a:cubicBezTo>
                      <a:pt x="0" y="203"/>
                      <a:pt x="215" y="0"/>
                      <a:pt x="457" y="0"/>
                    </a:cubicBezTo>
                    <a:lnTo>
                      <a:pt x="2298" y="0"/>
                    </a:lnTo>
                    <a:cubicBezTo>
                      <a:pt x="2552" y="0"/>
                      <a:pt x="2755" y="203"/>
                      <a:pt x="2755" y="457"/>
                    </a:cubicBezTo>
                    <a:lnTo>
                      <a:pt x="2755" y="35293"/>
                    </a:lnTo>
                    <a:cubicBezTo>
                      <a:pt x="2755" y="35547"/>
                      <a:pt x="2552" y="35750"/>
                      <a:pt x="2298" y="3575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80" name="Google Shape;1880;p203"/>
              <p:cNvSpPr/>
              <p:nvPr/>
            </p:nvSpPr>
            <p:spPr>
              <a:xfrm>
                <a:off x="1416258" y="553369"/>
                <a:ext cx="66929" cy="66916"/>
              </a:xfrm>
              <a:custGeom>
                <a:avLst/>
                <a:gdLst/>
                <a:ahLst/>
                <a:cxnLst/>
                <a:rect l="l" t="t" r="r" b="b"/>
                <a:pathLst>
                  <a:path w="66929" h="66916" extrusionOk="0">
                    <a:moveTo>
                      <a:pt x="33464" y="66916"/>
                    </a:moveTo>
                    <a:cubicBezTo>
                      <a:pt x="15024" y="66916"/>
                      <a:pt x="0" y="51904"/>
                      <a:pt x="0" y="33451"/>
                    </a:cubicBezTo>
                    <a:cubicBezTo>
                      <a:pt x="0" y="14998"/>
                      <a:pt x="15024" y="0"/>
                      <a:pt x="33464" y="0"/>
                    </a:cubicBezTo>
                    <a:cubicBezTo>
                      <a:pt x="51917" y="0"/>
                      <a:pt x="66929" y="14998"/>
                      <a:pt x="66929" y="33451"/>
                    </a:cubicBezTo>
                    <a:cubicBezTo>
                      <a:pt x="66929" y="51904"/>
                      <a:pt x="51917" y="66916"/>
                      <a:pt x="33464" y="66916"/>
                    </a:cubicBezTo>
                    <a:close/>
                    <a:moveTo>
                      <a:pt x="33464" y="2743"/>
                    </a:moveTo>
                    <a:cubicBezTo>
                      <a:pt x="16535" y="2743"/>
                      <a:pt x="2755" y="16522"/>
                      <a:pt x="2755" y="33451"/>
                    </a:cubicBezTo>
                    <a:cubicBezTo>
                      <a:pt x="2755" y="50380"/>
                      <a:pt x="16535" y="64160"/>
                      <a:pt x="33464" y="64160"/>
                    </a:cubicBezTo>
                    <a:cubicBezTo>
                      <a:pt x="50393" y="64160"/>
                      <a:pt x="64173" y="50380"/>
                      <a:pt x="64173" y="33451"/>
                    </a:cubicBezTo>
                    <a:cubicBezTo>
                      <a:pt x="64173" y="16522"/>
                      <a:pt x="50393" y="2743"/>
                      <a:pt x="3346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grpSp>
      </p:grpSp>
      <p:grpSp>
        <p:nvGrpSpPr>
          <p:cNvPr id="1881" name="Google Shape;1881;p203"/>
          <p:cNvGrpSpPr/>
          <p:nvPr/>
        </p:nvGrpSpPr>
        <p:grpSpPr>
          <a:xfrm>
            <a:off x="3554016" y="4310793"/>
            <a:ext cx="369689" cy="369689"/>
            <a:chOff x="8470899" y="8899524"/>
            <a:chExt cx="985838" cy="985838"/>
          </a:xfrm>
        </p:grpSpPr>
        <p:sp>
          <p:nvSpPr>
            <p:cNvPr id="1882" name="Google Shape;1882;p203"/>
            <p:cNvSpPr/>
            <p:nvPr/>
          </p:nvSpPr>
          <p:spPr>
            <a:xfrm>
              <a:off x="8470899" y="8899524"/>
              <a:ext cx="985838" cy="985838"/>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i="0" u="none" strike="noStrike" cap="none">
                <a:solidFill>
                  <a:srgbClr val="1C2B33"/>
                </a:solidFill>
                <a:latin typeface="Optimistic Text"/>
                <a:ea typeface="Optimistic Text"/>
                <a:cs typeface="Optimistic Text"/>
                <a:sym typeface="Optimistic Text"/>
              </a:endParaRPr>
            </a:p>
          </p:txBody>
        </p:sp>
        <p:grpSp>
          <p:nvGrpSpPr>
            <p:cNvPr id="1883" name="Google Shape;1883;p203"/>
            <p:cNvGrpSpPr/>
            <p:nvPr/>
          </p:nvGrpSpPr>
          <p:grpSpPr>
            <a:xfrm rot="2700000">
              <a:off x="8629173" y="9057863"/>
              <a:ext cx="669290" cy="669160"/>
              <a:chOff x="1416258" y="553369"/>
              <a:chExt cx="66929" cy="66916"/>
            </a:xfrm>
          </p:grpSpPr>
          <p:sp>
            <p:nvSpPr>
              <p:cNvPr id="1884" name="Google Shape;1884;p203"/>
              <p:cNvSpPr/>
              <p:nvPr/>
            </p:nvSpPr>
            <p:spPr>
              <a:xfrm>
                <a:off x="1431855" y="585453"/>
                <a:ext cx="35737" cy="2743"/>
              </a:xfrm>
              <a:custGeom>
                <a:avLst/>
                <a:gdLst/>
                <a:ahLst/>
                <a:cxnLst/>
                <a:rect l="l" t="t" r="r" b="b"/>
                <a:pathLst>
                  <a:path w="35737" h="2743" extrusionOk="0">
                    <a:moveTo>
                      <a:pt x="35280" y="2743"/>
                    </a:moveTo>
                    <a:lnTo>
                      <a:pt x="457" y="2743"/>
                    </a:lnTo>
                    <a:cubicBezTo>
                      <a:pt x="190" y="2743"/>
                      <a:pt x="0" y="2540"/>
                      <a:pt x="0" y="2285"/>
                    </a:cubicBezTo>
                    <a:lnTo>
                      <a:pt x="0" y="444"/>
                    </a:lnTo>
                    <a:cubicBezTo>
                      <a:pt x="0" y="203"/>
                      <a:pt x="190" y="0"/>
                      <a:pt x="457" y="0"/>
                    </a:cubicBezTo>
                    <a:lnTo>
                      <a:pt x="35280" y="0"/>
                    </a:lnTo>
                    <a:cubicBezTo>
                      <a:pt x="35547" y="0"/>
                      <a:pt x="35737" y="203"/>
                      <a:pt x="35737" y="444"/>
                    </a:cubicBezTo>
                    <a:lnTo>
                      <a:pt x="35737" y="2285"/>
                    </a:lnTo>
                    <a:cubicBezTo>
                      <a:pt x="35737" y="2540"/>
                      <a:pt x="35547" y="2743"/>
                      <a:pt x="35280"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85" name="Google Shape;1885;p203"/>
              <p:cNvSpPr/>
              <p:nvPr/>
            </p:nvSpPr>
            <p:spPr>
              <a:xfrm>
                <a:off x="1448341" y="568947"/>
                <a:ext cx="2755" cy="35750"/>
              </a:xfrm>
              <a:custGeom>
                <a:avLst/>
                <a:gdLst/>
                <a:ahLst/>
                <a:cxnLst/>
                <a:rect l="l" t="t" r="r" b="b"/>
                <a:pathLst>
                  <a:path w="2755" h="35750" extrusionOk="0">
                    <a:moveTo>
                      <a:pt x="2298" y="35750"/>
                    </a:moveTo>
                    <a:lnTo>
                      <a:pt x="457" y="35750"/>
                    </a:lnTo>
                    <a:cubicBezTo>
                      <a:pt x="215" y="35750"/>
                      <a:pt x="0" y="35547"/>
                      <a:pt x="0" y="35293"/>
                    </a:cubicBezTo>
                    <a:lnTo>
                      <a:pt x="0" y="457"/>
                    </a:lnTo>
                    <a:cubicBezTo>
                      <a:pt x="0" y="203"/>
                      <a:pt x="215" y="0"/>
                      <a:pt x="457" y="0"/>
                    </a:cubicBezTo>
                    <a:lnTo>
                      <a:pt x="2298" y="0"/>
                    </a:lnTo>
                    <a:cubicBezTo>
                      <a:pt x="2552" y="0"/>
                      <a:pt x="2755" y="203"/>
                      <a:pt x="2755" y="457"/>
                    </a:cubicBezTo>
                    <a:lnTo>
                      <a:pt x="2755" y="35293"/>
                    </a:lnTo>
                    <a:cubicBezTo>
                      <a:pt x="2755" y="35547"/>
                      <a:pt x="2552" y="35750"/>
                      <a:pt x="2298" y="3575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sp>
            <p:nvSpPr>
              <p:cNvPr id="1886" name="Google Shape;1886;p203"/>
              <p:cNvSpPr/>
              <p:nvPr/>
            </p:nvSpPr>
            <p:spPr>
              <a:xfrm>
                <a:off x="1416258" y="553369"/>
                <a:ext cx="66929" cy="66916"/>
              </a:xfrm>
              <a:custGeom>
                <a:avLst/>
                <a:gdLst/>
                <a:ahLst/>
                <a:cxnLst/>
                <a:rect l="l" t="t" r="r" b="b"/>
                <a:pathLst>
                  <a:path w="66929" h="66916" extrusionOk="0">
                    <a:moveTo>
                      <a:pt x="33464" y="66916"/>
                    </a:moveTo>
                    <a:cubicBezTo>
                      <a:pt x="15024" y="66916"/>
                      <a:pt x="0" y="51904"/>
                      <a:pt x="0" y="33451"/>
                    </a:cubicBezTo>
                    <a:cubicBezTo>
                      <a:pt x="0" y="14998"/>
                      <a:pt x="15024" y="0"/>
                      <a:pt x="33464" y="0"/>
                    </a:cubicBezTo>
                    <a:cubicBezTo>
                      <a:pt x="51917" y="0"/>
                      <a:pt x="66929" y="14998"/>
                      <a:pt x="66929" y="33451"/>
                    </a:cubicBezTo>
                    <a:cubicBezTo>
                      <a:pt x="66929" y="51904"/>
                      <a:pt x="51917" y="66916"/>
                      <a:pt x="33464" y="66916"/>
                    </a:cubicBezTo>
                    <a:close/>
                    <a:moveTo>
                      <a:pt x="33464" y="2743"/>
                    </a:moveTo>
                    <a:cubicBezTo>
                      <a:pt x="16535" y="2743"/>
                      <a:pt x="2755" y="16522"/>
                      <a:pt x="2755" y="33451"/>
                    </a:cubicBezTo>
                    <a:cubicBezTo>
                      <a:pt x="2755" y="50380"/>
                      <a:pt x="16535" y="64160"/>
                      <a:pt x="33464" y="64160"/>
                    </a:cubicBezTo>
                    <a:cubicBezTo>
                      <a:pt x="50393" y="64160"/>
                      <a:pt x="64173" y="50380"/>
                      <a:pt x="64173" y="33451"/>
                    </a:cubicBezTo>
                    <a:cubicBezTo>
                      <a:pt x="64173" y="16522"/>
                      <a:pt x="50393" y="2743"/>
                      <a:pt x="3346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i="0" u="none" strike="noStrike" cap="none">
                  <a:solidFill>
                    <a:srgbClr val="1C2B33"/>
                  </a:solidFill>
                  <a:latin typeface="Optimistic Text"/>
                  <a:ea typeface="Optimistic Text"/>
                  <a:cs typeface="Optimistic Text"/>
                  <a:sym typeface="Optimistic Text"/>
                </a:endParaRPr>
              </a:p>
            </p:txBody>
          </p:sp>
        </p:gr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204"/>
          <p:cNvSpPr txBox="1"/>
          <p:nvPr/>
        </p:nvSpPr>
        <p:spPr>
          <a:xfrm>
            <a:off x="3553553" y="2212531"/>
            <a:ext cx="3050447" cy="4032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lt2"/>
                </a:solidFill>
                <a:latin typeface="Optimistic Display Medium"/>
                <a:ea typeface="Optimistic Display Medium"/>
                <a:cs typeface="Optimistic Display Medium"/>
                <a:sym typeface="Optimistic Display Medium"/>
              </a:rPr>
              <a:t>Bibliothèque publicitaire Meta</a:t>
            </a:r>
            <a:endParaRPr sz="500" dirty="0">
              <a:latin typeface="Optimistic Display Medium"/>
              <a:ea typeface="Optimistic Display Medium"/>
              <a:cs typeface="Optimistic Display Medium"/>
              <a:sym typeface="Optimistic Display Medium"/>
            </a:endParaRPr>
          </a:p>
          <a:p>
            <a:pPr marL="0" marR="0" lvl="0" indent="0" algn="l" rtl="0">
              <a:lnSpc>
                <a:spcPct val="100000"/>
              </a:lnSpc>
              <a:spcBef>
                <a:spcPts val="0"/>
              </a:spcBef>
              <a:spcAft>
                <a:spcPts val="0"/>
              </a:spcAft>
              <a:buNone/>
            </a:pPr>
            <a:endParaRPr sz="2700" i="0" u="none" strike="noStrike" cap="none" dirty="0">
              <a:solidFill>
                <a:schemeClr val="lt2"/>
              </a:solidFill>
              <a:latin typeface="Optimistic Display Medium"/>
              <a:ea typeface="Optimistic Display Medium"/>
              <a:cs typeface="Optimistic Display Medium"/>
              <a:sym typeface="Optimistic Display Medium"/>
            </a:endParaRPr>
          </a:p>
        </p:txBody>
      </p:sp>
      <p:sp>
        <p:nvSpPr>
          <p:cNvPr id="1892" name="Google Shape;1892;p204"/>
          <p:cNvSpPr txBox="1"/>
          <p:nvPr/>
        </p:nvSpPr>
        <p:spPr>
          <a:xfrm>
            <a:off x="3553553" y="2006581"/>
            <a:ext cx="4176168" cy="160800"/>
          </a:xfrm>
          <a:prstGeom prst="rect">
            <a:avLst/>
          </a:prstGeom>
          <a:noFill/>
          <a:ln>
            <a:noFill/>
          </a:ln>
        </p:spPr>
        <p:txBody>
          <a:bodyPr spcFirstLastPara="1" wrap="square" lIns="0" tIns="0" rIns="0" bIns="0" rtlCol="0" anchor="ctr" anchorCtr="0">
            <a:noAutofit/>
          </a:bodyPr>
          <a:lstStyle/>
          <a:p>
            <a:pPr marL="0" marR="0" lvl="0" indent="0" algn="l" rtl="0">
              <a:lnSpc>
                <a:spcPct val="125000"/>
              </a:lnSpc>
              <a:spcBef>
                <a:spcPts val="0"/>
              </a:spcBef>
              <a:spcAft>
                <a:spcPts val="0"/>
              </a:spcAft>
              <a:buNone/>
            </a:pPr>
            <a:r>
              <a:rPr lang="fr-fr" sz="900" b="1" i="0" u="none" strike="noStrike" cap="none">
                <a:solidFill>
                  <a:schemeClr val="lt2"/>
                </a:solidFill>
                <a:latin typeface="Optimistic Display"/>
                <a:ea typeface="Optimistic Display"/>
                <a:cs typeface="Optimistic Display"/>
                <a:sym typeface="Optimistic Display"/>
              </a:rPr>
              <a:t>SECTION 04</a:t>
            </a:r>
            <a:endParaRPr sz="900" b="1" i="0" u="none" strike="noStrike" cap="none" dirty="0">
              <a:solidFill>
                <a:schemeClr val="lt2"/>
              </a:solidFill>
              <a:latin typeface="Optimistic Display"/>
              <a:ea typeface="Optimistic Display"/>
              <a:cs typeface="Optimistic Display"/>
              <a:sym typeface="Optimistic Display"/>
            </a:endParaRPr>
          </a:p>
        </p:txBody>
      </p:sp>
      <p:pic>
        <p:nvPicPr>
          <p:cNvPr id="1893" name="Google Shape;1893;p204"/>
          <p:cNvPicPr preferRelativeResize="0"/>
          <p:nvPr/>
        </p:nvPicPr>
        <p:blipFill rotWithShape="1">
          <a:blip r:embed="rId3">
            <a:alphaModFix/>
          </a:blip>
          <a:srcRect l="19253" r="19253"/>
          <a:stretch/>
        </p:blipFill>
        <p:spPr>
          <a:xfrm>
            <a:off x="397022" y="1215341"/>
            <a:ext cx="2626272" cy="2844791"/>
          </a:xfrm>
          <a:prstGeom prst="roundRect">
            <a:avLst>
              <a:gd name="adj" fmla="val 6098"/>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897"/>
        <p:cNvGrpSpPr/>
        <p:nvPr/>
      </p:nvGrpSpPr>
      <p:grpSpPr>
        <a:xfrm>
          <a:off x="0" y="0"/>
          <a:ext cx="0" cy="0"/>
          <a:chOff x="0" y="0"/>
          <a:chExt cx="0" cy="0"/>
        </a:xfrm>
      </p:grpSpPr>
      <p:sp>
        <p:nvSpPr>
          <p:cNvPr id="1898" name="Google Shape;1898;p205"/>
          <p:cNvSpPr txBox="1"/>
          <p:nvPr/>
        </p:nvSpPr>
        <p:spPr>
          <a:xfrm>
            <a:off x="410472" y="1387786"/>
            <a:ext cx="4319008" cy="2367928"/>
          </a:xfrm>
          <a:prstGeom prst="rect">
            <a:avLst/>
          </a:prstGeom>
          <a:noFill/>
          <a:ln>
            <a:noFill/>
          </a:ln>
        </p:spPr>
        <p:txBody>
          <a:bodyPr spcFirstLastPara="1" wrap="square" lIns="0" tIns="0" rIns="0" bIns="0" rtlCol="0" anchor="ctr" anchorCtr="0">
            <a:noAutofit/>
          </a:bodyPr>
          <a:lstStyle/>
          <a:p>
            <a:pPr marL="0" marR="0" lvl="0" indent="0" algn="l" rtl="0">
              <a:lnSpc>
                <a:spcPct val="115000"/>
              </a:lnSpc>
              <a:spcBef>
                <a:spcPts val="0"/>
              </a:spcBef>
              <a:spcAft>
                <a:spcPts val="0"/>
              </a:spcAft>
              <a:buNone/>
            </a:pPr>
            <a:r>
              <a:rPr lang="fr-fr" sz="2700" dirty="0">
                <a:solidFill>
                  <a:schemeClr val="dk1"/>
                </a:solidFill>
                <a:latin typeface="Optimistic Display Medium"/>
                <a:ea typeface="Optimistic Display Medium"/>
                <a:cs typeface="Optimistic Display Medium"/>
                <a:sym typeface="Optimistic Display Medium"/>
              </a:rPr>
              <a:t>B</a:t>
            </a:r>
            <a:r>
              <a:rPr lang="fr-fr" sz="2700" i="0" u="none" strike="noStrike" cap="none" dirty="0">
                <a:solidFill>
                  <a:schemeClr val="dk1"/>
                </a:solidFill>
                <a:latin typeface="Optimistic Display Medium"/>
                <a:ea typeface="Optimistic Display Medium"/>
                <a:cs typeface="Optimistic Display Medium"/>
                <a:sym typeface="Optimistic Display Medium"/>
              </a:rPr>
              <a:t>ibliothèque publicitaire</a:t>
            </a:r>
            <a:endParaRPr sz="500" dirty="0">
              <a:latin typeface="Optimistic Display Medium"/>
              <a:ea typeface="Optimistic Display Medium"/>
              <a:cs typeface="Optimistic Display Medium"/>
              <a:sym typeface="Optimistic Display Medium"/>
            </a:endParaRPr>
          </a:p>
          <a:p>
            <a:pPr marL="0" marR="0" lvl="0" indent="0" algn="l" rtl="0">
              <a:lnSpc>
                <a:spcPct val="115000"/>
              </a:lnSpc>
              <a:spcBef>
                <a:spcPts val="400"/>
              </a:spcBef>
              <a:spcAft>
                <a:spcPts val="400"/>
              </a:spcAft>
              <a:buNone/>
            </a:pPr>
            <a:r>
              <a:rPr lang="fr-fr" sz="1300" i="0" u="none" strike="noStrike" cap="none" dirty="0">
                <a:solidFill>
                  <a:schemeClr val="dk1"/>
                </a:solidFill>
                <a:latin typeface="Optimistic Text"/>
                <a:ea typeface="Optimistic Text"/>
                <a:cs typeface="Optimistic Text"/>
                <a:sym typeface="Optimistic Text"/>
              </a:rPr>
              <a:t>La bibliothèque publicitaire est la surface de transparence des publicités </a:t>
            </a:r>
            <a:r>
              <a:rPr lang="fr-fr" sz="1300" dirty="0">
                <a:solidFill>
                  <a:schemeClr val="dk1"/>
                </a:solidFill>
                <a:latin typeface="Optimistic Text"/>
                <a:ea typeface="Optimistic Text"/>
                <a:cs typeface="Optimistic Text"/>
                <a:sym typeface="Optimistic Text"/>
              </a:rPr>
              <a:t>la</a:t>
            </a:r>
            <a:r>
              <a:rPr lang="fr-fr" sz="1300" i="0" u="none" strike="noStrike" cap="none" dirty="0">
                <a:solidFill>
                  <a:schemeClr val="dk1"/>
                </a:solidFill>
                <a:latin typeface="Optimistic Text"/>
                <a:ea typeface="Optimistic Text"/>
                <a:cs typeface="Optimistic Text"/>
                <a:sym typeface="Optimistic Text"/>
              </a:rPr>
              <a:t> plus complè</a:t>
            </a:r>
            <a:r>
              <a:rPr lang="fr-fr" sz="1300" dirty="0">
                <a:solidFill>
                  <a:schemeClr val="dk1"/>
                </a:solidFill>
                <a:latin typeface="Optimistic Text"/>
                <a:ea typeface="Optimistic Text"/>
                <a:cs typeface="Optimistic Text"/>
                <a:sym typeface="Optimistic Text"/>
              </a:rPr>
              <a:t>te</a:t>
            </a:r>
            <a:r>
              <a:rPr lang="fr-fr" sz="1300" i="0" u="none" strike="noStrike" cap="none" dirty="0">
                <a:solidFill>
                  <a:schemeClr val="dk1"/>
                </a:solidFill>
                <a:latin typeface="Optimistic Text"/>
                <a:ea typeface="Optimistic Text"/>
                <a:cs typeface="Optimistic Text"/>
                <a:sym typeface="Optimistic Text"/>
              </a:rPr>
              <a:t> de Meta. Elle fournit un aperçu de toutes les publicités sur les </a:t>
            </a:r>
            <a:r>
              <a:rPr lang="fr-fr" sz="1300" dirty="0">
                <a:solidFill>
                  <a:schemeClr val="dk1"/>
                </a:solidFill>
                <a:latin typeface="Optimistic Text"/>
                <a:ea typeface="Optimistic Text"/>
                <a:cs typeface="Optimistic Text"/>
                <a:sym typeface="Optimistic Text"/>
              </a:rPr>
              <a:t>technologies</a:t>
            </a:r>
            <a:r>
              <a:rPr lang="fr-fr" sz="1300" i="0" u="none" strike="noStrike" cap="none" dirty="0">
                <a:solidFill>
                  <a:schemeClr val="dk1"/>
                </a:solidFill>
                <a:latin typeface="Optimistic Text"/>
                <a:ea typeface="Optimistic Text"/>
                <a:cs typeface="Optimistic Text"/>
                <a:sym typeface="Optimistic Text"/>
              </a:rPr>
              <a:t> Meta. Elle améliore la transparence des publicités en donnant au public davantage d’informations sur les publicités qui s’affichent.</a:t>
            </a:r>
            <a:endParaRPr sz="500" dirty="0">
              <a:latin typeface="Optimistic Text"/>
              <a:ea typeface="Optimistic Text"/>
              <a:cs typeface="Optimistic Text"/>
              <a:sym typeface="Optimistic Text"/>
            </a:endParaRPr>
          </a:p>
        </p:txBody>
      </p:sp>
      <p:grpSp>
        <p:nvGrpSpPr>
          <p:cNvPr id="1899" name="Google Shape;1899;p205"/>
          <p:cNvGrpSpPr/>
          <p:nvPr/>
        </p:nvGrpSpPr>
        <p:grpSpPr>
          <a:xfrm>
            <a:off x="4942832" y="1496061"/>
            <a:ext cx="3835408" cy="2151380"/>
            <a:chOff x="4942832" y="1495168"/>
            <a:chExt cx="3835408" cy="2151380"/>
          </a:xfrm>
        </p:grpSpPr>
        <p:sp>
          <p:nvSpPr>
            <p:cNvPr id="1900" name="Google Shape;1900;p205"/>
            <p:cNvSpPr/>
            <p:nvPr/>
          </p:nvSpPr>
          <p:spPr>
            <a:xfrm>
              <a:off x="4942832" y="1495168"/>
              <a:ext cx="3835408" cy="2151380"/>
            </a:xfrm>
            <a:prstGeom prst="roundRect">
              <a:avLst>
                <a:gd name="adj" fmla="val 10806"/>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901" name="Google Shape;1901;p205"/>
            <p:cNvSpPr txBox="1"/>
            <p:nvPr/>
          </p:nvSpPr>
          <p:spPr>
            <a:xfrm>
              <a:off x="5142829" y="1965034"/>
              <a:ext cx="3504745" cy="1213432"/>
            </a:xfrm>
            <a:prstGeom prst="rect">
              <a:avLst/>
            </a:prstGeom>
            <a:noFill/>
            <a:ln>
              <a:noFill/>
            </a:ln>
          </p:spPr>
          <p:txBody>
            <a:bodyPr spcFirstLastPara="1" wrap="square" lIns="0" tIns="0" rIns="0" bIns="0" rtlCol="0" anchor="ctr" anchorCtr="0">
              <a:noAutofit/>
            </a:bodyPr>
            <a:lstStyle/>
            <a:p>
              <a:pPr marL="0" marR="0" lvl="0" indent="0" algn="l" rtl="0">
                <a:lnSpc>
                  <a:spcPct val="115000"/>
                </a:lnSpc>
                <a:spcBef>
                  <a:spcPts val="0"/>
                </a:spcBef>
                <a:spcAft>
                  <a:spcPts val="0"/>
                </a:spcAft>
                <a:buNone/>
              </a:pPr>
              <a:r>
                <a:rPr lang="fr-fr" sz="1300" b="1" i="0" u="none" strike="noStrike" cap="none" dirty="0">
                  <a:solidFill>
                    <a:schemeClr val="dk1"/>
                  </a:solidFill>
                  <a:latin typeface="Optimistic Text"/>
                  <a:ea typeface="Optimistic Text"/>
                  <a:cs typeface="Optimistic Text"/>
                  <a:sym typeface="Optimistic Text"/>
                </a:rPr>
                <a:t>Ce que cela signifie</a:t>
              </a:r>
              <a:endParaRPr sz="500" b="1" dirty="0">
                <a:latin typeface="Optimistic Text"/>
                <a:ea typeface="Optimistic Text"/>
                <a:cs typeface="Optimistic Text"/>
                <a:sym typeface="Optimistic Text"/>
              </a:endParaRPr>
            </a:p>
            <a:p>
              <a:pPr marL="0" marR="0" lvl="0" indent="0" algn="l" rtl="0">
                <a:lnSpc>
                  <a:spcPct val="115000"/>
                </a:lnSpc>
                <a:spcBef>
                  <a:spcPts val="400"/>
                </a:spcBef>
                <a:spcAft>
                  <a:spcPts val="0"/>
                </a:spcAft>
                <a:buNone/>
              </a:pPr>
              <a:r>
                <a:rPr lang="fr-fr" sz="900" i="0" u="none" strike="noStrike" cap="none" dirty="0">
                  <a:solidFill>
                    <a:schemeClr val="dk1"/>
                  </a:solidFill>
                  <a:latin typeface="Optimistic Text"/>
                  <a:ea typeface="Optimistic Text"/>
                  <a:cs typeface="Optimistic Text"/>
                  <a:sym typeface="Optimistic Text"/>
                </a:rPr>
                <a:t>La bibliothèque publicitaire comprend toutes les publicités actives </a:t>
              </a:r>
              <a:r>
                <a:rPr lang="fr-fr" sz="900" dirty="0">
                  <a:solidFill>
                    <a:schemeClr val="dk1"/>
                  </a:solidFill>
                  <a:latin typeface="Optimistic Text"/>
                  <a:ea typeface="Optimistic Text"/>
                  <a:cs typeface="Optimistic Text"/>
                  <a:sym typeface="Optimistic Text"/>
                </a:rPr>
                <a:t>sur</a:t>
              </a:r>
              <a:r>
                <a:rPr lang="fr-fr" sz="900" i="0" u="none" strike="noStrike" cap="none" dirty="0">
                  <a:solidFill>
                    <a:schemeClr val="dk1"/>
                  </a:solidFill>
                  <a:latin typeface="Optimistic Text"/>
                  <a:ea typeface="Optimistic Text"/>
                  <a:cs typeface="Optimistic Text"/>
                  <a:sym typeface="Optimistic Text"/>
                </a:rPr>
                <a:t> les produits Meta. La transparence est l’une de nos priorités pour lutter contre les interférences dans les élections. La bibliothèque publicitaire propose donc des informations supplémentaires sur les publicités portant sur un enjeu social, électoral ou politique. Il peut s’agir d’une fourchette du montant des dépenses, de la couverture ou du nom de l’entité ou de la personne responsable de la publicité. Toutes les publicités de cette nature, aussi bien actives qu’inactives, sont stockées pendant 7 ans à partir de la date de la première impression.</a:t>
              </a:r>
              <a:endParaRPr sz="500" dirty="0">
                <a:latin typeface="Optimistic Text"/>
                <a:ea typeface="Optimistic Text"/>
                <a:cs typeface="Optimistic Text"/>
                <a:sym typeface="Optimistic Text"/>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1012" name="Google Shape;1012;p161"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013" name="Google Shape;1013;p161"/>
          <p:cNvSpPr txBox="1">
            <a:spLocks noGrp="1"/>
          </p:cNvSpPr>
          <p:nvPr>
            <p:ph type="subTitle" idx="4294967295"/>
          </p:nvPr>
        </p:nvSpPr>
        <p:spPr>
          <a:xfrm>
            <a:off x="5593960" y="1804392"/>
            <a:ext cx="3301120" cy="1534716"/>
          </a:xfrm>
          <a:prstGeom prst="rect">
            <a:avLst/>
          </a:prstGeom>
          <a:noFill/>
          <a:ln>
            <a:noFill/>
          </a:ln>
        </p:spPr>
        <p:txBody>
          <a:bodyPr spcFirstLastPara="1" wrap="square" lIns="0" tIns="0" rIns="0" bIns="0" rtlCol="0" anchor="ctr" anchorCtr="0">
            <a:noAutofit/>
          </a:bodyPr>
          <a:lstStyle/>
          <a:p>
            <a:pPr marL="0" marR="0" lvl="0" indent="0" algn="l" rtl="0">
              <a:lnSpc>
                <a:spcPct val="115000"/>
              </a:lnSpc>
              <a:spcBef>
                <a:spcPts val="0"/>
              </a:spcBef>
              <a:spcAft>
                <a:spcPts val="0"/>
              </a:spcAft>
              <a:buClr>
                <a:srgbClr val="1C2B33"/>
              </a:buClr>
              <a:buSzPts val="400"/>
              <a:buFont typeface="Arial"/>
              <a:buNone/>
            </a:pPr>
            <a:r>
              <a:rPr lang="fr-fr" sz="1300" dirty="0">
                <a:latin typeface="Optimistic Text"/>
                <a:cs typeface="Optimistic Text"/>
                <a:sym typeface="Optimistic Text"/>
              </a:rPr>
              <a:t>Une Page Facebook permet au public d’entrer en contact avec votre organisation et d’en apprendre davantage sur votre cause. Vous pouvez partager des mises à jour et dialoguer avec vos soutiens et </a:t>
            </a:r>
            <a:r>
              <a:rPr lang="fr-fr" sz="1300" dirty="0" err="1">
                <a:latin typeface="Optimistic Text"/>
                <a:cs typeface="Optimistic Text"/>
                <a:sym typeface="Optimistic Text"/>
              </a:rPr>
              <a:t>potientiel·les</a:t>
            </a:r>
            <a:r>
              <a:rPr lang="fr-fr" sz="1300" dirty="0">
                <a:latin typeface="Optimistic Text"/>
                <a:cs typeface="Optimistic Text"/>
                <a:sym typeface="Optimistic Text"/>
              </a:rPr>
              <a:t> </a:t>
            </a:r>
            <a:r>
              <a:rPr lang="fr-fr" sz="1300" dirty="0" err="1">
                <a:latin typeface="Optimistic Text"/>
                <a:cs typeface="Optimistic Text"/>
                <a:sym typeface="Optimistic Text"/>
              </a:rPr>
              <a:t>électeur·ices</a:t>
            </a:r>
            <a:r>
              <a:rPr lang="fr-fr" sz="1300" dirty="0">
                <a:latin typeface="Optimistic Text"/>
                <a:cs typeface="Optimistic Text"/>
                <a:sym typeface="Optimistic Text"/>
              </a:rPr>
              <a:t>.</a:t>
            </a:r>
            <a:endParaRPr sz="1300" dirty="0">
              <a:latin typeface="Optimistic Text"/>
              <a:cs typeface="Optimistic Text"/>
              <a:sym typeface="Optimistic Text"/>
            </a:endParaRPr>
          </a:p>
          <a:p>
            <a:pPr marL="0" marR="0" lvl="0" indent="0" algn="l" rtl="0">
              <a:lnSpc>
                <a:spcPct val="129000"/>
              </a:lnSpc>
              <a:spcBef>
                <a:spcPts val="400"/>
              </a:spcBef>
              <a:spcAft>
                <a:spcPts val="0"/>
              </a:spcAft>
              <a:buClr>
                <a:srgbClr val="1C2B33"/>
              </a:buClr>
              <a:buSzPts val="300"/>
              <a:buFont typeface="Arial"/>
              <a:buNone/>
            </a:pPr>
            <a:endParaRPr sz="1100" i="0" u="none" strike="noStrike" cap="none" dirty="0">
              <a:solidFill>
                <a:schemeClr val="accent5"/>
              </a:solidFill>
              <a:latin typeface="Optimistic Text"/>
              <a:ea typeface="Optimistic Text"/>
              <a:cs typeface="Optimistic Text"/>
              <a:sym typeface="Optimistic Text"/>
            </a:endParaRPr>
          </a:p>
        </p:txBody>
      </p:sp>
      <p:sp>
        <p:nvSpPr>
          <p:cNvPr id="1014" name="Google Shape;1014;p161"/>
          <p:cNvSpPr txBox="1">
            <a:spLocks noGrp="1"/>
          </p:cNvSpPr>
          <p:nvPr>
            <p:ph type="title" idx="4294967295"/>
          </p:nvPr>
        </p:nvSpPr>
        <p:spPr>
          <a:xfrm>
            <a:off x="371935" y="300038"/>
            <a:ext cx="7392819" cy="550069"/>
          </a:xfrm>
          <a:prstGeom prst="rect">
            <a:avLst/>
          </a:prstGeom>
          <a:noFill/>
          <a:ln>
            <a:noFill/>
          </a:ln>
        </p:spPr>
        <p:txBody>
          <a:bodyPr spcFirstLastPara="1" wrap="square" lIns="0" tIns="0" rIns="0" bIns="0" rtlCol="0" anchor="t" anchorCtr="0">
            <a:noAutofit/>
          </a:bodyPr>
          <a:lstStyle/>
          <a:p>
            <a:pPr marL="0" lvl="0" indent="0" algn="l" rtl="0">
              <a:lnSpc>
                <a:spcPct val="108000"/>
              </a:lnSpc>
              <a:spcBef>
                <a:spcPts val="0"/>
              </a:spcBef>
              <a:spcAft>
                <a:spcPts val="0"/>
              </a:spcAft>
              <a:buNone/>
            </a:pPr>
            <a:r>
              <a:rPr lang="fr-fr">
                <a:latin typeface="Optimistic Display"/>
                <a:ea typeface="Optimistic Display"/>
                <a:cs typeface="Optimistic Display"/>
                <a:sym typeface="Optimistic Display"/>
              </a:rPr>
              <a:t>Page Facebook</a:t>
            </a:r>
            <a:endParaRPr>
              <a:latin typeface="Optimistic Display"/>
              <a:ea typeface="Optimistic Display"/>
              <a:cs typeface="Optimistic Display"/>
              <a:sym typeface="Optimistic Display"/>
            </a:endParaRPr>
          </a:p>
        </p:txBody>
      </p:sp>
      <p:pic>
        <p:nvPicPr>
          <p:cNvPr id="1015" name="Google Shape;1015;p161"/>
          <p:cNvPicPr preferRelativeResize="0"/>
          <p:nvPr/>
        </p:nvPicPr>
        <p:blipFill rotWithShape="1">
          <a:blip r:embed="rId4">
            <a:alphaModFix/>
          </a:blip>
          <a:srcRect l="13676" t="8864" r="14284" b="15332"/>
          <a:stretch/>
        </p:blipFill>
        <p:spPr>
          <a:xfrm>
            <a:off x="580354" y="1655215"/>
            <a:ext cx="2873286" cy="1833069"/>
          </a:xfrm>
          <a:prstGeom prst="roundRect">
            <a:avLst>
              <a:gd name="adj" fmla="val 3436"/>
            </a:avLst>
          </a:prstGeom>
          <a:noFill/>
          <a:ln>
            <a:noFill/>
          </a:ln>
        </p:spPr>
      </p:pic>
      <p:sp>
        <p:nvSpPr>
          <p:cNvPr id="1016" name="Google Shape;1016;p161"/>
          <p:cNvSpPr txBox="1"/>
          <p:nvPr/>
        </p:nvSpPr>
        <p:spPr>
          <a:xfrm>
            <a:off x="1205035" y="3588644"/>
            <a:ext cx="1623925" cy="128238"/>
          </a:xfrm>
          <a:prstGeom prst="rect">
            <a:avLst/>
          </a:prstGeom>
          <a:noFill/>
          <a:ln>
            <a:noFill/>
          </a:ln>
        </p:spPr>
        <p:txBody>
          <a:bodyPr spcFirstLastPara="1" wrap="square" lIns="0" tIns="0" rIns="0" bIns="0" rtlCol="0" anchor="t" anchorCtr="0">
            <a:noAutofit/>
          </a:bodyPr>
          <a:lstStyle/>
          <a:p>
            <a:pPr marL="0" marR="0" lvl="0" indent="0" algn="ctr" rtl="0">
              <a:lnSpc>
                <a:spcPct val="125000"/>
              </a:lnSpc>
              <a:spcBef>
                <a:spcPts val="0"/>
              </a:spcBef>
              <a:spcAft>
                <a:spcPts val="0"/>
              </a:spcAft>
              <a:buNone/>
            </a:pPr>
            <a:r>
              <a:rPr lang="fr-fr" sz="900" b="1" i="0" u="none" strike="noStrike" cap="none">
                <a:solidFill>
                  <a:schemeClr val="dk2"/>
                </a:solidFill>
                <a:latin typeface="Optimistic Text"/>
                <a:ea typeface="Optimistic Text"/>
                <a:cs typeface="Optimistic Text"/>
                <a:sym typeface="Optimistic Text"/>
              </a:rPr>
              <a:t>PROFIL</a:t>
            </a:r>
            <a:endParaRPr sz="900" b="1" i="0" u="none" strike="noStrike" cap="none">
              <a:solidFill>
                <a:schemeClr val="dk2"/>
              </a:solidFill>
              <a:latin typeface="Optimistic Text"/>
              <a:ea typeface="Optimistic Text"/>
              <a:cs typeface="Optimistic Text"/>
              <a:sym typeface="Optimistic Text"/>
            </a:endParaRPr>
          </a:p>
        </p:txBody>
      </p:sp>
      <p:sp>
        <p:nvSpPr>
          <p:cNvPr id="1017" name="Google Shape;1017;p161"/>
          <p:cNvSpPr txBox="1"/>
          <p:nvPr/>
        </p:nvSpPr>
        <p:spPr>
          <a:xfrm>
            <a:off x="3973294" y="4346922"/>
            <a:ext cx="1093200" cy="147600"/>
          </a:xfrm>
          <a:prstGeom prst="rect">
            <a:avLst/>
          </a:prstGeom>
          <a:noFill/>
          <a:ln>
            <a:noFill/>
          </a:ln>
        </p:spPr>
        <p:txBody>
          <a:bodyPr spcFirstLastPara="1" wrap="square" lIns="0" tIns="0" rIns="0" bIns="0" rtlCol="0" anchor="t" anchorCtr="0">
            <a:noAutofit/>
          </a:bodyPr>
          <a:lstStyle/>
          <a:p>
            <a:pPr marL="0" marR="0" lvl="0" indent="0" algn="ctr" rtl="0">
              <a:lnSpc>
                <a:spcPct val="125000"/>
              </a:lnSpc>
              <a:spcBef>
                <a:spcPts val="0"/>
              </a:spcBef>
              <a:spcAft>
                <a:spcPts val="0"/>
              </a:spcAft>
              <a:buNone/>
            </a:pPr>
            <a:r>
              <a:rPr lang="fr-fr" sz="900" b="1" i="0" u="none" strike="noStrike" cap="none">
                <a:solidFill>
                  <a:schemeClr val="dk2"/>
                </a:solidFill>
                <a:latin typeface="Optimistic Text"/>
                <a:ea typeface="Optimistic Text"/>
                <a:cs typeface="Optimistic Text"/>
                <a:sym typeface="Optimistic Text"/>
              </a:rPr>
              <a:t>STATISTIQUES</a:t>
            </a:r>
            <a:endParaRPr sz="900" b="1" i="0" u="none" strike="noStrike" cap="none">
              <a:solidFill>
                <a:schemeClr val="dk2"/>
              </a:solidFill>
              <a:latin typeface="Optimistic Text"/>
              <a:ea typeface="Optimistic Text"/>
              <a:cs typeface="Optimistic Text"/>
              <a:sym typeface="Optimistic Text"/>
            </a:endParaRPr>
          </a:p>
        </p:txBody>
      </p:sp>
      <p:pic>
        <p:nvPicPr>
          <p:cNvPr id="1018" name="Google Shape;1018;p161" descr="A blue circle with a letter f in it&#10;&#10;Description automatically generated with medium confidence"/>
          <p:cNvPicPr preferRelativeResize="0"/>
          <p:nvPr/>
        </p:nvPicPr>
        <p:blipFill rotWithShape="1">
          <a:blip r:embed="rId5">
            <a:alphaModFix/>
          </a:blip>
          <a:srcRect/>
          <a:stretch/>
        </p:blipFill>
        <p:spPr>
          <a:xfrm>
            <a:off x="8574125" y="208359"/>
            <a:ext cx="368983" cy="366540"/>
          </a:xfrm>
          <a:prstGeom prst="rect">
            <a:avLst/>
          </a:prstGeom>
          <a:noFill/>
          <a:ln>
            <a:noFill/>
          </a:ln>
        </p:spPr>
      </p:pic>
      <p:grpSp>
        <p:nvGrpSpPr>
          <p:cNvPr id="1019" name="Google Shape;1019;p161"/>
          <p:cNvGrpSpPr/>
          <p:nvPr/>
        </p:nvGrpSpPr>
        <p:grpSpPr>
          <a:xfrm>
            <a:off x="3711833" y="917043"/>
            <a:ext cx="1623940" cy="3362923"/>
            <a:chOff x="16500282" y="1348604"/>
            <a:chExt cx="5380848" cy="11018753"/>
          </a:xfrm>
        </p:grpSpPr>
        <p:grpSp>
          <p:nvGrpSpPr>
            <p:cNvPr id="1020" name="Google Shape;1020;p161"/>
            <p:cNvGrpSpPr/>
            <p:nvPr/>
          </p:nvGrpSpPr>
          <p:grpSpPr>
            <a:xfrm>
              <a:off x="16500282" y="1348604"/>
              <a:ext cx="5380848" cy="11018753"/>
              <a:chOff x="5843925" y="822950"/>
              <a:chExt cx="3818100" cy="7818600"/>
            </a:xfrm>
          </p:grpSpPr>
          <p:sp>
            <p:nvSpPr>
              <p:cNvPr id="1021" name="Google Shape;1021;p161"/>
              <p:cNvSpPr/>
              <p:nvPr/>
            </p:nvSpPr>
            <p:spPr>
              <a:xfrm>
                <a:off x="5843925" y="822950"/>
                <a:ext cx="3818100" cy="7818600"/>
              </a:xfrm>
              <a:prstGeom prst="roundRect">
                <a:avLst>
                  <a:gd name="adj" fmla="val 12084"/>
                </a:avLst>
              </a:prstGeom>
              <a:solidFill>
                <a:srgbClr val="FFFFFF"/>
              </a:solidFill>
              <a:ln w="9525" cap="flat" cmpd="sng">
                <a:solidFill>
                  <a:srgbClr val="CBD2D9"/>
                </a:solidFill>
                <a:prstDash val="solid"/>
                <a:round/>
                <a:headEnd type="none" w="sm" len="sm"/>
                <a:tailEnd type="none" w="sm" len="sm"/>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Clr>
                    <a:srgbClr val="1C2B33"/>
                  </a:buClr>
                  <a:buSzPts val="2400"/>
                  <a:buFont typeface="Optimistic Text"/>
                  <a:buNone/>
                </a:pPr>
                <a:endParaRPr sz="2400" b="0" i="0" u="none" strike="noStrike" cap="none">
                  <a:solidFill>
                    <a:srgbClr val="1C2B33"/>
                  </a:solidFill>
                  <a:latin typeface="Optimistic Text"/>
                  <a:ea typeface="Optimistic Text"/>
                  <a:cs typeface="Optimistic Text"/>
                  <a:sym typeface="Optimistic Text"/>
                </a:endParaRPr>
              </a:p>
            </p:txBody>
          </p:sp>
          <p:pic>
            <p:nvPicPr>
              <p:cNvPr id="1022" name="Google Shape;1022;p161"/>
              <p:cNvPicPr preferRelativeResize="0"/>
              <p:nvPr/>
            </p:nvPicPr>
            <p:blipFill rotWithShape="1">
              <a:blip r:embed="rId6">
                <a:alphaModFix/>
              </a:blip>
              <a:srcRect l="19" r="9"/>
              <a:stretch/>
            </p:blipFill>
            <p:spPr>
              <a:xfrm>
                <a:off x="6032024" y="997736"/>
                <a:ext cx="3441600" cy="7468800"/>
              </a:xfrm>
              <a:prstGeom prst="roundRect">
                <a:avLst>
                  <a:gd name="adj" fmla="val 10213"/>
                </a:avLst>
              </a:prstGeom>
              <a:noFill/>
              <a:ln>
                <a:noFill/>
              </a:ln>
            </p:spPr>
          </p:pic>
          <p:grpSp>
            <p:nvGrpSpPr>
              <p:cNvPr id="1023" name="Google Shape;1023;p161"/>
              <p:cNvGrpSpPr/>
              <p:nvPr/>
            </p:nvGrpSpPr>
            <p:grpSpPr>
              <a:xfrm>
                <a:off x="6777659" y="831497"/>
                <a:ext cx="1952369" cy="443664"/>
                <a:chOff x="11560150" y="699521"/>
                <a:chExt cx="3132310" cy="711000"/>
              </a:xfrm>
            </p:grpSpPr>
            <p:sp>
              <p:nvSpPr>
                <p:cNvPr id="1024" name="Google Shape;1024;p161"/>
                <p:cNvSpPr/>
                <p:nvPr/>
              </p:nvSpPr>
              <p:spPr>
                <a:xfrm>
                  <a:off x="11560160" y="699521"/>
                  <a:ext cx="3132300" cy="711000"/>
                </a:xfrm>
                <a:prstGeom prst="roundRect">
                  <a:avLst>
                    <a:gd name="adj" fmla="val 50000"/>
                  </a:avLst>
                </a:prstGeom>
                <a:solidFill>
                  <a:srgbClr val="FFFFFF"/>
                </a:solidFill>
                <a:ln>
                  <a:noFill/>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Clr>
                      <a:srgbClr val="1C2B33"/>
                    </a:buClr>
                    <a:buSzPts val="2400"/>
                    <a:buFont typeface="Optimistic Text"/>
                    <a:buNone/>
                  </a:pPr>
                  <a:endParaRPr sz="2400" b="0" i="0" u="none" strike="noStrike" cap="none">
                    <a:solidFill>
                      <a:srgbClr val="1C2B33"/>
                    </a:solidFill>
                    <a:latin typeface="Optimistic Text"/>
                    <a:ea typeface="Optimistic Text"/>
                    <a:cs typeface="Optimistic Text"/>
                    <a:sym typeface="Optimistic Text"/>
                  </a:endParaRPr>
                </a:p>
              </p:txBody>
            </p:sp>
            <p:sp>
              <p:nvSpPr>
                <p:cNvPr id="1025" name="Google Shape;1025;p161"/>
                <p:cNvSpPr/>
                <p:nvPr/>
              </p:nvSpPr>
              <p:spPr>
                <a:xfrm>
                  <a:off x="11560150" y="699523"/>
                  <a:ext cx="3132300" cy="355500"/>
                </a:xfrm>
                <a:prstGeom prst="roundRect">
                  <a:avLst>
                    <a:gd name="adj" fmla="val 0"/>
                  </a:avLst>
                </a:prstGeom>
                <a:solidFill>
                  <a:srgbClr val="FFFFFF"/>
                </a:solidFill>
                <a:ln>
                  <a:noFill/>
                </a:ln>
              </p:spPr>
              <p:txBody>
                <a:bodyPr spcFirstLastPara="1" wrap="square" lIns="91425" tIns="91425" rIns="91425" bIns="91425" rtlCol="0" anchor="ctr" anchorCtr="0">
                  <a:noAutofit/>
                </a:bodyPr>
                <a:lstStyle/>
                <a:p>
                  <a:pPr marL="0" marR="0" lvl="0" indent="0" algn="l" rtl="0">
                    <a:lnSpc>
                      <a:spcPct val="100000"/>
                    </a:lnSpc>
                    <a:spcBef>
                      <a:spcPts val="0"/>
                    </a:spcBef>
                    <a:spcAft>
                      <a:spcPts val="0"/>
                    </a:spcAft>
                    <a:buClr>
                      <a:srgbClr val="1C2B33"/>
                    </a:buClr>
                    <a:buSzPts val="2400"/>
                    <a:buFont typeface="Optimistic Text"/>
                    <a:buNone/>
                  </a:pPr>
                  <a:endParaRPr sz="2400" b="0" i="0" u="none" strike="noStrike" cap="none">
                    <a:solidFill>
                      <a:srgbClr val="1C2B33"/>
                    </a:solidFill>
                    <a:latin typeface="Optimistic Text"/>
                    <a:ea typeface="Optimistic Text"/>
                    <a:cs typeface="Optimistic Text"/>
                    <a:sym typeface="Optimistic Text"/>
                  </a:endParaRPr>
                </a:p>
              </p:txBody>
            </p:sp>
          </p:grpSp>
        </p:grpSp>
        <p:pic>
          <p:nvPicPr>
            <p:cNvPr id="1026" name="Google Shape;1026;p161" descr="Graphical user interface, text, application, chat or text message&#10;&#10;Description automatically generated"/>
            <p:cNvPicPr preferRelativeResize="0"/>
            <p:nvPr/>
          </p:nvPicPr>
          <p:blipFill rotWithShape="1">
            <a:blip r:embed="rId7">
              <a:alphaModFix/>
            </a:blip>
            <a:srcRect/>
            <a:stretch/>
          </p:blipFill>
          <p:spPr>
            <a:xfrm>
              <a:off x="16765194" y="2179989"/>
              <a:ext cx="4861597" cy="6334195"/>
            </a:xfrm>
            <a:prstGeom prst="rect">
              <a:avLst/>
            </a:prstGeom>
            <a:noFill/>
            <a:ln>
              <a:noFill/>
            </a:ln>
          </p:spPr>
        </p:pic>
        <p:pic>
          <p:nvPicPr>
            <p:cNvPr id="1027" name="Google Shape;1027;p161" descr="Graphical user interface, text, application&#10;&#10;Description automatically generated"/>
            <p:cNvPicPr preferRelativeResize="0"/>
            <p:nvPr/>
          </p:nvPicPr>
          <p:blipFill rotWithShape="1">
            <a:blip r:embed="rId8">
              <a:alphaModFix/>
            </a:blip>
            <a:srcRect r="3025"/>
            <a:stretch/>
          </p:blipFill>
          <p:spPr>
            <a:xfrm>
              <a:off x="16709044" y="7968782"/>
              <a:ext cx="4912021" cy="3101128"/>
            </a:xfrm>
            <a:prstGeom prst="rect">
              <a:avLst/>
            </a:prstGeom>
            <a:noFill/>
            <a:ln>
              <a:noFill/>
            </a:ln>
            <a:effectLst>
              <a:outerShdw blurRad="50800" dist="50800" dir="5400000" algn="ctr" rotWithShape="0">
                <a:srgbClr val="FFFFFF"/>
              </a:outerShdw>
            </a:effectLst>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906"/>
        <p:cNvGrpSpPr/>
        <p:nvPr/>
      </p:nvGrpSpPr>
      <p:grpSpPr>
        <a:xfrm>
          <a:off x="0" y="0"/>
          <a:ext cx="0" cy="0"/>
          <a:chOff x="0" y="0"/>
          <a:chExt cx="0" cy="0"/>
        </a:xfrm>
      </p:grpSpPr>
      <p:pic>
        <p:nvPicPr>
          <p:cNvPr id="1907" name="Google Shape;1907;p206"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08" name="Google Shape;1908;p206"/>
          <p:cNvSpPr/>
          <p:nvPr/>
        </p:nvSpPr>
        <p:spPr>
          <a:xfrm>
            <a:off x="398202" y="716092"/>
            <a:ext cx="4046797" cy="4662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40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Présentation de la bibliothèque publicitaire</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909" name="Google Shape;1909;p206"/>
          <p:cNvSpPr txBox="1"/>
          <p:nvPr/>
        </p:nvSpPr>
        <p:spPr>
          <a:xfrm>
            <a:off x="395830" y="1690625"/>
            <a:ext cx="4046797" cy="23454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000000"/>
                </a:solidFill>
                <a:latin typeface="Optimistic Text"/>
                <a:ea typeface="Optimistic Text"/>
                <a:cs typeface="Optimistic Text"/>
                <a:sym typeface="Optimistic Text"/>
              </a:rPr>
              <a:t>La bibliothèque publicitaire comprend toutes les publicités actives sur les produits Meta. La transparence est l’une de nos priorités pour lutter contre toute interférence dans les élections. La bibliothèque publicitaire propose ainsi des informations supplémentaires sur les publicités portant sur un enjeu social, électoral ou politique, par exemple :</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400"/>
              </a:spcBef>
              <a:spcAft>
                <a:spcPts val="0"/>
              </a:spcAft>
              <a:buClr>
                <a:srgbClr val="1C2B33"/>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 montant</a:t>
            </a:r>
            <a:r>
              <a:rPr lang="fr-fr" sz="900" i="0" u="none" strike="noStrike" cap="none" dirty="0">
                <a:solidFill>
                  <a:srgbClr val="1C2B33"/>
                </a:solidFill>
                <a:latin typeface="Optimistic Text"/>
                <a:ea typeface="Optimistic Text"/>
                <a:cs typeface="Optimistic Text"/>
                <a:sym typeface="Optimistic Text"/>
              </a:rPr>
              <a:t> </a:t>
            </a:r>
            <a:r>
              <a:rPr lang="fr-fr" sz="900" i="0" u="none" strike="noStrike" cap="none" dirty="0">
                <a:solidFill>
                  <a:srgbClr val="000000"/>
                </a:solidFill>
                <a:latin typeface="Optimistic Text"/>
                <a:ea typeface="Optimistic Text"/>
                <a:cs typeface="Optimistic Text"/>
                <a:sym typeface="Optimistic Text"/>
              </a:rPr>
              <a:t>des dépenses</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la couverture </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 nom de l’entité</a:t>
            </a:r>
            <a:r>
              <a:rPr lang="fr-fr" sz="900" i="0" u="none" strike="noStrike" cap="none" dirty="0">
                <a:solidFill>
                  <a:srgbClr val="1C2B33"/>
                </a:solidFill>
                <a:latin typeface="Optimistic Text"/>
                <a:ea typeface="Optimistic Text"/>
                <a:cs typeface="Optimistic Text"/>
                <a:sym typeface="Optimistic Text"/>
              </a:rPr>
              <a:t> </a:t>
            </a:r>
            <a:r>
              <a:rPr lang="fr-fr" sz="900" i="0" u="none" strike="noStrike" cap="none" dirty="0">
                <a:solidFill>
                  <a:srgbClr val="000000"/>
                </a:solidFill>
                <a:latin typeface="Optimistic Text"/>
                <a:ea typeface="Optimistic Text"/>
                <a:cs typeface="Optimistic Text"/>
                <a:sym typeface="Optimistic Text"/>
              </a:rPr>
              <a:t>responsable de la publicité </a:t>
            </a: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400"/>
              </a:spcAft>
              <a:buNone/>
            </a:pPr>
            <a:r>
              <a:rPr lang="fr-fr" sz="900" i="0" u="none" strike="noStrike" cap="none" dirty="0">
                <a:solidFill>
                  <a:srgbClr val="000000"/>
                </a:solidFill>
                <a:latin typeface="Optimistic Text"/>
                <a:ea typeface="Optimistic Text"/>
                <a:cs typeface="Optimistic Text"/>
                <a:sym typeface="Optimistic Text"/>
              </a:rPr>
              <a:t>Toutes les publicités (actives ou non) signalées comme étant de nature sociale, électorale ou politique sont répertoriées dans la bibliothèque publicitaire pour une durée de sept ans à partir de la date de leur première impression. Toute publicité en cours de diffusion et signalée par notre système ou par l’audience comme portant sur ces sujets sera également rejetée et ajoutée à la bibliothèque publicitaire si elle ne dispose pas d’un avertissement. Les publicités signalées comme inactives dans la bibliothèque publicitaire concernent uniquement les publicités diffusées sur Facebook et Instagram.</a:t>
            </a:r>
            <a:endParaRPr sz="900" i="0" u="none" strike="noStrike" cap="none" dirty="0">
              <a:solidFill>
                <a:srgbClr val="1C2B33"/>
              </a:solidFill>
              <a:latin typeface="Optimistic Text"/>
              <a:ea typeface="Optimistic Text"/>
              <a:cs typeface="Optimistic Text"/>
              <a:sym typeface="Optimistic Text"/>
            </a:endParaRPr>
          </a:p>
        </p:txBody>
      </p:sp>
      <p:pic>
        <p:nvPicPr>
          <p:cNvPr id="1910" name="Google Shape;1910;p206" descr="FB Political Ad Info Sheet Marketing Prototype (3).mov"/>
          <p:cNvPicPr preferRelativeResize="0"/>
          <p:nvPr/>
        </p:nvPicPr>
        <p:blipFill rotWithShape="1">
          <a:blip r:embed="rId4">
            <a:alphaModFix/>
          </a:blip>
          <a:srcRect/>
          <a:stretch/>
        </p:blipFill>
        <p:spPr>
          <a:xfrm>
            <a:off x="5851396" y="385369"/>
            <a:ext cx="2012018" cy="4372763"/>
          </a:xfrm>
          <a:prstGeom prst="roundRect">
            <a:avLst>
              <a:gd name="adj" fmla="val 3193"/>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15"/>
        <p:cNvGrpSpPr/>
        <p:nvPr/>
      </p:nvGrpSpPr>
      <p:grpSpPr>
        <a:xfrm>
          <a:off x="0" y="0"/>
          <a:ext cx="0" cy="0"/>
          <a:chOff x="0" y="0"/>
          <a:chExt cx="0" cy="0"/>
        </a:xfrm>
      </p:grpSpPr>
      <p:pic>
        <p:nvPicPr>
          <p:cNvPr id="1916" name="Google Shape;1916;p207"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17" name="Google Shape;1917;p207"/>
          <p:cNvSpPr/>
          <p:nvPr/>
        </p:nvSpPr>
        <p:spPr>
          <a:xfrm>
            <a:off x="390178" y="1084479"/>
            <a:ext cx="3993862" cy="8724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Recherches dans la bibliothèque publicitaire</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918" name="Google Shape;1918;p207"/>
          <p:cNvSpPr txBox="1"/>
          <p:nvPr/>
        </p:nvSpPr>
        <p:spPr>
          <a:xfrm>
            <a:off x="397024" y="2105050"/>
            <a:ext cx="4068295" cy="17139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000000"/>
                </a:solidFill>
                <a:latin typeface="Optimistic Text"/>
                <a:ea typeface="Optimistic Text"/>
                <a:cs typeface="Optimistic Text"/>
                <a:sym typeface="Optimistic Text"/>
              </a:rPr>
              <a:t>Toutes les publicités actives diffusées par une Page sont visibles dans la bibliothèque publicitaire. Vous pouvez rechercher un annonceur pour voir les publicités actives diffusées depuis cette Page.</a:t>
            </a: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000000"/>
                </a:solidFill>
                <a:latin typeface="Optimistic Text"/>
                <a:ea typeface="Optimistic Text"/>
                <a:cs typeface="Optimistic Text"/>
                <a:sym typeface="Optimistic Text"/>
              </a:rPr>
              <a:t>Lorsque vous consultez les publicités actives d’une Page, le contenu créatif publicitaire et le texte de la publicité seront affichés. Cliquer sur « Voir les détails de la publicité » permettra de voir des informations supplémentaires telles que la section « À propos » de la Page.</a:t>
            </a: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000000"/>
                </a:solidFill>
                <a:latin typeface="Optimistic Text"/>
                <a:ea typeface="Optimistic Text"/>
                <a:cs typeface="Optimistic Text"/>
                <a:sym typeface="Optimistic Text"/>
              </a:rPr>
              <a:t>Si vous estimez qu’une publicité active devrait comporter un avertissement « Financé par » pour sa nature sociale ou politique, ou qu’elle enfreint d’autres règles publicitaires de Meta, vous pouvez la signaler.</a:t>
            </a: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400"/>
              </a:spcAft>
              <a:buNone/>
            </a:pPr>
            <a:endParaRPr sz="900" i="0" u="none" strike="noStrike" cap="none" dirty="0">
              <a:solidFill>
                <a:srgbClr val="000000"/>
              </a:solidFill>
              <a:latin typeface="Optimistic Text"/>
              <a:ea typeface="Optimistic Text"/>
              <a:cs typeface="Optimistic Text"/>
              <a:sym typeface="Optimistic Text"/>
            </a:endParaRPr>
          </a:p>
        </p:txBody>
      </p:sp>
      <p:pic>
        <p:nvPicPr>
          <p:cNvPr id="1919" name="Google Shape;1919;p207"/>
          <p:cNvPicPr preferRelativeResize="0"/>
          <p:nvPr/>
        </p:nvPicPr>
        <p:blipFill rotWithShape="1">
          <a:blip r:embed="rId4">
            <a:alphaModFix/>
          </a:blip>
          <a:srcRect t="6118" b="32019"/>
          <a:stretch/>
        </p:blipFill>
        <p:spPr>
          <a:xfrm>
            <a:off x="4916338" y="1284370"/>
            <a:ext cx="3882134" cy="2574759"/>
          </a:xfrm>
          <a:prstGeom prst="roundRect">
            <a:avLst>
              <a:gd name="adj" fmla="val 3659"/>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924"/>
        <p:cNvGrpSpPr/>
        <p:nvPr/>
      </p:nvGrpSpPr>
      <p:grpSpPr>
        <a:xfrm>
          <a:off x="0" y="0"/>
          <a:ext cx="0" cy="0"/>
          <a:chOff x="0" y="0"/>
          <a:chExt cx="0" cy="0"/>
        </a:xfrm>
      </p:grpSpPr>
      <p:pic>
        <p:nvPicPr>
          <p:cNvPr id="1925" name="Google Shape;1925;p208"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26" name="Google Shape;1926;p208"/>
          <p:cNvSpPr/>
          <p:nvPr/>
        </p:nvSpPr>
        <p:spPr>
          <a:xfrm>
            <a:off x="397022" y="396762"/>
            <a:ext cx="3900658" cy="8724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dirty="0">
                <a:solidFill>
                  <a:schemeClr val="dk1"/>
                </a:solidFill>
                <a:latin typeface="Optimistic Display Medium"/>
                <a:cs typeface="Optimistic Display Medium"/>
                <a:sym typeface="Optimistic Display Medium"/>
              </a:rPr>
              <a:t>La bibliothèque publicitaire : une base de données consultable</a:t>
            </a:r>
            <a:endParaRPr sz="2700" dirty="0">
              <a:solidFill>
                <a:schemeClr val="dk1"/>
              </a:solidFill>
              <a:latin typeface="Optimistic Display Medium"/>
              <a:cs typeface="Optimistic Display Medium"/>
              <a:sym typeface="Optimistic Display Medium"/>
            </a:endParaRPr>
          </a:p>
        </p:txBody>
      </p:sp>
      <p:sp>
        <p:nvSpPr>
          <p:cNvPr id="1927" name="Google Shape;1927;p208"/>
          <p:cNvSpPr txBox="1"/>
          <p:nvPr/>
        </p:nvSpPr>
        <p:spPr>
          <a:xfrm>
            <a:off x="397024" y="1825535"/>
            <a:ext cx="3900655" cy="30759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000000"/>
                </a:solidFill>
                <a:latin typeface="Optimistic Text"/>
                <a:ea typeface="Optimistic Text"/>
                <a:cs typeface="Optimistic Text"/>
                <a:sym typeface="Optimistic Text"/>
              </a:rPr>
              <a:t>Pour chaque Page et pour chaque publicité active, nous fournissons des informations relatives à la transparence de la Page, notamment :</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4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La date de création de la Page</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Les changements de nom de la Page</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 pays de résidence principal des personnes qui gèrent la Page</a:t>
            </a: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000000"/>
                </a:solidFill>
                <a:latin typeface="Optimistic Text"/>
                <a:ea typeface="Optimistic Text"/>
                <a:cs typeface="Optimistic Text"/>
                <a:sym typeface="Optimistic Text"/>
              </a:rPr>
              <a:t>Pour les publicités portant sur un enjeu social, électoral ou politique, vous pouvez effectuer des recherches par nom de Page ou par mot-clé, puis trier les résultats obtenus par : </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4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Pays</a:t>
            </a:r>
            <a:endParaRPr sz="900" i="0" u="none" strike="noStrike" cap="none" dirty="0">
              <a:solidFill>
                <a:srgbClr val="000000"/>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Nom de la Page</a:t>
            </a:r>
            <a:endParaRPr sz="900" i="0" u="none" strike="noStrike" cap="none" dirty="0">
              <a:solidFill>
                <a:srgbClr val="000000"/>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Statut (active et/ou inactive)</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000000"/>
                </a:solidFill>
                <a:latin typeface="Optimistic Text"/>
                <a:ea typeface="Optimistic Text"/>
                <a:cs typeface="Optimistic Text"/>
                <a:sym typeface="Optimistic Text"/>
              </a:rPr>
              <a:t>Pour ces publicités, nous affichons les résultats des publicités actives et inactives pendant sept ans. Elles incluent également un avertissement, pour que vous puissiez comprendre qui en est à l’origine.</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000000"/>
                </a:solidFill>
                <a:latin typeface="Optimistic Text"/>
                <a:ea typeface="Optimistic Text"/>
                <a:cs typeface="Optimistic Text"/>
                <a:sym typeface="Optimistic Text"/>
              </a:rPr>
              <a:t>En haut de la page, vous verrez également les dépenses globales de l’annonceur et les dépenses de la semaine précédente liées aux publicités de nature sociale, électorale ou politique.</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25000"/>
              </a:lnSpc>
              <a:spcBef>
                <a:spcPts val="400"/>
              </a:spcBef>
              <a:spcAft>
                <a:spcPts val="0"/>
              </a:spcAft>
              <a:buNone/>
            </a:pPr>
            <a:endParaRPr sz="900" i="0" u="none" strike="noStrike" cap="none" dirty="0">
              <a:solidFill>
                <a:srgbClr val="000000"/>
              </a:solidFill>
              <a:latin typeface="Optimistic Text"/>
              <a:ea typeface="Optimistic Text"/>
              <a:cs typeface="Optimistic Text"/>
              <a:sym typeface="Optimistic Text"/>
            </a:endParaRPr>
          </a:p>
        </p:txBody>
      </p:sp>
      <p:pic>
        <p:nvPicPr>
          <p:cNvPr id="1928" name="Google Shape;1928;p208"/>
          <p:cNvPicPr preferRelativeResize="0"/>
          <p:nvPr/>
        </p:nvPicPr>
        <p:blipFill rotWithShape="1">
          <a:blip r:embed="rId4">
            <a:alphaModFix/>
          </a:blip>
          <a:srcRect b="18374"/>
          <a:stretch/>
        </p:blipFill>
        <p:spPr>
          <a:xfrm>
            <a:off x="4936915" y="1176312"/>
            <a:ext cx="3840981" cy="2790876"/>
          </a:xfrm>
          <a:prstGeom prst="roundRect">
            <a:avLst>
              <a:gd name="adj" fmla="val 3523"/>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pic>
        <p:nvPicPr>
          <p:cNvPr id="1934" name="Google Shape;1934;p209"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35" name="Google Shape;1935;p209"/>
          <p:cNvSpPr/>
          <p:nvPr/>
        </p:nvSpPr>
        <p:spPr>
          <a:xfrm>
            <a:off x="398203" y="717511"/>
            <a:ext cx="3274637" cy="4941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Afficher les détails de la publicité</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936" name="Google Shape;1936;p209"/>
          <p:cNvSpPr txBox="1"/>
          <p:nvPr/>
        </p:nvSpPr>
        <p:spPr>
          <a:xfrm>
            <a:off x="398200" y="1732895"/>
            <a:ext cx="4046800" cy="24225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000000"/>
                </a:solidFill>
                <a:latin typeface="Optimistic Text"/>
                <a:ea typeface="Optimistic Text"/>
                <a:cs typeface="Optimistic Text"/>
                <a:sym typeface="Optimistic Text"/>
              </a:rPr>
              <a:t>Pour en savoir plus sur une publicité portant sur un enjeu social, électoral ou politique, cliquez sur « Voir les détails de la publicité ». Vous obtiendrez notamment des informations sur :</a:t>
            </a:r>
            <a:endParaRPr sz="900" i="0" u="none" strike="noStrike" cap="none" dirty="0">
              <a:solidFill>
                <a:srgbClr val="1C2B33"/>
              </a:solidFill>
              <a:latin typeface="Optimistic Text"/>
              <a:ea typeface="Optimistic Text"/>
              <a:cs typeface="Optimistic Text"/>
              <a:sym typeface="Optimistic Text"/>
            </a:endParaRPr>
          </a:p>
          <a:p>
            <a:pPr marL="139700" marR="0" lvl="0" indent="-133350" algn="l" rtl="0">
              <a:lnSpc>
                <a:spcPct val="114000"/>
              </a:lnSpc>
              <a:spcBef>
                <a:spcPts val="4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 statut actif ou inactif</a:t>
            </a:r>
            <a:endParaRPr sz="900" i="0" u="none" strike="noStrike" cap="none" dirty="0">
              <a:solidFill>
                <a:srgbClr val="1C2B33"/>
              </a:solidFill>
              <a:latin typeface="Optimistic Text"/>
              <a:ea typeface="Optimistic Text"/>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La fourchette d’impressions</a:t>
            </a:r>
            <a:endParaRPr sz="900" i="0" u="none" strike="noStrike" cap="none" dirty="0">
              <a:solidFill>
                <a:srgbClr val="1C2B33"/>
              </a:solidFill>
              <a:latin typeface="Optimistic Text"/>
              <a:ea typeface="Optimistic Text"/>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La fourchette du montant dépensé</a:t>
            </a:r>
            <a:endParaRPr sz="900" i="0" u="none" strike="noStrike" cap="none" dirty="0">
              <a:solidFill>
                <a:srgbClr val="1C2B33"/>
              </a:solidFill>
              <a:latin typeface="Optimistic Text"/>
              <a:ea typeface="Optimistic Text"/>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Les groupes démographiques touchés</a:t>
            </a:r>
            <a:endParaRPr sz="900" i="0" u="none" strike="noStrike" cap="none" dirty="0">
              <a:solidFill>
                <a:srgbClr val="1C2B33"/>
              </a:solidFill>
              <a:latin typeface="Optimistic Text"/>
              <a:ea typeface="Optimistic Text"/>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Les lieux touchés</a:t>
            </a:r>
            <a:endParaRPr sz="900" i="0" u="none" strike="noStrike" cap="none" dirty="0">
              <a:solidFill>
                <a:srgbClr val="1C2B33"/>
              </a:solidFill>
              <a:latin typeface="Optimistic Text"/>
              <a:ea typeface="Optimistic Text"/>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fr-fr" sz="900" i="0" u="none" strike="noStrike" cap="none" dirty="0">
                <a:solidFill>
                  <a:srgbClr val="000000"/>
                </a:solidFill>
                <a:latin typeface="Optimistic Text"/>
                <a:ea typeface="Optimistic Text"/>
                <a:cs typeface="Optimistic Text"/>
                <a:sym typeface="Optimistic Text"/>
              </a:rPr>
              <a:t>La couverture potentielle</a:t>
            </a:r>
            <a:endParaRPr sz="900" i="0" u="none" strike="noStrike" cap="none" dirty="0">
              <a:solidFill>
                <a:srgbClr val="000000"/>
              </a:solidFill>
              <a:latin typeface="Optimistic Text"/>
              <a:ea typeface="Optimistic Text"/>
              <a:cs typeface="Optimistic Text"/>
              <a:sym typeface="Optimistic Text"/>
            </a:endParaRPr>
          </a:p>
          <a:p>
            <a:pPr marL="0" marR="0" lvl="0" indent="0" algn="l" rtl="0">
              <a:lnSpc>
                <a:spcPct val="114000"/>
              </a:lnSpc>
              <a:spcBef>
                <a:spcPts val="400"/>
              </a:spcBef>
              <a:spcAft>
                <a:spcPts val="200"/>
              </a:spcAft>
              <a:buNone/>
            </a:pPr>
            <a:r>
              <a:rPr lang="fr-fr" sz="900" i="0" u="none" strike="noStrike" cap="none" dirty="0">
                <a:solidFill>
                  <a:srgbClr val="000000"/>
                </a:solidFill>
                <a:latin typeface="Optimistic Text"/>
                <a:ea typeface="Optimistic Text"/>
                <a:cs typeface="Optimistic Text"/>
                <a:sym typeface="Optimistic Text"/>
              </a:rPr>
              <a:t>Si un nom de Page ou un nom différent est envoyé pour un avertissement, nous demanderons une vérification hors plate-forme, à l’aide d’un numéro de téléphone, d’un e-mail, d’un site web ou d’une adresse professionnelle. Les informations fournies seront mises à la disposition du public dans la bibliothèque publicitaire pendant sept ans. Vous trouverez ces informations en cliquant sur le menu déroulant </a:t>
            </a:r>
            <a:r>
              <a:rPr lang="fr-fr" sz="900" dirty="0">
                <a:latin typeface="Optimistic Text"/>
                <a:ea typeface="Optimistic Text"/>
                <a:cs typeface="Optimistic Text"/>
                <a:sym typeface="Optimistic Text"/>
              </a:rPr>
              <a:t>«</a:t>
            </a:r>
            <a:r>
              <a:rPr lang="fr-fr" sz="900" i="0" u="none" strike="noStrike" cap="none" dirty="0">
                <a:solidFill>
                  <a:srgbClr val="000000"/>
                </a:solidFill>
                <a:latin typeface="Optimistic Text"/>
                <a:ea typeface="Optimistic Text"/>
                <a:cs typeface="Optimistic Text"/>
                <a:sym typeface="Optimistic Text"/>
              </a:rPr>
              <a:t> Informations de l’annonceur </a:t>
            </a:r>
            <a:r>
              <a:rPr lang="fr-fr" sz="900" dirty="0">
                <a:latin typeface="Optimistic Text"/>
                <a:ea typeface="Optimistic Text"/>
                <a:cs typeface="Optimistic Text"/>
                <a:sym typeface="Optimistic Text"/>
              </a:rPr>
              <a:t>»</a:t>
            </a:r>
            <a:r>
              <a:rPr lang="fr-fr" sz="900" i="0" u="none" strike="noStrike" cap="none" dirty="0">
                <a:solidFill>
                  <a:srgbClr val="000000"/>
                </a:solidFill>
                <a:latin typeface="Optimistic Text"/>
                <a:ea typeface="Optimistic Text"/>
                <a:cs typeface="Optimistic Text"/>
                <a:sym typeface="Optimistic Text"/>
              </a:rPr>
              <a:t> dans la section Détails de la publicité. </a:t>
            </a:r>
            <a:endParaRPr sz="900" i="0" u="none" strike="noStrike" cap="none" dirty="0">
              <a:solidFill>
                <a:srgbClr val="1C2B33"/>
              </a:solidFill>
              <a:latin typeface="Optimistic Text"/>
              <a:ea typeface="Optimistic Text"/>
              <a:cs typeface="Optimistic Text"/>
              <a:sym typeface="Optimistic Text"/>
            </a:endParaRPr>
          </a:p>
        </p:txBody>
      </p:sp>
      <p:pic>
        <p:nvPicPr>
          <p:cNvPr id="1937" name="Google Shape;1937;p209"/>
          <p:cNvPicPr preferRelativeResize="0"/>
          <p:nvPr/>
        </p:nvPicPr>
        <p:blipFill rotWithShape="1">
          <a:blip r:embed="rId4">
            <a:alphaModFix/>
          </a:blip>
          <a:srcRect b="44330"/>
          <a:stretch/>
        </p:blipFill>
        <p:spPr>
          <a:xfrm>
            <a:off x="4936915" y="1276351"/>
            <a:ext cx="3840981" cy="2590798"/>
          </a:xfrm>
          <a:prstGeom prst="roundRect">
            <a:avLst>
              <a:gd name="adj" fmla="val 4355"/>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pic>
        <p:nvPicPr>
          <p:cNvPr id="1943" name="Google Shape;1943;p210"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44" name="Google Shape;1944;p210"/>
          <p:cNvSpPr/>
          <p:nvPr/>
        </p:nvSpPr>
        <p:spPr>
          <a:xfrm>
            <a:off x="398202" y="1466580"/>
            <a:ext cx="4056957" cy="466200"/>
          </a:xfrm>
          <a:prstGeom prst="rect">
            <a:avLst/>
          </a:prstGeom>
          <a:noFill/>
          <a:ln>
            <a:noFill/>
          </a:ln>
        </p:spPr>
        <p:txBody>
          <a:bodyPr spcFirstLastPara="1" wrap="square" lIns="0" tIns="0" rIns="0" bIns="0" rtlCol="0" anchor="t" anchorCtr="0">
            <a:noAutofit/>
          </a:bodyPr>
          <a:lstStyle/>
          <a:p>
            <a:pPr marL="0" marR="0" lvl="0" indent="0" algn="l" rtl="0">
              <a:lnSpc>
                <a:spcPct val="11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Rapport de la bibliothèque publicitaire</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945" name="Google Shape;1945;p210"/>
          <p:cNvSpPr txBox="1"/>
          <p:nvPr/>
        </p:nvSpPr>
        <p:spPr>
          <a:xfrm>
            <a:off x="395830" y="2565419"/>
            <a:ext cx="4018689" cy="9282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1C2B33"/>
                </a:solidFill>
                <a:latin typeface="Optimistic Text"/>
                <a:ea typeface="Optimistic Text"/>
                <a:cs typeface="Optimistic Text"/>
                <a:sym typeface="Optimistic Text"/>
              </a:rPr>
              <a:t>Le rapport de la bibliothèque publicitaire vous permet d’obtenir un aperçu agrégé et complet des publicités portant sur un enjeu social, électoral ou politique dans un pays donné, pour une période donnée. Vous verrez le montant dépensé par les annonceurs, les termes les plus recherchés et bien plus encore. Nous proposons également un suivi personnalisé des dépenses pour comparer les dépenses d’annonceurs qui diffusent des publicités portant sur un enjeu social, électoral ou politique. </a:t>
            </a:r>
            <a:endParaRPr sz="900" i="0" u="none" strike="noStrike" cap="none" dirty="0">
              <a:solidFill>
                <a:srgbClr val="1C2B33"/>
              </a:solidFill>
              <a:latin typeface="Optimistic Text"/>
              <a:ea typeface="Optimistic Text"/>
              <a:cs typeface="Optimistic Text"/>
              <a:sym typeface="Optimistic Text"/>
            </a:endParaRPr>
          </a:p>
        </p:txBody>
      </p:sp>
      <p:pic>
        <p:nvPicPr>
          <p:cNvPr id="1946" name="Google Shape;1946;p210"/>
          <p:cNvPicPr preferRelativeResize="0"/>
          <p:nvPr/>
        </p:nvPicPr>
        <p:blipFill rotWithShape="1">
          <a:blip r:embed="rId4">
            <a:alphaModFix/>
          </a:blip>
          <a:srcRect b="54427"/>
          <a:stretch/>
        </p:blipFill>
        <p:spPr>
          <a:xfrm>
            <a:off x="4936652" y="1252847"/>
            <a:ext cx="3841481" cy="263781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951"/>
        <p:cNvGrpSpPr/>
        <p:nvPr/>
      </p:nvGrpSpPr>
      <p:grpSpPr>
        <a:xfrm>
          <a:off x="0" y="0"/>
          <a:ext cx="0" cy="0"/>
          <a:chOff x="0" y="0"/>
          <a:chExt cx="0" cy="0"/>
        </a:xfrm>
      </p:grpSpPr>
      <p:pic>
        <p:nvPicPr>
          <p:cNvPr id="1952" name="Google Shape;1952;p211"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53" name="Google Shape;1953;p211"/>
          <p:cNvSpPr/>
          <p:nvPr/>
        </p:nvSpPr>
        <p:spPr>
          <a:xfrm>
            <a:off x="397022" y="928791"/>
            <a:ext cx="3915898" cy="466200"/>
          </a:xfrm>
          <a:prstGeom prst="rect">
            <a:avLst/>
          </a:prstGeom>
          <a:noFill/>
          <a:ln>
            <a:noFill/>
          </a:ln>
        </p:spPr>
        <p:txBody>
          <a:bodyPr spcFirstLastPara="1" wrap="square" lIns="0" tIns="0" rIns="0" bIns="0" rtlCol="0" anchor="t" anchorCtr="0">
            <a:noAutofit/>
          </a:bodyPr>
          <a:lstStyle/>
          <a:p>
            <a:pPr marL="0" marR="0" lvl="0" indent="0" algn="l" rtl="0">
              <a:lnSpc>
                <a:spcPct val="110000"/>
              </a:lnSpc>
              <a:spcBef>
                <a:spcPts val="0"/>
              </a:spcBef>
              <a:spcAft>
                <a:spcPts val="0"/>
              </a:spcAft>
              <a:buNone/>
            </a:pPr>
            <a:r>
              <a:rPr lang="fr-fr" sz="2700" i="0" u="none" strike="noStrike" cap="none" dirty="0">
                <a:solidFill>
                  <a:schemeClr val="dk1"/>
                </a:solidFill>
                <a:latin typeface="Optimistic Display Medium"/>
                <a:ea typeface="Optimistic Display Medium"/>
                <a:cs typeface="Optimistic Display Medium"/>
                <a:sym typeface="Optimistic Display Medium"/>
              </a:rPr>
              <a:t>L’API de la bibliothèque publicitaire Meta</a:t>
            </a:r>
            <a:endParaRPr sz="2700" i="0" u="none" strike="noStrike" cap="none" dirty="0">
              <a:solidFill>
                <a:schemeClr val="dk1"/>
              </a:solidFill>
              <a:latin typeface="Optimistic Display Medium"/>
              <a:ea typeface="Optimistic Display Medium"/>
              <a:cs typeface="Optimistic Display Medium"/>
              <a:sym typeface="Optimistic Display Medium"/>
            </a:endParaRPr>
          </a:p>
        </p:txBody>
      </p:sp>
      <p:sp>
        <p:nvSpPr>
          <p:cNvPr id="1954" name="Google Shape;1954;p211"/>
          <p:cNvSpPr txBox="1"/>
          <p:nvPr/>
        </p:nvSpPr>
        <p:spPr>
          <a:xfrm>
            <a:off x="395826" y="2016030"/>
            <a:ext cx="4023774" cy="1923000"/>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None/>
            </a:pPr>
            <a:r>
              <a:rPr lang="fr-fr" sz="900" i="0" u="none" strike="noStrike" cap="none" dirty="0">
                <a:solidFill>
                  <a:srgbClr val="1C2B33"/>
                </a:solidFill>
                <a:latin typeface="Optimistic Text"/>
                <a:ea typeface="Optimistic Text"/>
                <a:cs typeface="Optimistic Text"/>
                <a:sym typeface="Optimistic Text"/>
              </a:rPr>
              <a:t>Nous avons également ouvert notre API de la bibliothèque publicitaire au monde entier. Les organismes de réglementation, les journalistes, les groupes de surveillance et la communauté peuvent ainsi analyser les publicités portant sur un enjeu social, électoral ou politique et responsabiliser les annonceurs et Meta.</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1C2B33"/>
                </a:solidFill>
                <a:latin typeface="Optimistic Text"/>
                <a:ea typeface="Optimistic Text"/>
                <a:cs typeface="Optimistic Text"/>
                <a:sym typeface="Optimistic Text"/>
              </a:rPr>
              <a:t>L’API de la bibliothèque publicitaire Meta permet une analyse efficace des publicités portant sur un enjeu social, électoral ou politique présentes dans la bibliothèque, ce qui permet d’acquérir une compréhension plus approfondie des actions des annonceurs sur la plateforme.</a:t>
            </a:r>
            <a:endParaRPr sz="900" i="0" u="none" strike="noStrike" cap="none" dirty="0">
              <a:solidFill>
                <a:srgbClr val="1C2B33"/>
              </a:solidFill>
              <a:latin typeface="Optimistic Text"/>
              <a:ea typeface="Optimistic Text"/>
              <a:cs typeface="Optimistic Text"/>
              <a:sym typeface="Optimistic Text"/>
            </a:endParaRPr>
          </a:p>
          <a:p>
            <a:pPr marL="0" marR="0" lvl="0" indent="0" algn="l" rtl="0">
              <a:lnSpc>
                <a:spcPct val="114000"/>
              </a:lnSpc>
              <a:spcBef>
                <a:spcPts val="400"/>
              </a:spcBef>
              <a:spcAft>
                <a:spcPts val="0"/>
              </a:spcAft>
              <a:buNone/>
            </a:pPr>
            <a:r>
              <a:rPr lang="fr-fr" sz="900" i="0" u="none" strike="noStrike" cap="none" dirty="0">
                <a:solidFill>
                  <a:srgbClr val="1C2B33"/>
                </a:solidFill>
                <a:latin typeface="Optimistic Text"/>
                <a:ea typeface="Optimistic Text"/>
                <a:cs typeface="Optimistic Text"/>
                <a:sym typeface="Optimistic Text"/>
              </a:rPr>
              <a:t>Pour accéder à l’API :</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400"/>
              </a:spcBef>
              <a:spcAft>
                <a:spcPts val="0"/>
              </a:spcAft>
              <a:buClr>
                <a:srgbClr val="1C2B33"/>
              </a:buClr>
              <a:buSzPts val="900"/>
              <a:buFont typeface="Optimistic Text"/>
              <a:buChar char="●"/>
            </a:pPr>
            <a:r>
              <a:rPr lang="fr-fr" sz="900" i="0" u="none" strike="noStrike" cap="none" dirty="0">
                <a:solidFill>
                  <a:srgbClr val="1C2B33"/>
                </a:solidFill>
                <a:latin typeface="Optimistic Text"/>
                <a:ea typeface="Optimistic Text"/>
                <a:cs typeface="Optimistic Text"/>
                <a:sym typeface="Optimistic Text"/>
              </a:rPr>
              <a:t>Effectuer la procédure de confirmation d’identité.</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200"/>
              </a:spcBef>
              <a:spcAft>
                <a:spcPts val="0"/>
              </a:spcAft>
              <a:buClr>
                <a:srgbClr val="1C2B33"/>
              </a:buClr>
              <a:buSzPts val="900"/>
              <a:buFont typeface="Optimistic Text"/>
              <a:buChar char="●"/>
            </a:pPr>
            <a:r>
              <a:rPr lang="fr-fr" sz="900" i="0" u="none" strike="noStrike" cap="none" dirty="0">
                <a:solidFill>
                  <a:srgbClr val="1C2B33"/>
                </a:solidFill>
                <a:latin typeface="Optimistic Text"/>
                <a:ea typeface="Optimistic Text"/>
                <a:cs typeface="Optimistic Text"/>
                <a:sym typeface="Optimistic Text"/>
              </a:rPr>
              <a:t>Créer un compte de développeur.</a:t>
            </a:r>
            <a:endParaRPr sz="900" i="0" u="none" strike="noStrike" cap="none" dirty="0">
              <a:solidFill>
                <a:srgbClr val="1C2B33"/>
              </a:solidFill>
              <a:latin typeface="Optimistic Text"/>
              <a:ea typeface="Optimistic Text"/>
              <a:cs typeface="Optimistic Text"/>
              <a:sym typeface="Optimistic Text"/>
            </a:endParaRPr>
          </a:p>
          <a:p>
            <a:pPr marL="165100" marR="0" lvl="0" indent="-171450" algn="l" rtl="0">
              <a:lnSpc>
                <a:spcPct val="114000"/>
              </a:lnSpc>
              <a:spcBef>
                <a:spcPts val="200"/>
              </a:spcBef>
              <a:spcAft>
                <a:spcPts val="200"/>
              </a:spcAft>
              <a:buClr>
                <a:srgbClr val="1C2B33"/>
              </a:buClr>
              <a:buSzPts val="900"/>
              <a:buFont typeface="Optimistic Text"/>
              <a:buChar char="●"/>
            </a:pPr>
            <a:r>
              <a:rPr lang="fr-fr" sz="900" i="0" u="none" strike="noStrike" cap="none" dirty="0">
                <a:solidFill>
                  <a:srgbClr val="1C2B33"/>
                </a:solidFill>
                <a:latin typeface="Optimistic Text"/>
                <a:ea typeface="Optimistic Text"/>
                <a:cs typeface="Optimistic Text"/>
                <a:sym typeface="Optimistic Text"/>
              </a:rPr>
              <a:t>Accepter notre </a:t>
            </a:r>
            <a:r>
              <a:rPr lang="fr-fr" sz="900" dirty="0">
                <a:solidFill>
                  <a:srgbClr val="1C2B33"/>
                </a:solidFill>
                <a:latin typeface="Optimistic Text"/>
                <a:ea typeface="Optimistic Text"/>
                <a:cs typeface="Optimistic Text"/>
                <a:sym typeface="Optimistic Text"/>
              </a:rPr>
              <a:t>P</a:t>
            </a:r>
            <a:r>
              <a:rPr lang="fr-fr" sz="900" i="0" u="none" strike="noStrike" cap="none" dirty="0">
                <a:solidFill>
                  <a:srgbClr val="1C2B33"/>
                </a:solidFill>
                <a:latin typeface="Optimistic Text"/>
                <a:ea typeface="Optimistic Text"/>
                <a:cs typeface="Optimistic Text"/>
                <a:sym typeface="Optimistic Text"/>
              </a:rPr>
              <a:t>olitique de la </a:t>
            </a:r>
            <a:r>
              <a:rPr lang="fr-fr" sz="900" dirty="0">
                <a:solidFill>
                  <a:srgbClr val="1C2B33"/>
                </a:solidFill>
                <a:latin typeface="Optimistic Text"/>
                <a:ea typeface="Optimistic Text"/>
                <a:cs typeface="Optimistic Text"/>
                <a:sym typeface="Optimistic Text"/>
              </a:rPr>
              <a:t>p</a:t>
            </a:r>
            <a:r>
              <a:rPr lang="fr-fr" sz="900" i="0" u="none" strike="noStrike" cap="none" dirty="0">
                <a:solidFill>
                  <a:srgbClr val="1C2B33"/>
                </a:solidFill>
                <a:latin typeface="Optimistic Text"/>
                <a:ea typeface="Optimistic Text"/>
                <a:cs typeface="Optimistic Text"/>
                <a:sym typeface="Optimistic Text"/>
              </a:rPr>
              <a:t>lateforme</a:t>
            </a:r>
            <a:r>
              <a:rPr lang="cs-CZ" sz="900" i="0" u="none" strike="noStrike" cap="none" dirty="0">
                <a:solidFill>
                  <a:srgbClr val="1C2B33"/>
                </a:solidFill>
                <a:latin typeface="Optimistic Text"/>
                <a:ea typeface="Optimistic Text"/>
                <a:cs typeface="Optimistic Text"/>
                <a:sym typeface="Optimistic Text"/>
              </a:rPr>
              <a:t>.</a:t>
            </a:r>
            <a:endParaRPr sz="900" i="0" u="none" strike="noStrike" cap="none" dirty="0">
              <a:solidFill>
                <a:srgbClr val="1C2B33"/>
              </a:solidFill>
              <a:latin typeface="Optimistic Text"/>
              <a:ea typeface="Optimistic Text"/>
              <a:cs typeface="Optimistic Text"/>
              <a:sym typeface="Optimistic Text"/>
            </a:endParaRPr>
          </a:p>
        </p:txBody>
      </p:sp>
      <p:pic>
        <p:nvPicPr>
          <p:cNvPr id="1955" name="Google Shape;1955;p211"/>
          <p:cNvPicPr preferRelativeResize="0"/>
          <p:nvPr/>
        </p:nvPicPr>
        <p:blipFill rotWithShape="1">
          <a:blip r:embed="rId4">
            <a:alphaModFix/>
          </a:blip>
          <a:srcRect l="10255" r="3268"/>
          <a:stretch/>
        </p:blipFill>
        <p:spPr>
          <a:xfrm>
            <a:off x="4877000" y="1675325"/>
            <a:ext cx="4029250" cy="161423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959"/>
        <p:cNvGrpSpPr/>
        <p:nvPr/>
      </p:nvGrpSpPr>
      <p:grpSpPr>
        <a:xfrm>
          <a:off x="0" y="0"/>
          <a:ext cx="0" cy="0"/>
          <a:chOff x="0" y="0"/>
          <a:chExt cx="0" cy="0"/>
        </a:xfrm>
      </p:grpSpPr>
      <p:pic>
        <p:nvPicPr>
          <p:cNvPr id="1960" name="Google Shape;1960;p212" descr="Background pattern&#10;&#10;Description automatically generated"/>
          <p:cNvPicPr preferRelativeResize="0"/>
          <p:nvPr/>
        </p:nvPicPr>
        <p:blipFill rotWithShape="1">
          <a:blip r:embed="rId3">
            <a:alphaModFix/>
          </a:blip>
          <a:srcRect l="27710" r="22296"/>
          <a:stretch/>
        </p:blipFill>
        <p:spPr>
          <a:xfrm>
            <a:off x="4021499" y="0"/>
            <a:ext cx="5121300" cy="5143501"/>
          </a:xfrm>
          <a:prstGeom prst="rect">
            <a:avLst/>
          </a:prstGeom>
          <a:noFill/>
          <a:ln>
            <a:noFill/>
          </a:ln>
        </p:spPr>
      </p:pic>
      <p:sp>
        <p:nvSpPr>
          <p:cNvPr id="1961" name="Google Shape;1961;p212"/>
          <p:cNvSpPr txBox="1">
            <a:spLocks noGrp="1"/>
          </p:cNvSpPr>
          <p:nvPr>
            <p:ph type="title"/>
          </p:nvPr>
        </p:nvSpPr>
        <p:spPr>
          <a:xfrm>
            <a:off x="349750" y="1325875"/>
            <a:ext cx="2317250" cy="425100"/>
          </a:xfrm>
          <a:prstGeom prst="rect">
            <a:avLst/>
          </a:prstGeom>
        </p:spPr>
        <p:txBody>
          <a:bodyPr spcFirstLastPara="1" wrap="square" lIns="0" tIns="0" rIns="0" bIns="0" rtlCol="0" anchor="b" anchorCtr="0">
            <a:noAutofit/>
          </a:bodyPr>
          <a:lstStyle/>
          <a:p>
            <a:pPr marL="0" lvl="0" indent="0" algn="l" rtl="0">
              <a:spcBef>
                <a:spcPts val="0"/>
              </a:spcBef>
              <a:spcAft>
                <a:spcPts val="0"/>
              </a:spcAft>
              <a:buNone/>
            </a:pPr>
            <a:r>
              <a:rPr lang="fr-fr" dirty="0">
                <a:latin typeface="Optimistic Display"/>
                <a:ea typeface="Optimistic Display"/>
                <a:cs typeface="Optimistic Display"/>
                <a:sym typeface="Optimistic Display"/>
              </a:rPr>
              <a:t>Exporter au format CSV</a:t>
            </a:r>
            <a:endParaRPr dirty="0">
              <a:latin typeface="Optimistic Display"/>
              <a:ea typeface="Optimistic Display"/>
              <a:cs typeface="Optimistic Display"/>
              <a:sym typeface="Optimistic Display"/>
            </a:endParaRPr>
          </a:p>
        </p:txBody>
      </p:sp>
      <p:sp>
        <p:nvSpPr>
          <p:cNvPr id="1962" name="Google Shape;1962;p212"/>
          <p:cNvSpPr txBox="1">
            <a:spLocks noGrp="1"/>
          </p:cNvSpPr>
          <p:nvPr>
            <p:ph type="body" idx="1"/>
          </p:nvPr>
        </p:nvSpPr>
        <p:spPr>
          <a:xfrm>
            <a:off x="349750" y="2052825"/>
            <a:ext cx="3531370" cy="2516700"/>
          </a:xfrm>
          <a:prstGeom prst="rect">
            <a:avLst/>
          </a:prstGeom>
        </p:spPr>
        <p:txBody>
          <a:bodyPr spcFirstLastPara="1" wrap="square" lIns="0" tIns="0" rIns="0" bIns="0" rtlCol="0" anchor="t" anchorCtr="0">
            <a:noAutofit/>
          </a:bodyPr>
          <a:lstStyle/>
          <a:p>
            <a:pPr marL="0" lvl="0" indent="0" algn="l" rtl="0">
              <a:spcBef>
                <a:spcPts val="0"/>
              </a:spcBef>
              <a:spcAft>
                <a:spcPts val="0"/>
              </a:spcAft>
              <a:buClr>
                <a:schemeClr val="accent5"/>
              </a:buClr>
              <a:buSzPts val="1100"/>
              <a:buFont typeface="Arial"/>
              <a:buNone/>
            </a:pPr>
            <a:r>
              <a:rPr lang="fr-fr" dirty="0">
                <a:latin typeface="Optimistic Text"/>
                <a:ea typeface="Optimistic Text"/>
                <a:cs typeface="Optimistic Text"/>
                <a:sym typeface="Optimistic Text"/>
              </a:rPr>
              <a:t>Bien que ces données soient déjà disponibles et téléchargeables via l’API de la bibliothèque publicitaire, l’exportation au format CSV offrira une nouvelle méthode d’accès plus simple. Cela évitera toute exigence de connaissance technique de l’API et permettra aux personnes d’analyser plus facilement les tendances et des tranches de temps spécifiques.</a:t>
            </a:r>
            <a:endParaRPr dirty="0">
              <a:latin typeface="Optimistic Text"/>
              <a:ea typeface="Optimistic Text"/>
              <a:cs typeface="Optimistic Text"/>
              <a:sym typeface="Optimistic Text"/>
            </a:endParaRPr>
          </a:p>
          <a:p>
            <a:pPr marL="0" lvl="0" indent="0" algn="l" rtl="0">
              <a:spcBef>
                <a:spcPts val="400"/>
              </a:spcBef>
              <a:spcAft>
                <a:spcPts val="0"/>
              </a:spcAft>
              <a:buClr>
                <a:schemeClr val="accent5"/>
              </a:buClr>
              <a:buSzPts val="1100"/>
              <a:buFont typeface="Arial"/>
              <a:buNone/>
            </a:pPr>
            <a:endParaRPr dirty="0">
              <a:latin typeface="Optimistic Text"/>
              <a:ea typeface="Optimistic Text"/>
              <a:cs typeface="Optimistic Text"/>
              <a:sym typeface="Optimistic Text"/>
            </a:endParaRPr>
          </a:p>
          <a:p>
            <a:pPr marL="0" lvl="0" indent="0" algn="l" rtl="0">
              <a:spcBef>
                <a:spcPts val="400"/>
              </a:spcBef>
              <a:spcAft>
                <a:spcPts val="0"/>
              </a:spcAft>
              <a:buNone/>
            </a:pPr>
            <a:endParaRPr dirty="0">
              <a:latin typeface="Optimistic Text"/>
              <a:ea typeface="Optimistic Text"/>
              <a:cs typeface="Optimistic Text"/>
              <a:sym typeface="Optimistic Text"/>
            </a:endParaRPr>
          </a:p>
          <a:p>
            <a:pPr marL="0" lvl="0" indent="0" algn="l" rtl="0">
              <a:spcBef>
                <a:spcPts val="400"/>
              </a:spcBef>
              <a:spcAft>
                <a:spcPts val="0"/>
              </a:spcAft>
              <a:buNone/>
            </a:pPr>
            <a:endParaRPr dirty="0">
              <a:latin typeface="Optimistic Text"/>
              <a:ea typeface="Optimistic Text"/>
              <a:cs typeface="Optimistic Text"/>
              <a:sym typeface="Optimistic Text"/>
            </a:endParaRPr>
          </a:p>
          <a:p>
            <a:pPr marL="0" lvl="0" indent="0" algn="l" rtl="0">
              <a:spcBef>
                <a:spcPts val="400"/>
              </a:spcBef>
              <a:spcAft>
                <a:spcPts val="400"/>
              </a:spcAft>
              <a:buNone/>
            </a:pPr>
            <a:endParaRPr dirty="0">
              <a:latin typeface="Optimistic Text"/>
              <a:ea typeface="Optimistic Text"/>
              <a:cs typeface="Optimistic Text"/>
              <a:sym typeface="Optimistic Text"/>
            </a:endParaRPr>
          </a:p>
        </p:txBody>
      </p:sp>
      <p:pic>
        <p:nvPicPr>
          <p:cNvPr id="1963" name="Google Shape;1963;p212"/>
          <p:cNvPicPr preferRelativeResize="0"/>
          <p:nvPr/>
        </p:nvPicPr>
        <p:blipFill rotWithShape="1">
          <a:blip r:embed="rId4">
            <a:alphaModFix/>
          </a:blip>
          <a:srcRect t="3574" b="3574"/>
          <a:stretch/>
        </p:blipFill>
        <p:spPr>
          <a:xfrm>
            <a:off x="4389063" y="949088"/>
            <a:ext cx="5191200" cy="3245400"/>
          </a:xfrm>
          <a:prstGeom prst="roundRect">
            <a:avLst>
              <a:gd name="adj" fmla="val 5050"/>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67"/>
        <p:cNvGrpSpPr/>
        <p:nvPr/>
      </p:nvGrpSpPr>
      <p:grpSpPr>
        <a:xfrm>
          <a:off x="0" y="0"/>
          <a:ext cx="0" cy="0"/>
          <a:chOff x="0" y="0"/>
          <a:chExt cx="0" cy="0"/>
        </a:xfrm>
      </p:grpSpPr>
      <p:pic>
        <p:nvPicPr>
          <p:cNvPr id="1968" name="Google Shape;1968;p213" descr="Background pattern&#10;&#10;Description automatically generated"/>
          <p:cNvPicPr preferRelativeResize="0"/>
          <p:nvPr/>
        </p:nvPicPr>
        <p:blipFill rotWithShape="1">
          <a:blip r:embed="rId3">
            <a:alphaModFix/>
          </a:blip>
          <a:srcRect l="27710" r="22296"/>
          <a:stretch/>
        </p:blipFill>
        <p:spPr>
          <a:xfrm>
            <a:off x="4663075" y="0"/>
            <a:ext cx="4479722" cy="5143501"/>
          </a:xfrm>
          <a:prstGeom prst="rect">
            <a:avLst/>
          </a:prstGeom>
          <a:noFill/>
          <a:ln>
            <a:noFill/>
          </a:ln>
        </p:spPr>
      </p:pic>
      <p:sp>
        <p:nvSpPr>
          <p:cNvPr id="1969" name="Google Shape;1969;p213"/>
          <p:cNvSpPr txBox="1">
            <a:spLocks noGrp="1"/>
          </p:cNvSpPr>
          <p:nvPr>
            <p:ph type="title"/>
          </p:nvPr>
        </p:nvSpPr>
        <p:spPr>
          <a:xfrm>
            <a:off x="349750" y="1325875"/>
            <a:ext cx="4029210" cy="425100"/>
          </a:xfrm>
          <a:prstGeom prst="rect">
            <a:avLst/>
          </a:prstGeom>
        </p:spPr>
        <p:txBody>
          <a:bodyPr spcFirstLastPara="1" wrap="square" lIns="0" tIns="0" rIns="0" bIns="0" rtlCol="0" anchor="b" anchorCtr="0">
            <a:noAutofit/>
          </a:bodyPr>
          <a:lstStyle/>
          <a:p>
            <a:pPr marL="0" lvl="0" indent="0" algn="l" rtl="0">
              <a:spcBef>
                <a:spcPts val="0"/>
              </a:spcBef>
              <a:spcAft>
                <a:spcPts val="0"/>
              </a:spcAft>
              <a:buNone/>
            </a:pPr>
            <a:r>
              <a:rPr lang="fr-fr" dirty="0">
                <a:latin typeface="Optimistic Display"/>
                <a:ea typeface="Optimistic Display"/>
                <a:cs typeface="Optimistic Display"/>
                <a:sym typeface="Optimistic Display"/>
              </a:rPr>
              <a:t>S’abonner aux résumés des annonceurs</a:t>
            </a:r>
            <a:endParaRPr dirty="0">
              <a:latin typeface="Optimistic Display"/>
              <a:ea typeface="Optimistic Display"/>
              <a:cs typeface="Optimistic Display"/>
              <a:sym typeface="Optimistic Display"/>
            </a:endParaRPr>
          </a:p>
        </p:txBody>
      </p:sp>
      <p:sp>
        <p:nvSpPr>
          <p:cNvPr id="1970" name="Google Shape;1970;p213"/>
          <p:cNvSpPr txBox="1">
            <a:spLocks noGrp="1"/>
          </p:cNvSpPr>
          <p:nvPr>
            <p:ph type="body" idx="1"/>
          </p:nvPr>
        </p:nvSpPr>
        <p:spPr>
          <a:xfrm>
            <a:off x="349750" y="2052825"/>
            <a:ext cx="3380700" cy="2516700"/>
          </a:xfrm>
          <a:prstGeom prst="rect">
            <a:avLst/>
          </a:prstGeom>
        </p:spPr>
        <p:txBody>
          <a:bodyPr spcFirstLastPara="1" wrap="square" lIns="0" tIns="0" rIns="0" bIns="0" rtlCol="0" anchor="t" anchorCtr="0">
            <a:noAutofit/>
          </a:bodyPr>
          <a:lstStyle/>
          <a:p>
            <a:pPr marL="0" lvl="0" indent="0" algn="l" rtl="0">
              <a:spcBef>
                <a:spcPts val="0"/>
              </a:spcBef>
              <a:spcAft>
                <a:spcPts val="0"/>
              </a:spcAft>
              <a:buClr>
                <a:schemeClr val="accent5"/>
              </a:buClr>
              <a:buSzPts val="1100"/>
              <a:buFont typeface="Arial"/>
              <a:buNone/>
            </a:pPr>
            <a:r>
              <a:rPr lang="fr-fr" dirty="0">
                <a:latin typeface="Optimistic Text"/>
                <a:ea typeface="Optimistic Text"/>
                <a:cs typeface="Optimistic Text"/>
                <a:sym typeface="Optimistic Text"/>
              </a:rPr>
              <a:t>La bibliothèque publicitaire propose actuellement des abonnements et des mises à jour par e-mail où vous pouvez vous inscrire pour recevoir des mises à jour de fonctionnalités ou obtenir des alertes sur l’état du système pour nos produits.</a:t>
            </a:r>
            <a:endParaRPr dirty="0">
              <a:latin typeface="Optimistic Text"/>
              <a:ea typeface="Optimistic Text"/>
              <a:cs typeface="Optimistic Text"/>
              <a:sym typeface="Optimistic Text"/>
            </a:endParaRPr>
          </a:p>
          <a:p>
            <a:pPr marL="0" lvl="0" indent="0" algn="l" rtl="0">
              <a:spcBef>
                <a:spcPts val="400"/>
              </a:spcBef>
              <a:spcAft>
                <a:spcPts val="0"/>
              </a:spcAft>
              <a:buClr>
                <a:schemeClr val="accent5"/>
              </a:buClr>
              <a:buSzPts val="1100"/>
              <a:buFont typeface="Arial"/>
              <a:buNone/>
            </a:pPr>
            <a:endParaRPr dirty="0">
              <a:latin typeface="Optimistic Text"/>
              <a:ea typeface="Optimistic Text"/>
              <a:cs typeface="Optimistic Text"/>
              <a:sym typeface="Optimistic Text"/>
            </a:endParaRPr>
          </a:p>
          <a:p>
            <a:pPr marL="0" lvl="0" indent="0" algn="l" rtl="0">
              <a:spcBef>
                <a:spcPts val="400"/>
              </a:spcBef>
              <a:spcAft>
                <a:spcPts val="0"/>
              </a:spcAft>
              <a:buClr>
                <a:schemeClr val="accent5"/>
              </a:buClr>
              <a:buSzPts val="1100"/>
              <a:buFont typeface="Arial"/>
              <a:buNone/>
            </a:pPr>
            <a:r>
              <a:rPr lang="fr-fr" dirty="0">
                <a:latin typeface="Optimistic Text"/>
                <a:ea typeface="Optimistic Text"/>
                <a:cs typeface="Optimistic Text"/>
                <a:sym typeface="Optimistic Text"/>
              </a:rPr>
              <a:t>Vous pouvez désormais vous abonner pour recevoir des mises à jour sur le montant dépensé et le nombre de publicités provenant d’un maximum de 10 annonceurs ou de publicités portant sur un enjeu social, électoral ou politique. </a:t>
            </a:r>
            <a:endParaRPr dirty="0">
              <a:latin typeface="Optimistic Text"/>
              <a:ea typeface="Optimistic Text"/>
              <a:cs typeface="Optimistic Text"/>
              <a:sym typeface="Optimistic Text"/>
            </a:endParaRPr>
          </a:p>
          <a:p>
            <a:pPr marL="0" lvl="0" indent="0" algn="l" rtl="0">
              <a:spcBef>
                <a:spcPts val="400"/>
              </a:spcBef>
              <a:spcAft>
                <a:spcPts val="0"/>
              </a:spcAft>
              <a:buClr>
                <a:schemeClr val="accent5"/>
              </a:buClr>
              <a:buSzPts val="1100"/>
              <a:buFont typeface="Arial"/>
              <a:buNone/>
            </a:pPr>
            <a:endParaRPr dirty="0">
              <a:latin typeface="Optimistic Text"/>
              <a:ea typeface="Optimistic Text"/>
              <a:cs typeface="Optimistic Text"/>
              <a:sym typeface="Optimistic Text"/>
            </a:endParaRPr>
          </a:p>
          <a:p>
            <a:pPr marL="0" lvl="0" indent="0" algn="l" rtl="0">
              <a:spcBef>
                <a:spcPts val="400"/>
              </a:spcBef>
              <a:spcAft>
                <a:spcPts val="0"/>
              </a:spcAft>
              <a:buNone/>
            </a:pPr>
            <a:endParaRPr dirty="0">
              <a:latin typeface="Optimistic Text"/>
              <a:ea typeface="Optimistic Text"/>
              <a:cs typeface="Optimistic Text"/>
              <a:sym typeface="Optimistic Text"/>
            </a:endParaRPr>
          </a:p>
          <a:p>
            <a:pPr marL="0" lvl="0" indent="0" algn="l" rtl="0">
              <a:spcBef>
                <a:spcPts val="400"/>
              </a:spcBef>
              <a:spcAft>
                <a:spcPts val="0"/>
              </a:spcAft>
              <a:buNone/>
            </a:pPr>
            <a:endParaRPr dirty="0">
              <a:latin typeface="Optimistic Text"/>
              <a:ea typeface="Optimistic Text"/>
              <a:cs typeface="Optimistic Text"/>
              <a:sym typeface="Optimistic Text"/>
            </a:endParaRPr>
          </a:p>
          <a:p>
            <a:pPr marL="0" lvl="0" indent="0" algn="l" rtl="0">
              <a:spcBef>
                <a:spcPts val="400"/>
              </a:spcBef>
              <a:spcAft>
                <a:spcPts val="400"/>
              </a:spcAft>
              <a:buNone/>
            </a:pPr>
            <a:endParaRPr dirty="0">
              <a:latin typeface="Optimistic Text"/>
              <a:ea typeface="Optimistic Text"/>
              <a:cs typeface="Optimistic Text"/>
              <a:sym typeface="Optimistic Text"/>
            </a:endParaRPr>
          </a:p>
        </p:txBody>
      </p:sp>
      <p:sp>
        <p:nvSpPr>
          <p:cNvPr id="1971" name="Google Shape;1971;p213"/>
          <p:cNvSpPr txBox="1">
            <a:spLocks noGrp="1"/>
          </p:cNvSpPr>
          <p:nvPr>
            <p:ph type="body" idx="1"/>
          </p:nvPr>
        </p:nvSpPr>
        <p:spPr>
          <a:xfrm>
            <a:off x="5029066" y="2274225"/>
            <a:ext cx="3747740" cy="2516700"/>
          </a:xfrm>
          <a:prstGeom prst="rect">
            <a:avLst/>
          </a:prstGeom>
        </p:spPr>
        <p:txBody>
          <a:bodyPr spcFirstLastPara="1" wrap="square" lIns="0" tIns="0" rIns="0" bIns="0" rtlCol="0" anchor="t" anchorCtr="0">
            <a:noAutofit/>
          </a:bodyPr>
          <a:lstStyle/>
          <a:p>
            <a:pPr marL="0" lvl="0" indent="0" algn="l" rtl="0">
              <a:spcBef>
                <a:spcPts val="0"/>
              </a:spcBef>
              <a:spcAft>
                <a:spcPts val="0"/>
              </a:spcAft>
              <a:buClr>
                <a:schemeClr val="accent5"/>
              </a:buClr>
              <a:buSzPts val="1100"/>
              <a:buFont typeface="Arial"/>
              <a:buNone/>
            </a:pPr>
            <a:r>
              <a:rPr lang="fr-fr" dirty="0">
                <a:latin typeface="Optimistic Text"/>
                <a:ea typeface="Optimistic Text"/>
                <a:cs typeface="Optimistic Text"/>
                <a:sym typeface="Optimistic Text"/>
              </a:rPr>
              <a:t>Pour vous abonner à des résumés quotidiens ou hebdomadaires, consultez la bibliothèque publicitaire et modifiez votre abonnement.</a:t>
            </a:r>
            <a:endParaRPr dirty="0">
              <a:latin typeface="Optimistic Text"/>
              <a:ea typeface="Optimistic Text"/>
              <a:cs typeface="Optimistic Text"/>
              <a:sym typeface="Optimistic Text"/>
            </a:endParaRPr>
          </a:p>
          <a:p>
            <a:pPr marL="0" lvl="0" indent="0" algn="l" rtl="0">
              <a:spcBef>
                <a:spcPts val="400"/>
              </a:spcBef>
              <a:spcAft>
                <a:spcPts val="0"/>
              </a:spcAft>
              <a:buClr>
                <a:schemeClr val="accent5"/>
              </a:buClr>
              <a:buSzPts val="1100"/>
              <a:buFont typeface="Arial"/>
              <a:buNone/>
            </a:pPr>
            <a:endParaRPr dirty="0">
              <a:latin typeface="Optimistic Text"/>
              <a:ea typeface="Optimistic Text"/>
              <a:cs typeface="Optimistic Text"/>
              <a:sym typeface="Optimistic Text"/>
            </a:endParaRPr>
          </a:p>
          <a:p>
            <a:pPr marL="0" lvl="0" indent="0" algn="l" rtl="0">
              <a:spcBef>
                <a:spcPts val="400"/>
              </a:spcBef>
              <a:spcAft>
                <a:spcPts val="0"/>
              </a:spcAft>
              <a:buNone/>
            </a:pPr>
            <a:endParaRPr dirty="0">
              <a:latin typeface="Optimistic Text"/>
              <a:ea typeface="Optimistic Text"/>
              <a:cs typeface="Optimistic Text"/>
              <a:sym typeface="Optimistic Text"/>
            </a:endParaRPr>
          </a:p>
          <a:p>
            <a:pPr marL="0" lvl="0" indent="0" algn="l" rtl="0">
              <a:spcBef>
                <a:spcPts val="400"/>
              </a:spcBef>
              <a:spcAft>
                <a:spcPts val="0"/>
              </a:spcAft>
              <a:buNone/>
            </a:pPr>
            <a:endParaRPr dirty="0">
              <a:latin typeface="Optimistic Text"/>
              <a:ea typeface="Optimistic Text"/>
              <a:cs typeface="Optimistic Text"/>
              <a:sym typeface="Optimistic Text"/>
            </a:endParaRPr>
          </a:p>
          <a:p>
            <a:pPr marL="0" lvl="0" indent="0" algn="l" rtl="0">
              <a:spcBef>
                <a:spcPts val="400"/>
              </a:spcBef>
              <a:spcAft>
                <a:spcPts val="400"/>
              </a:spcAft>
              <a:buNone/>
            </a:pPr>
            <a:endParaRPr dirty="0">
              <a:latin typeface="Optimistic Text"/>
              <a:ea typeface="Optimistic Text"/>
              <a:cs typeface="Optimistic Text"/>
              <a:sym typeface="Optimistic Tex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sp>
        <p:nvSpPr>
          <p:cNvPr id="1976" name="Google Shape;1976;p214"/>
          <p:cNvSpPr txBox="1"/>
          <p:nvPr/>
        </p:nvSpPr>
        <p:spPr>
          <a:xfrm>
            <a:off x="3418753" y="1229530"/>
            <a:ext cx="4176300" cy="403200"/>
          </a:xfrm>
          <a:prstGeom prst="rect">
            <a:avLst/>
          </a:prstGeom>
          <a:noFill/>
          <a:ln>
            <a:noFill/>
          </a:ln>
        </p:spPr>
        <p:txBody>
          <a:bodyPr spcFirstLastPara="1" wrap="square" lIns="0" tIns="0" rIns="0" bIns="0" rtlCol="0" anchor="t" anchorCtr="0">
            <a:noAutofit/>
          </a:bodyPr>
          <a:lstStyle/>
          <a:p>
            <a:pPr marL="0" marR="0" lvl="0" indent="0" algn="l" rtl="0">
              <a:lnSpc>
                <a:spcPct val="100000"/>
              </a:lnSpc>
              <a:spcBef>
                <a:spcPts val="0"/>
              </a:spcBef>
              <a:spcAft>
                <a:spcPts val="0"/>
              </a:spcAft>
              <a:buNone/>
            </a:pPr>
            <a:r>
              <a:rPr lang="fr-fr" sz="2700" i="0" u="none" strike="noStrike" cap="none">
                <a:solidFill>
                  <a:schemeClr val="lt2"/>
                </a:solidFill>
                <a:latin typeface="Optimistic Display Medium"/>
                <a:ea typeface="Optimistic Display Medium"/>
                <a:cs typeface="Optimistic Display Medium"/>
                <a:sym typeface="Optimistic Display Medium"/>
              </a:rPr>
              <a:t>Ressources</a:t>
            </a:r>
            <a:endParaRPr sz="500">
              <a:latin typeface="Optimistic Display Medium"/>
              <a:ea typeface="Optimistic Display Medium"/>
              <a:cs typeface="Optimistic Display Medium"/>
              <a:sym typeface="Optimistic Display Medium"/>
            </a:endParaRPr>
          </a:p>
        </p:txBody>
      </p:sp>
      <p:pic>
        <p:nvPicPr>
          <p:cNvPr id="1977" name="Google Shape;1977;p214"/>
          <p:cNvPicPr preferRelativeResize="0"/>
          <p:nvPr/>
        </p:nvPicPr>
        <p:blipFill rotWithShape="1">
          <a:blip r:embed="rId3">
            <a:alphaModFix/>
          </a:blip>
          <a:srcRect l="24015" r="14453"/>
          <a:stretch/>
        </p:blipFill>
        <p:spPr>
          <a:xfrm>
            <a:off x="397022" y="1215341"/>
            <a:ext cx="2626200" cy="2844900"/>
          </a:xfrm>
          <a:prstGeom prst="roundRect">
            <a:avLst>
              <a:gd name="adj" fmla="val 6098"/>
            </a:avLst>
          </a:prstGeom>
          <a:noFill/>
          <a:ln>
            <a:noFill/>
          </a:ln>
        </p:spPr>
      </p:pic>
      <p:sp>
        <p:nvSpPr>
          <p:cNvPr id="1978" name="Google Shape;1978;p214"/>
          <p:cNvSpPr txBox="1">
            <a:spLocks noGrp="1"/>
          </p:cNvSpPr>
          <p:nvPr>
            <p:ph type="body" idx="4294967295"/>
          </p:nvPr>
        </p:nvSpPr>
        <p:spPr>
          <a:xfrm>
            <a:off x="3418750" y="1891000"/>
            <a:ext cx="5405210" cy="2516700"/>
          </a:xfrm>
          <a:prstGeom prst="rect">
            <a:avLst/>
          </a:prstGeom>
        </p:spPr>
        <p:txBody>
          <a:bodyPr spcFirstLastPara="1" wrap="square" lIns="0" tIns="0" rIns="0" bIns="0" rtlCol="0" anchor="t" anchorCtr="0">
            <a:noAutofit/>
          </a:bodyPr>
          <a:lstStyle/>
          <a:p>
            <a:pPr marL="0" lvl="0" indent="0" algn="l" rtl="0">
              <a:spcBef>
                <a:spcPts val="0"/>
              </a:spcBef>
              <a:spcAft>
                <a:spcPts val="0"/>
              </a:spcAft>
              <a:buNone/>
            </a:pPr>
            <a:r>
              <a:rPr lang="fr-fr" dirty="0">
                <a:solidFill>
                  <a:schemeClr val="lt1"/>
                </a:solidFill>
                <a:latin typeface="Optimistic Text"/>
                <a:ea typeface="Optimistic Text"/>
                <a:cs typeface="Optimistic Text"/>
                <a:sym typeface="Optimistic Text"/>
              </a:rPr>
              <a:t>Pour plus d’informations et de ressources, consultez facebook.com/</a:t>
            </a:r>
            <a:r>
              <a:rPr lang="fr-fr" dirty="0" err="1">
                <a:solidFill>
                  <a:schemeClr val="lt1"/>
                </a:solidFill>
                <a:latin typeface="Optimistic Text"/>
                <a:ea typeface="Optimistic Text"/>
                <a:cs typeface="Optimistic Text"/>
                <a:sym typeface="Optimistic Text"/>
              </a:rPr>
              <a:t>gpa</a:t>
            </a:r>
            <a:endParaRPr dirty="0">
              <a:solidFill>
                <a:schemeClr val="lt1"/>
              </a:solidFill>
              <a:latin typeface="Optimistic Text"/>
              <a:ea typeface="Optimistic Text"/>
              <a:cs typeface="Optimistic Text"/>
              <a:sym typeface="Optimistic Text"/>
            </a:endParaRPr>
          </a:p>
          <a:p>
            <a:pPr marL="0" lvl="0" indent="0" algn="l" rtl="0">
              <a:spcBef>
                <a:spcPts val="400"/>
              </a:spcBef>
              <a:spcAft>
                <a:spcPts val="400"/>
              </a:spcAft>
              <a:buNone/>
            </a:pPr>
            <a:endParaRPr dirty="0">
              <a:latin typeface="Optimistic Text"/>
              <a:ea typeface="Optimistic Text"/>
              <a:cs typeface="Optimistic Text"/>
              <a:sym typeface="Optimistic Tex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162"/>
          <p:cNvSpPr txBox="1">
            <a:spLocks noGrp="1"/>
          </p:cNvSpPr>
          <p:nvPr>
            <p:ph type="title" idx="4294967295"/>
          </p:nvPr>
        </p:nvSpPr>
        <p:spPr>
          <a:xfrm>
            <a:off x="377974" y="2099072"/>
            <a:ext cx="3185712" cy="9465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a:latin typeface="Optimistic Display Medium"/>
                <a:ea typeface="Optimistic Display Medium"/>
                <a:cs typeface="Optimistic Display Medium"/>
                <a:sym typeface="Optimistic Display Medium"/>
              </a:rPr>
              <a:t>Sécurité de la Page</a:t>
            </a:r>
            <a:endParaRPr dirty="0">
              <a:latin typeface="Optimistic Display Medium"/>
              <a:ea typeface="Optimistic Display Medium"/>
              <a:cs typeface="Optimistic Display Medium"/>
              <a:sym typeface="Optimistic Display Medium"/>
            </a:endParaRPr>
          </a:p>
        </p:txBody>
      </p:sp>
      <p:sp>
        <p:nvSpPr>
          <p:cNvPr id="1033" name="Google Shape;1033;p162"/>
          <p:cNvSpPr txBox="1">
            <a:spLocks noGrp="1"/>
          </p:cNvSpPr>
          <p:nvPr>
            <p:ph type="title" idx="4294967295"/>
          </p:nvPr>
        </p:nvSpPr>
        <p:spPr>
          <a:xfrm>
            <a:off x="5302401" y="2098500"/>
            <a:ext cx="2660654" cy="946500"/>
          </a:xfrm>
          <a:prstGeom prst="rect">
            <a:avLst/>
          </a:prstGeom>
          <a:noFill/>
          <a:ln>
            <a:noFill/>
          </a:ln>
        </p:spPr>
        <p:txBody>
          <a:bodyPr spcFirstLastPara="1" wrap="square" lIns="0" tIns="0" rIns="0" bIns="0" rtlCol="0" anchor="ctr" anchorCtr="0">
            <a:noAutofit/>
          </a:bodyPr>
          <a:lstStyle/>
          <a:p>
            <a:pPr marL="0" lvl="0" indent="0" algn="l" rtl="0">
              <a:lnSpc>
                <a:spcPct val="200000"/>
              </a:lnSpc>
              <a:spcBef>
                <a:spcPts val="0"/>
              </a:spcBef>
              <a:spcAft>
                <a:spcPts val="0"/>
              </a:spcAft>
              <a:buNone/>
            </a:pPr>
            <a:r>
              <a:rPr lang="fr-fr" sz="1300" b="1">
                <a:latin typeface="Optimistic Text"/>
                <a:ea typeface="Optimistic Text"/>
                <a:cs typeface="Optimistic Text"/>
                <a:sym typeface="Optimistic Text"/>
              </a:rPr>
              <a:t>Authentification à deux facteurs</a:t>
            </a:r>
            <a:endParaRPr sz="1300" b="1">
              <a:latin typeface="Optimistic Text"/>
              <a:ea typeface="Optimistic Text"/>
              <a:cs typeface="Optimistic Text"/>
              <a:sym typeface="Optimistic Text"/>
            </a:endParaRPr>
          </a:p>
          <a:p>
            <a:pPr marL="0" lvl="0" indent="0" algn="l" rtl="0">
              <a:lnSpc>
                <a:spcPct val="200000"/>
              </a:lnSpc>
              <a:spcBef>
                <a:spcPts val="0"/>
              </a:spcBef>
              <a:spcAft>
                <a:spcPts val="0"/>
              </a:spcAft>
              <a:buNone/>
            </a:pPr>
            <a:r>
              <a:rPr lang="fr-fr" sz="1300" b="1">
                <a:latin typeface="Optimistic Text"/>
                <a:ea typeface="Optimistic Text"/>
                <a:cs typeface="Optimistic Text"/>
                <a:sym typeface="Optimistic Text"/>
              </a:rPr>
              <a:t>Assistance confidentialité</a:t>
            </a:r>
            <a:endParaRPr sz="1300" b="1">
              <a:latin typeface="Optimistic Text"/>
              <a:ea typeface="Optimistic Text"/>
              <a:cs typeface="Optimistic Text"/>
              <a:sym typeface="Optimistic Text"/>
            </a:endParaRPr>
          </a:p>
          <a:p>
            <a:pPr marL="0" lvl="0" indent="0" algn="l" rtl="0">
              <a:lnSpc>
                <a:spcPct val="200000"/>
              </a:lnSpc>
              <a:spcBef>
                <a:spcPts val="0"/>
              </a:spcBef>
              <a:spcAft>
                <a:spcPts val="0"/>
              </a:spcAft>
              <a:buNone/>
            </a:pPr>
            <a:r>
              <a:rPr lang="fr-fr" sz="1300" b="1">
                <a:latin typeface="Optimistic Text"/>
                <a:ea typeface="Optimistic Text"/>
                <a:cs typeface="Optimistic Text"/>
                <a:sym typeface="Optimistic Text"/>
              </a:rPr>
              <a:t>Contrôle de sécurité</a:t>
            </a:r>
            <a:endParaRPr sz="1300" b="1">
              <a:latin typeface="Optimistic Text"/>
              <a:ea typeface="Optimistic Text"/>
              <a:cs typeface="Optimistic Text"/>
              <a:sym typeface="Optimistic Text"/>
            </a:endParaRPr>
          </a:p>
        </p:txBody>
      </p:sp>
      <p:grpSp>
        <p:nvGrpSpPr>
          <p:cNvPr id="1034" name="Google Shape;1034;p162"/>
          <p:cNvGrpSpPr/>
          <p:nvPr/>
        </p:nvGrpSpPr>
        <p:grpSpPr>
          <a:xfrm>
            <a:off x="4940824" y="2070367"/>
            <a:ext cx="188568" cy="188603"/>
            <a:chOff x="9962801" y="3442383"/>
            <a:chExt cx="678301" cy="678429"/>
          </a:xfrm>
        </p:grpSpPr>
        <p:sp>
          <p:nvSpPr>
            <p:cNvPr id="1035" name="Google Shape;1035;p162"/>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36" name="Google Shape;1036;p162"/>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37" name="Google Shape;1037;p162"/>
          <p:cNvGrpSpPr/>
          <p:nvPr/>
        </p:nvGrpSpPr>
        <p:grpSpPr>
          <a:xfrm>
            <a:off x="4940824" y="2495597"/>
            <a:ext cx="188568" cy="188603"/>
            <a:chOff x="9962801" y="3442383"/>
            <a:chExt cx="678301" cy="678429"/>
          </a:xfrm>
        </p:grpSpPr>
        <p:sp>
          <p:nvSpPr>
            <p:cNvPr id="1038" name="Google Shape;1038;p162"/>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39" name="Google Shape;1039;p162"/>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40" name="Google Shape;1040;p162"/>
          <p:cNvGrpSpPr/>
          <p:nvPr/>
        </p:nvGrpSpPr>
        <p:grpSpPr>
          <a:xfrm>
            <a:off x="4940824" y="2885684"/>
            <a:ext cx="188568" cy="188603"/>
            <a:chOff x="9962801" y="3442383"/>
            <a:chExt cx="678301" cy="678429"/>
          </a:xfrm>
        </p:grpSpPr>
        <p:sp>
          <p:nvSpPr>
            <p:cNvPr id="1041" name="Google Shape;1041;p162"/>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42" name="Google Shape;1042;p162"/>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pic>
        <p:nvPicPr>
          <p:cNvPr id="1047" name="Google Shape;1047;p163"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048" name="Google Shape;1048;p163"/>
          <p:cNvSpPr/>
          <p:nvPr/>
        </p:nvSpPr>
        <p:spPr>
          <a:xfrm>
            <a:off x="210118" y="1431132"/>
            <a:ext cx="8719002" cy="2803327"/>
          </a:xfrm>
          <a:prstGeom prst="roundRect">
            <a:avLst>
              <a:gd name="adj" fmla="val 13918"/>
            </a:avLst>
          </a:prstGeom>
          <a:solidFill>
            <a:schemeClr val="lt2"/>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049" name="Google Shape;1049;p163"/>
          <p:cNvSpPr/>
          <p:nvPr/>
        </p:nvSpPr>
        <p:spPr>
          <a:xfrm>
            <a:off x="948658"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sp>
        <p:nvSpPr>
          <p:cNvPr id="1050" name="Google Shape;1050;p163"/>
          <p:cNvSpPr/>
          <p:nvPr/>
        </p:nvSpPr>
        <p:spPr>
          <a:xfrm>
            <a:off x="2606678"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sp>
        <p:nvSpPr>
          <p:cNvPr id="1051" name="Google Shape;1051;p163"/>
          <p:cNvSpPr/>
          <p:nvPr/>
        </p:nvSpPr>
        <p:spPr>
          <a:xfrm>
            <a:off x="4296546"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sp>
        <p:nvSpPr>
          <p:cNvPr id="1052" name="Google Shape;1052;p163"/>
          <p:cNvSpPr/>
          <p:nvPr/>
        </p:nvSpPr>
        <p:spPr>
          <a:xfrm>
            <a:off x="5986414"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sp>
        <p:nvSpPr>
          <p:cNvPr id="1053" name="Google Shape;1053;p163"/>
          <p:cNvSpPr/>
          <p:nvPr/>
        </p:nvSpPr>
        <p:spPr>
          <a:xfrm>
            <a:off x="7676282"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sp>
        <p:nvSpPr>
          <p:cNvPr id="1054" name="Google Shape;1054;p163"/>
          <p:cNvSpPr txBox="1">
            <a:spLocks noGrp="1"/>
          </p:cNvSpPr>
          <p:nvPr>
            <p:ph type="title"/>
          </p:nvPr>
        </p:nvSpPr>
        <p:spPr>
          <a:xfrm>
            <a:off x="397022" y="452004"/>
            <a:ext cx="8346385" cy="550199"/>
          </a:xfrm>
          <a:prstGeom prst="rect">
            <a:avLst/>
          </a:prstGeom>
          <a:noFill/>
          <a:ln>
            <a:noFill/>
          </a:ln>
        </p:spPr>
        <p:txBody>
          <a:bodyPr spcFirstLastPara="1" wrap="square" lIns="0" tIns="0" rIns="0" bIns="0" rtlCol="0" anchor="t" anchorCtr="0">
            <a:noAutofit/>
          </a:bodyPr>
          <a:lstStyle/>
          <a:p>
            <a:pPr marL="0" lvl="0" indent="0" algn="ctr" rtl="0">
              <a:lnSpc>
                <a:spcPct val="108000"/>
              </a:lnSpc>
              <a:spcBef>
                <a:spcPts val="0"/>
              </a:spcBef>
              <a:spcAft>
                <a:spcPts val="0"/>
              </a:spcAft>
              <a:buNone/>
            </a:pPr>
            <a:r>
              <a:rPr lang="fr-fr" sz="2700">
                <a:latin typeface="Optimistic Display Medium"/>
                <a:cs typeface="Optimistic Display Medium"/>
                <a:sym typeface="Optimistic Display Medium"/>
              </a:rPr>
              <a:t>Optimisez votre Page</a:t>
            </a:r>
            <a:endParaRPr sz="2700" dirty="0">
              <a:latin typeface="Optimistic Display Medium"/>
              <a:cs typeface="Optimistic Display Medium"/>
              <a:sym typeface="Optimistic Display Medium"/>
            </a:endParaRPr>
          </a:p>
        </p:txBody>
      </p:sp>
      <p:sp>
        <p:nvSpPr>
          <p:cNvPr id="1055" name="Google Shape;1055;p163"/>
          <p:cNvSpPr txBox="1">
            <a:spLocks noGrp="1"/>
          </p:cNvSpPr>
          <p:nvPr>
            <p:ph type="subTitle" idx="4294967295"/>
          </p:nvPr>
        </p:nvSpPr>
        <p:spPr>
          <a:xfrm>
            <a:off x="591943" y="2886075"/>
            <a:ext cx="1391992" cy="300633"/>
          </a:xfrm>
          <a:prstGeom prst="rect">
            <a:avLst/>
          </a:prstGeom>
          <a:noFill/>
          <a:ln>
            <a:noFill/>
          </a:ln>
        </p:spPr>
        <p:txBody>
          <a:bodyPr spcFirstLastPara="1" wrap="square" lIns="0" tIns="0" rIns="0" bIns="0" rtlCol="0" anchor="t" anchorCtr="0">
            <a:noAutofit/>
          </a:bodyPr>
          <a:lstStyle/>
          <a:p>
            <a:pPr marL="0" marR="0" lvl="0" indent="0" algn="ctr" rtl="0">
              <a:lnSpc>
                <a:spcPct val="114000"/>
              </a:lnSpc>
              <a:spcBef>
                <a:spcPts val="0"/>
              </a:spcBef>
              <a:spcAft>
                <a:spcPts val="0"/>
              </a:spcAft>
              <a:buClr>
                <a:srgbClr val="1C2B33"/>
              </a:buClr>
              <a:buSzPts val="300"/>
              <a:buFont typeface="Arial"/>
              <a:buNone/>
            </a:pPr>
            <a:r>
              <a:rPr lang="fr-fr" sz="1300" b="1">
                <a:latin typeface="Optimistic Text"/>
                <a:cs typeface="Optimistic Text"/>
                <a:sym typeface="Optimistic Text"/>
              </a:rPr>
              <a:t>Personnalisez votre URL</a:t>
            </a:r>
            <a:endParaRPr sz="1300" b="1" dirty="0">
              <a:latin typeface="Optimistic Text"/>
              <a:cs typeface="Optimistic Text"/>
              <a:sym typeface="Optimistic Text"/>
            </a:endParaRPr>
          </a:p>
          <a:p>
            <a:pPr marL="0" marR="0" lvl="0" indent="0" algn="ctr" rtl="0">
              <a:lnSpc>
                <a:spcPct val="114000"/>
              </a:lnSpc>
              <a:spcBef>
                <a:spcPts val="400"/>
              </a:spcBef>
              <a:spcAft>
                <a:spcPts val="400"/>
              </a:spcAft>
              <a:buClr>
                <a:srgbClr val="1C2B33"/>
              </a:buClr>
              <a:buSzPts val="200"/>
              <a:buFont typeface="Arial"/>
              <a:buNone/>
            </a:pPr>
            <a:endParaRPr sz="900" i="0" u="none" strike="noStrike" cap="none" dirty="0">
              <a:solidFill>
                <a:schemeClr val="dk1"/>
              </a:solidFill>
              <a:latin typeface="Optimistic Text"/>
              <a:ea typeface="Optimistic Text"/>
              <a:cs typeface="Optimistic Text"/>
              <a:sym typeface="Optimistic Text"/>
            </a:endParaRPr>
          </a:p>
        </p:txBody>
      </p:sp>
      <p:sp>
        <p:nvSpPr>
          <p:cNvPr id="1056" name="Google Shape;1056;p163"/>
          <p:cNvSpPr txBox="1">
            <a:spLocks noGrp="1"/>
          </p:cNvSpPr>
          <p:nvPr>
            <p:ph type="subTitle" idx="4294967295"/>
          </p:nvPr>
        </p:nvSpPr>
        <p:spPr>
          <a:xfrm>
            <a:off x="7351415" y="2886075"/>
            <a:ext cx="1391992" cy="158353"/>
          </a:xfrm>
          <a:prstGeom prst="rect">
            <a:avLst/>
          </a:prstGeom>
          <a:noFill/>
          <a:ln>
            <a:noFill/>
          </a:ln>
        </p:spPr>
        <p:txBody>
          <a:bodyPr spcFirstLastPara="1" wrap="square" lIns="0" tIns="0" rIns="0" bIns="0" rtlCol="0" anchor="t" anchorCtr="0">
            <a:noAutofit/>
          </a:bodyPr>
          <a:lstStyle/>
          <a:p>
            <a:pPr marL="0" lvl="0" indent="0" algn="ctr" rtl="0">
              <a:lnSpc>
                <a:spcPct val="114000"/>
              </a:lnSpc>
              <a:buSzPts val="300"/>
              <a:buNone/>
            </a:pPr>
            <a:r>
              <a:rPr lang="fr-fr" sz="1300" b="1">
                <a:latin typeface="Optimistic Text"/>
                <a:cs typeface="Optimistic Text"/>
                <a:sym typeface="Optimistic Text"/>
              </a:rPr>
              <a:t>Partage des moments clés</a:t>
            </a:r>
            <a:endParaRPr sz="1300" b="1" dirty="0">
              <a:latin typeface="Optimistic Text"/>
              <a:cs typeface="Optimistic Text"/>
              <a:sym typeface="Optimistic Text"/>
            </a:endParaRPr>
          </a:p>
        </p:txBody>
      </p:sp>
      <p:sp>
        <p:nvSpPr>
          <p:cNvPr id="1057" name="Google Shape;1057;p163"/>
          <p:cNvSpPr txBox="1">
            <a:spLocks noGrp="1"/>
          </p:cNvSpPr>
          <p:nvPr>
            <p:ph type="subTitle" idx="4294967295"/>
          </p:nvPr>
        </p:nvSpPr>
        <p:spPr>
          <a:xfrm>
            <a:off x="5661547" y="2886075"/>
            <a:ext cx="1391992" cy="369094"/>
          </a:xfrm>
          <a:prstGeom prst="rect">
            <a:avLst/>
          </a:prstGeom>
          <a:noFill/>
          <a:ln>
            <a:noFill/>
          </a:ln>
        </p:spPr>
        <p:txBody>
          <a:bodyPr spcFirstLastPara="1" wrap="square" lIns="0" tIns="0" rIns="0" bIns="0" rtlCol="0" anchor="t" anchorCtr="0">
            <a:noAutofit/>
          </a:bodyPr>
          <a:lstStyle/>
          <a:p>
            <a:pPr marL="0" indent="0" algn="ctr" rtl="0">
              <a:lnSpc>
                <a:spcPct val="114000"/>
              </a:lnSpc>
              <a:buSzPts val="300"/>
              <a:buNone/>
            </a:pPr>
            <a:r>
              <a:rPr lang="fr-fr" sz="1300" b="1">
                <a:latin typeface="Optimistic Text"/>
                <a:cs typeface="Optimistic Text"/>
                <a:sym typeface="Optimistic Text"/>
              </a:rPr>
              <a:t>Messages</a:t>
            </a:r>
            <a:endParaRPr sz="1300" b="1" dirty="0">
              <a:latin typeface="Optimistic Text"/>
              <a:cs typeface="Optimistic Text"/>
              <a:sym typeface="Optimistic Text"/>
            </a:endParaRPr>
          </a:p>
          <a:p>
            <a:pPr marL="0" marR="0" lvl="0" indent="0" algn="ctr" rtl="0">
              <a:lnSpc>
                <a:spcPct val="114000"/>
              </a:lnSpc>
              <a:spcBef>
                <a:spcPts val="400"/>
              </a:spcBef>
              <a:spcAft>
                <a:spcPts val="400"/>
              </a:spcAft>
              <a:buClr>
                <a:srgbClr val="1C2B33"/>
              </a:buClr>
              <a:buSzPts val="200"/>
              <a:buFont typeface="Arial"/>
              <a:buNone/>
            </a:pPr>
            <a:endParaRPr dirty="0">
              <a:latin typeface="Optimistic Text"/>
              <a:ea typeface="Optimistic Text"/>
              <a:cs typeface="Optimistic Text"/>
              <a:sym typeface="Optimistic Text"/>
            </a:endParaRPr>
          </a:p>
        </p:txBody>
      </p:sp>
      <p:sp>
        <p:nvSpPr>
          <p:cNvPr id="1058" name="Google Shape;1058;p163"/>
          <p:cNvSpPr txBox="1">
            <a:spLocks noGrp="1"/>
          </p:cNvSpPr>
          <p:nvPr>
            <p:ph type="subTitle" idx="4294967295"/>
          </p:nvPr>
        </p:nvSpPr>
        <p:spPr>
          <a:xfrm>
            <a:off x="3971679" y="2886075"/>
            <a:ext cx="1391992" cy="157758"/>
          </a:xfrm>
          <a:prstGeom prst="rect">
            <a:avLst/>
          </a:prstGeom>
          <a:noFill/>
          <a:ln>
            <a:noFill/>
          </a:ln>
        </p:spPr>
        <p:txBody>
          <a:bodyPr spcFirstLastPara="1" wrap="square" lIns="0" tIns="0" rIns="0" bIns="0" rtlCol="0" anchor="t" anchorCtr="0">
            <a:noAutofit/>
          </a:bodyPr>
          <a:lstStyle/>
          <a:p>
            <a:pPr marL="0" lvl="0" indent="0" algn="ctr" rtl="0">
              <a:lnSpc>
                <a:spcPct val="114000"/>
              </a:lnSpc>
              <a:buSzPts val="300"/>
              <a:buNone/>
            </a:pPr>
            <a:r>
              <a:rPr lang="fr-fr" sz="1300" b="1">
                <a:latin typeface="Optimistic Text"/>
                <a:cs typeface="Optimistic Text"/>
                <a:sym typeface="Optimistic Text"/>
              </a:rPr>
              <a:t>Classement des commentaires</a:t>
            </a:r>
            <a:endParaRPr sz="1300" b="1" dirty="0">
              <a:latin typeface="Optimistic Text"/>
              <a:cs typeface="Optimistic Text"/>
              <a:sym typeface="Optimistic Text"/>
            </a:endParaRPr>
          </a:p>
        </p:txBody>
      </p:sp>
      <p:sp>
        <p:nvSpPr>
          <p:cNvPr id="1059" name="Google Shape;1059;p163"/>
          <p:cNvSpPr txBox="1">
            <a:spLocks noGrp="1"/>
          </p:cNvSpPr>
          <p:nvPr>
            <p:ph type="subTitle" idx="4294967295"/>
          </p:nvPr>
        </p:nvSpPr>
        <p:spPr>
          <a:xfrm>
            <a:off x="2281811" y="2886075"/>
            <a:ext cx="1391992" cy="157758"/>
          </a:xfrm>
          <a:prstGeom prst="rect">
            <a:avLst/>
          </a:prstGeom>
          <a:noFill/>
          <a:ln>
            <a:noFill/>
          </a:ln>
        </p:spPr>
        <p:txBody>
          <a:bodyPr spcFirstLastPara="1" wrap="square" lIns="0" tIns="0" rIns="0" bIns="0" rtlCol="0" anchor="t" anchorCtr="0">
            <a:noAutofit/>
          </a:bodyPr>
          <a:lstStyle/>
          <a:p>
            <a:pPr marL="0" indent="0" algn="ctr" rtl="0">
              <a:lnSpc>
                <a:spcPct val="114000"/>
              </a:lnSpc>
              <a:buSzPts val="300"/>
              <a:buNone/>
            </a:pPr>
            <a:r>
              <a:rPr lang="fr-fr" sz="1300" b="1">
                <a:latin typeface="Optimistic Text"/>
                <a:cs typeface="Optimistic Text"/>
                <a:sym typeface="Optimistic Text"/>
              </a:rPr>
              <a:t>Filtres à injures et mots-clés*</a:t>
            </a:r>
            <a:endParaRPr sz="1300" b="1" dirty="0">
              <a:latin typeface="Optimistic Text"/>
              <a:cs typeface="Optimistic Text"/>
              <a:sym typeface="Optimistic Text"/>
            </a:endParaRPr>
          </a:p>
        </p:txBody>
      </p:sp>
      <p:grpSp>
        <p:nvGrpSpPr>
          <p:cNvPr id="1060" name="Google Shape;1060;p163"/>
          <p:cNvGrpSpPr/>
          <p:nvPr/>
        </p:nvGrpSpPr>
        <p:grpSpPr>
          <a:xfrm>
            <a:off x="1133638" y="2150843"/>
            <a:ext cx="372298" cy="372483"/>
            <a:chOff x="158017" y="344239"/>
            <a:chExt cx="67818" cy="67843"/>
          </a:xfrm>
        </p:grpSpPr>
        <p:sp>
          <p:nvSpPr>
            <p:cNvPr id="1061" name="Google Shape;1061;p163"/>
            <p:cNvSpPr/>
            <p:nvPr/>
          </p:nvSpPr>
          <p:spPr>
            <a:xfrm>
              <a:off x="158017" y="344239"/>
              <a:ext cx="67818" cy="67843"/>
            </a:xfrm>
            <a:custGeom>
              <a:avLst/>
              <a:gdLst/>
              <a:ahLst/>
              <a:cxnLst/>
              <a:rect l="l" t="t" r="r" b="b"/>
              <a:pathLst>
                <a:path w="67818" h="67843" extrusionOk="0">
                  <a:moveTo>
                    <a:pt x="33909" y="67843"/>
                  </a:moveTo>
                  <a:cubicBezTo>
                    <a:pt x="15201" y="67843"/>
                    <a:pt x="0" y="52616"/>
                    <a:pt x="0" y="33921"/>
                  </a:cubicBezTo>
                  <a:cubicBezTo>
                    <a:pt x="0" y="15214"/>
                    <a:pt x="15201" y="0"/>
                    <a:pt x="33909" y="0"/>
                  </a:cubicBezTo>
                  <a:cubicBezTo>
                    <a:pt x="52616" y="0"/>
                    <a:pt x="67818" y="15214"/>
                    <a:pt x="67818" y="33921"/>
                  </a:cubicBezTo>
                  <a:cubicBezTo>
                    <a:pt x="67818" y="52616"/>
                    <a:pt x="52616" y="67843"/>
                    <a:pt x="33909" y="67843"/>
                  </a:cubicBezTo>
                  <a:close/>
                  <a:moveTo>
                    <a:pt x="33909" y="2755"/>
                  </a:moveTo>
                  <a:cubicBezTo>
                    <a:pt x="16725" y="2755"/>
                    <a:pt x="2743" y="16738"/>
                    <a:pt x="2743" y="33921"/>
                  </a:cubicBezTo>
                  <a:cubicBezTo>
                    <a:pt x="2743" y="51104"/>
                    <a:pt x="16725" y="65087"/>
                    <a:pt x="33909" y="65087"/>
                  </a:cubicBezTo>
                  <a:cubicBezTo>
                    <a:pt x="51092" y="65087"/>
                    <a:pt x="65074" y="51104"/>
                    <a:pt x="65074" y="33921"/>
                  </a:cubicBezTo>
                  <a:cubicBezTo>
                    <a:pt x="65074" y="16738"/>
                    <a:pt x="51092" y="2755"/>
                    <a:pt x="33909"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62" name="Google Shape;1062;p163"/>
            <p:cNvSpPr/>
            <p:nvPr/>
          </p:nvSpPr>
          <p:spPr>
            <a:xfrm>
              <a:off x="165815" y="356135"/>
              <a:ext cx="52209" cy="6896"/>
            </a:xfrm>
            <a:custGeom>
              <a:avLst/>
              <a:gdLst/>
              <a:ahLst/>
              <a:cxnLst/>
              <a:rect l="l" t="t" r="r" b="b"/>
              <a:pathLst>
                <a:path w="52209" h="6896" extrusionOk="0">
                  <a:moveTo>
                    <a:pt x="26111" y="6896"/>
                  </a:moveTo>
                  <a:cubicBezTo>
                    <a:pt x="17170" y="6896"/>
                    <a:pt x="8382" y="5448"/>
                    <a:pt x="0" y="2603"/>
                  </a:cubicBezTo>
                  <a:lnTo>
                    <a:pt x="888" y="0"/>
                  </a:lnTo>
                  <a:cubicBezTo>
                    <a:pt x="8978" y="2755"/>
                    <a:pt x="17475" y="4152"/>
                    <a:pt x="26111" y="4152"/>
                  </a:cubicBezTo>
                  <a:cubicBezTo>
                    <a:pt x="34747" y="4152"/>
                    <a:pt x="43230" y="2755"/>
                    <a:pt x="51320" y="0"/>
                  </a:cubicBezTo>
                  <a:lnTo>
                    <a:pt x="52209" y="2603"/>
                  </a:lnTo>
                  <a:cubicBezTo>
                    <a:pt x="43827" y="5448"/>
                    <a:pt x="35052" y="6896"/>
                    <a:pt x="26111" y="689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63" name="Google Shape;1063;p163"/>
            <p:cNvSpPr/>
            <p:nvPr/>
          </p:nvSpPr>
          <p:spPr>
            <a:xfrm>
              <a:off x="166443" y="394204"/>
              <a:ext cx="50965" cy="6692"/>
            </a:xfrm>
            <a:custGeom>
              <a:avLst/>
              <a:gdLst/>
              <a:ahLst/>
              <a:cxnLst/>
              <a:rect l="l" t="t" r="r" b="b"/>
              <a:pathLst>
                <a:path w="50965" h="6692" extrusionOk="0">
                  <a:moveTo>
                    <a:pt x="50101" y="6692"/>
                  </a:moveTo>
                  <a:cubicBezTo>
                    <a:pt x="42189" y="4076"/>
                    <a:pt x="33909" y="2743"/>
                    <a:pt x="25488" y="2743"/>
                  </a:cubicBezTo>
                  <a:cubicBezTo>
                    <a:pt x="17056" y="2743"/>
                    <a:pt x="8775" y="4076"/>
                    <a:pt x="863" y="6692"/>
                  </a:cubicBezTo>
                  <a:lnTo>
                    <a:pt x="0" y="4076"/>
                  </a:lnTo>
                  <a:cubicBezTo>
                    <a:pt x="8191" y="1371"/>
                    <a:pt x="16764" y="0"/>
                    <a:pt x="25488" y="0"/>
                  </a:cubicBezTo>
                  <a:cubicBezTo>
                    <a:pt x="34201" y="0"/>
                    <a:pt x="42773" y="1371"/>
                    <a:pt x="50965" y="407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64" name="Google Shape;1064;p163"/>
            <p:cNvSpPr/>
            <p:nvPr/>
          </p:nvSpPr>
          <p:spPr>
            <a:xfrm>
              <a:off x="159842" y="377252"/>
              <a:ext cx="64200" cy="2700"/>
            </a:xfrm>
            <a:prstGeom prst="rect">
              <a:avLst/>
            </a:pr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65" name="Google Shape;1065;p163"/>
            <p:cNvSpPr/>
            <p:nvPr/>
          </p:nvSpPr>
          <p:spPr>
            <a:xfrm>
              <a:off x="176800" y="344239"/>
              <a:ext cx="30251" cy="67843"/>
            </a:xfrm>
            <a:custGeom>
              <a:avLst/>
              <a:gdLst/>
              <a:ahLst/>
              <a:cxnLst/>
              <a:rect l="l" t="t" r="r" b="b"/>
              <a:pathLst>
                <a:path w="30251" h="67843" extrusionOk="0">
                  <a:moveTo>
                    <a:pt x="15125" y="67843"/>
                  </a:moveTo>
                  <a:cubicBezTo>
                    <a:pt x="6642" y="67843"/>
                    <a:pt x="0" y="52933"/>
                    <a:pt x="0" y="33921"/>
                  </a:cubicBezTo>
                  <a:cubicBezTo>
                    <a:pt x="0" y="14897"/>
                    <a:pt x="6642" y="0"/>
                    <a:pt x="15125" y="0"/>
                  </a:cubicBezTo>
                  <a:cubicBezTo>
                    <a:pt x="23596" y="0"/>
                    <a:pt x="30251" y="14897"/>
                    <a:pt x="30251" y="33921"/>
                  </a:cubicBezTo>
                  <a:cubicBezTo>
                    <a:pt x="30251" y="52933"/>
                    <a:pt x="23596" y="67843"/>
                    <a:pt x="15125" y="67843"/>
                  </a:cubicBezTo>
                  <a:close/>
                  <a:moveTo>
                    <a:pt x="15125" y="2755"/>
                  </a:moveTo>
                  <a:cubicBezTo>
                    <a:pt x="9144" y="2755"/>
                    <a:pt x="2743" y="15278"/>
                    <a:pt x="2743" y="33921"/>
                  </a:cubicBezTo>
                  <a:cubicBezTo>
                    <a:pt x="2743" y="52565"/>
                    <a:pt x="9144" y="65087"/>
                    <a:pt x="15125" y="65087"/>
                  </a:cubicBezTo>
                  <a:cubicBezTo>
                    <a:pt x="21107" y="65087"/>
                    <a:pt x="27495" y="52565"/>
                    <a:pt x="27495" y="33921"/>
                  </a:cubicBezTo>
                  <a:cubicBezTo>
                    <a:pt x="27495" y="15278"/>
                    <a:pt x="21107" y="2755"/>
                    <a:pt x="15125"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66" name="Google Shape;1066;p163"/>
          <p:cNvGrpSpPr/>
          <p:nvPr/>
        </p:nvGrpSpPr>
        <p:grpSpPr>
          <a:xfrm>
            <a:off x="2789915" y="2152869"/>
            <a:ext cx="375784" cy="362304"/>
            <a:chOff x="1205534" y="554286"/>
            <a:chExt cx="68453" cy="65989"/>
          </a:xfrm>
        </p:grpSpPr>
        <p:sp>
          <p:nvSpPr>
            <p:cNvPr id="1067" name="Google Shape;1067;p163"/>
            <p:cNvSpPr/>
            <p:nvPr/>
          </p:nvSpPr>
          <p:spPr>
            <a:xfrm>
              <a:off x="1205534" y="554286"/>
              <a:ext cx="68453" cy="65989"/>
            </a:xfrm>
            <a:custGeom>
              <a:avLst/>
              <a:gdLst/>
              <a:ahLst/>
              <a:cxnLst/>
              <a:rect l="l" t="t" r="r" b="b"/>
              <a:pathLst>
                <a:path w="68453" h="65989" extrusionOk="0">
                  <a:moveTo>
                    <a:pt x="19100" y="65989"/>
                  </a:moveTo>
                  <a:cubicBezTo>
                    <a:pt x="18567" y="65989"/>
                    <a:pt x="18034" y="65849"/>
                    <a:pt x="17538" y="65582"/>
                  </a:cubicBezTo>
                  <a:cubicBezTo>
                    <a:pt x="16509" y="65011"/>
                    <a:pt x="15900" y="63957"/>
                    <a:pt x="15900" y="62788"/>
                  </a:cubicBezTo>
                  <a:lnTo>
                    <a:pt x="15900" y="50876"/>
                  </a:lnTo>
                  <a:cubicBezTo>
                    <a:pt x="15900" y="50622"/>
                    <a:pt x="15684" y="50406"/>
                    <a:pt x="15443" y="50406"/>
                  </a:cubicBezTo>
                  <a:lnTo>
                    <a:pt x="4648" y="50406"/>
                  </a:lnTo>
                  <a:cubicBezTo>
                    <a:pt x="2895" y="50406"/>
                    <a:pt x="1422" y="49047"/>
                    <a:pt x="1269" y="47320"/>
                  </a:cubicBezTo>
                  <a:cubicBezTo>
                    <a:pt x="0" y="32639"/>
                    <a:pt x="0" y="17767"/>
                    <a:pt x="1269" y="3073"/>
                  </a:cubicBezTo>
                  <a:cubicBezTo>
                    <a:pt x="1422" y="1346"/>
                    <a:pt x="2895" y="0"/>
                    <a:pt x="4648" y="0"/>
                  </a:cubicBezTo>
                  <a:lnTo>
                    <a:pt x="63804" y="0"/>
                  </a:lnTo>
                  <a:cubicBezTo>
                    <a:pt x="65544" y="0"/>
                    <a:pt x="67030" y="1346"/>
                    <a:pt x="67183" y="3073"/>
                  </a:cubicBezTo>
                  <a:cubicBezTo>
                    <a:pt x="68453" y="17767"/>
                    <a:pt x="68453" y="32639"/>
                    <a:pt x="67183" y="47320"/>
                  </a:cubicBezTo>
                  <a:cubicBezTo>
                    <a:pt x="67030" y="49047"/>
                    <a:pt x="65544" y="50406"/>
                    <a:pt x="63804" y="50406"/>
                  </a:cubicBezTo>
                  <a:lnTo>
                    <a:pt x="46075" y="50406"/>
                  </a:lnTo>
                  <a:cubicBezTo>
                    <a:pt x="45478" y="50406"/>
                    <a:pt x="44894" y="50584"/>
                    <a:pt x="44386" y="50888"/>
                  </a:cubicBezTo>
                  <a:lnTo>
                    <a:pt x="20789" y="65506"/>
                  </a:lnTo>
                  <a:cubicBezTo>
                    <a:pt x="20269" y="65824"/>
                    <a:pt x="19697" y="65989"/>
                    <a:pt x="19100" y="65989"/>
                  </a:cubicBezTo>
                  <a:close/>
                  <a:moveTo>
                    <a:pt x="4648" y="2743"/>
                  </a:moveTo>
                  <a:cubicBezTo>
                    <a:pt x="4343" y="2743"/>
                    <a:pt x="4038" y="3022"/>
                    <a:pt x="4013" y="3314"/>
                  </a:cubicBezTo>
                  <a:cubicBezTo>
                    <a:pt x="2755" y="17843"/>
                    <a:pt x="2755" y="32562"/>
                    <a:pt x="4013" y="47078"/>
                  </a:cubicBezTo>
                  <a:cubicBezTo>
                    <a:pt x="4038" y="47383"/>
                    <a:pt x="4343" y="47663"/>
                    <a:pt x="4648" y="47663"/>
                  </a:cubicBezTo>
                  <a:lnTo>
                    <a:pt x="15443" y="47663"/>
                  </a:lnTo>
                  <a:cubicBezTo>
                    <a:pt x="17195" y="47663"/>
                    <a:pt x="18643" y="49098"/>
                    <a:pt x="18643" y="50876"/>
                  </a:cubicBezTo>
                  <a:lnTo>
                    <a:pt x="18643" y="62788"/>
                  </a:lnTo>
                  <a:cubicBezTo>
                    <a:pt x="18643" y="63017"/>
                    <a:pt x="18783" y="63131"/>
                    <a:pt x="18872" y="63182"/>
                  </a:cubicBezTo>
                  <a:cubicBezTo>
                    <a:pt x="18961" y="63233"/>
                    <a:pt x="19151" y="63296"/>
                    <a:pt x="19342" y="63169"/>
                  </a:cubicBezTo>
                  <a:lnTo>
                    <a:pt x="42938" y="48552"/>
                  </a:lnTo>
                  <a:cubicBezTo>
                    <a:pt x="43878" y="47967"/>
                    <a:pt x="44958" y="47663"/>
                    <a:pt x="46075" y="47663"/>
                  </a:cubicBezTo>
                  <a:lnTo>
                    <a:pt x="63804" y="47663"/>
                  </a:lnTo>
                  <a:cubicBezTo>
                    <a:pt x="64122" y="47663"/>
                    <a:pt x="64414" y="47383"/>
                    <a:pt x="64439" y="47078"/>
                  </a:cubicBezTo>
                  <a:cubicBezTo>
                    <a:pt x="65709" y="32562"/>
                    <a:pt x="65709" y="17843"/>
                    <a:pt x="64439" y="3314"/>
                  </a:cubicBezTo>
                  <a:cubicBezTo>
                    <a:pt x="64414" y="3022"/>
                    <a:pt x="64122" y="2743"/>
                    <a:pt x="6380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68" name="Google Shape;1068;p163"/>
            <p:cNvSpPr/>
            <p:nvPr/>
          </p:nvSpPr>
          <p:spPr>
            <a:xfrm>
              <a:off x="1220613" y="559875"/>
              <a:ext cx="37490" cy="37490"/>
            </a:xfrm>
            <a:custGeom>
              <a:avLst/>
              <a:gdLst/>
              <a:ahLst/>
              <a:cxnLst/>
              <a:rect l="l" t="t" r="r" b="b"/>
              <a:pathLst>
                <a:path w="37490" h="37490" extrusionOk="0">
                  <a:moveTo>
                    <a:pt x="19608" y="37490"/>
                  </a:moveTo>
                  <a:cubicBezTo>
                    <a:pt x="15036" y="37490"/>
                    <a:pt x="10452" y="35750"/>
                    <a:pt x="6972" y="32257"/>
                  </a:cubicBezTo>
                  <a:cubicBezTo>
                    <a:pt x="0" y="25285"/>
                    <a:pt x="0" y="13944"/>
                    <a:pt x="6972" y="6972"/>
                  </a:cubicBezTo>
                  <a:cubicBezTo>
                    <a:pt x="13944" y="0"/>
                    <a:pt x="25285" y="0"/>
                    <a:pt x="32257" y="6972"/>
                  </a:cubicBezTo>
                  <a:cubicBezTo>
                    <a:pt x="35636" y="10350"/>
                    <a:pt x="37490" y="14833"/>
                    <a:pt x="37490" y="19621"/>
                  </a:cubicBezTo>
                  <a:cubicBezTo>
                    <a:pt x="37490" y="24396"/>
                    <a:pt x="35636" y="28879"/>
                    <a:pt x="32257" y="32257"/>
                  </a:cubicBezTo>
                  <a:cubicBezTo>
                    <a:pt x="28778" y="35750"/>
                    <a:pt x="24193" y="37490"/>
                    <a:pt x="19608" y="37490"/>
                  </a:cubicBezTo>
                  <a:close/>
                  <a:moveTo>
                    <a:pt x="19608" y="4495"/>
                  </a:moveTo>
                  <a:cubicBezTo>
                    <a:pt x="15735" y="4495"/>
                    <a:pt x="11874" y="5968"/>
                    <a:pt x="8915" y="8915"/>
                  </a:cubicBezTo>
                  <a:cubicBezTo>
                    <a:pt x="3009" y="14820"/>
                    <a:pt x="3009" y="24409"/>
                    <a:pt x="8915" y="30314"/>
                  </a:cubicBezTo>
                  <a:cubicBezTo>
                    <a:pt x="14820" y="36220"/>
                    <a:pt x="24409" y="36220"/>
                    <a:pt x="30314" y="30314"/>
                  </a:cubicBezTo>
                  <a:cubicBezTo>
                    <a:pt x="33159" y="27457"/>
                    <a:pt x="34734" y="23660"/>
                    <a:pt x="34734" y="19621"/>
                  </a:cubicBezTo>
                  <a:cubicBezTo>
                    <a:pt x="34734" y="15582"/>
                    <a:pt x="33159" y="11772"/>
                    <a:pt x="30314" y="8915"/>
                  </a:cubicBezTo>
                  <a:cubicBezTo>
                    <a:pt x="27355" y="5968"/>
                    <a:pt x="23494" y="4495"/>
                    <a:pt x="19608" y="449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69" name="Google Shape;1069;p163"/>
            <p:cNvSpPr/>
            <p:nvPr/>
          </p:nvSpPr>
          <p:spPr>
            <a:xfrm>
              <a:off x="1227625" y="566718"/>
              <a:ext cx="25806" cy="25806"/>
            </a:xfrm>
            <a:custGeom>
              <a:avLst/>
              <a:gdLst/>
              <a:ahLst/>
              <a:cxnLst/>
              <a:rect l="l" t="t" r="r" b="b"/>
              <a:pathLst>
                <a:path w="25806" h="25806" extrusionOk="0">
                  <a:moveTo>
                    <a:pt x="1943" y="25806"/>
                  </a:moveTo>
                  <a:lnTo>
                    <a:pt x="0" y="23863"/>
                  </a:lnTo>
                  <a:lnTo>
                    <a:pt x="23863" y="0"/>
                  </a:lnTo>
                  <a:lnTo>
                    <a:pt x="25806" y="1943"/>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70" name="Google Shape;1070;p163"/>
          <p:cNvGrpSpPr/>
          <p:nvPr/>
        </p:nvGrpSpPr>
        <p:grpSpPr>
          <a:xfrm>
            <a:off x="4479786" y="2152836"/>
            <a:ext cx="375778" cy="362370"/>
            <a:chOff x="1576980" y="7637520"/>
            <a:chExt cx="684520" cy="660010"/>
          </a:xfrm>
        </p:grpSpPr>
        <p:sp>
          <p:nvSpPr>
            <p:cNvPr id="1071" name="Google Shape;1071;p163"/>
            <p:cNvSpPr/>
            <p:nvPr/>
          </p:nvSpPr>
          <p:spPr>
            <a:xfrm>
              <a:off x="1671810" y="778427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72" name="Google Shape;1072;p163"/>
            <p:cNvSpPr/>
            <p:nvPr/>
          </p:nvSpPr>
          <p:spPr>
            <a:xfrm>
              <a:off x="1671810" y="788511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73" name="Google Shape;1073;p163"/>
            <p:cNvSpPr/>
            <p:nvPr/>
          </p:nvSpPr>
          <p:spPr>
            <a:xfrm>
              <a:off x="1671810" y="798593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74" name="Google Shape;1074;p163"/>
            <p:cNvSpPr/>
            <p:nvPr/>
          </p:nvSpPr>
          <p:spPr>
            <a:xfrm>
              <a:off x="1576980" y="7637520"/>
              <a:ext cx="684520" cy="660010"/>
            </a:xfrm>
            <a:custGeom>
              <a:avLst/>
              <a:gdLst/>
              <a:ahLst/>
              <a:cxnLst/>
              <a:rect l="l" t="t" r="r" b="b"/>
              <a:pathLst>
                <a:path w="68452" h="66001" extrusionOk="0">
                  <a:moveTo>
                    <a:pt x="67183" y="3086"/>
                  </a:moveTo>
                  <a:cubicBezTo>
                    <a:pt x="67030" y="1358"/>
                    <a:pt x="65544" y="0"/>
                    <a:pt x="63804" y="0"/>
                  </a:cubicBezTo>
                  <a:lnTo>
                    <a:pt x="4648" y="0"/>
                  </a:lnTo>
                  <a:cubicBezTo>
                    <a:pt x="2908" y="0"/>
                    <a:pt x="1422" y="1358"/>
                    <a:pt x="1269" y="3086"/>
                  </a:cubicBezTo>
                  <a:cubicBezTo>
                    <a:pt x="0" y="17767"/>
                    <a:pt x="0" y="32651"/>
                    <a:pt x="1269" y="47332"/>
                  </a:cubicBezTo>
                  <a:cubicBezTo>
                    <a:pt x="1422" y="49060"/>
                    <a:pt x="2908" y="50419"/>
                    <a:pt x="4648" y="50419"/>
                  </a:cubicBezTo>
                  <a:lnTo>
                    <a:pt x="15443" y="50419"/>
                  </a:lnTo>
                  <a:cubicBezTo>
                    <a:pt x="15684" y="50419"/>
                    <a:pt x="15900" y="50622"/>
                    <a:pt x="15900" y="50876"/>
                  </a:cubicBezTo>
                  <a:lnTo>
                    <a:pt x="15900" y="62788"/>
                  </a:lnTo>
                  <a:cubicBezTo>
                    <a:pt x="15900" y="63957"/>
                    <a:pt x="16522" y="65023"/>
                    <a:pt x="17538" y="65595"/>
                  </a:cubicBezTo>
                  <a:cubicBezTo>
                    <a:pt x="18034" y="65862"/>
                    <a:pt x="18567" y="66001"/>
                    <a:pt x="19100" y="66001"/>
                  </a:cubicBezTo>
                  <a:cubicBezTo>
                    <a:pt x="19697" y="66001"/>
                    <a:pt x="20269" y="65836"/>
                    <a:pt x="20789" y="65519"/>
                  </a:cubicBezTo>
                  <a:lnTo>
                    <a:pt x="44373" y="50901"/>
                  </a:lnTo>
                  <a:cubicBezTo>
                    <a:pt x="44881" y="50584"/>
                    <a:pt x="45466" y="50419"/>
                    <a:pt x="46075" y="50419"/>
                  </a:cubicBezTo>
                  <a:lnTo>
                    <a:pt x="63804" y="50419"/>
                  </a:lnTo>
                  <a:cubicBezTo>
                    <a:pt x="65544" y="50419"/>
                    <a:pt x="67030" y="49060"/>
                    <a:pt x="67183" y="47332"/>
                  </a:cubicBezTo>
                  <a:cubicBezTo>
                    <a:pt x="68452" y="32651"/>
                    <a:pt x="68452" y="17767"/>
                    <a:pt x="67183" y="3086"/>
                  </a:cubicBezTo>
                  <a:close/>
                  <a:moveTo>
                    <a:pt x="64439" y="47091"/>
                  </a:moveTo>
                  <a:cubicBezTo>
                    <a:pt x="64414" y="47396"/>
                    <a:pt x="64109" y="47663"/>
                    <a:pt x="63804" y="47663"/>
                  </a:cubicBezTo>
                  <a:lnTo>
                    <a:pt x="46075" y="47663"/>
                  </a:lnTo>
                  <a:cubicBezTo>
                    <a:pt x="44957" y="47663"/>
                    <a:pt x="43878" y="47980"/>
                    <a:pt x="42938" y="48564"/>
                  </a:cubicBezTo>
                  <a:lnTo>
                    <a:pt x="19342" y="63182"/>
                  </a:lnTo>
                  <a:cubicBezTo>
                    <a:pt x="19151" y="63296"/>
                    <a:pt x="18961" y="63233"/>
                    <a:pt x="18884" y="63195"/>
                  </a:cubicBezTo>
                  <a:cubicBezTo>
                    <a:pt x="18796" y="63144"/>
                    <a:pt x="18643" y="63017"/>
                    <a:pt x="18643" y="62788"/>
                  </a:cubicBezTo>
                  <a:lnTo>
                    <a:pt x="18643" y="50876"/>
                  </a:lnTo>
                  <a:cubicBezTo>
                    <a:pt x="18643" y="49110"/>
                    <a:pt x="17208" y="47663"/>
                    <a:pt x="15443" y="47663"/>
                  </a:cubicBezTo>
                  <a:lnTo>
                    <a:pt x="4648" y="47663"/>
                  </a:lnTo>
                  <a:cubicBezTo>
                    <a:pt x="4343" y="47663"/>
                    <a:pt x="4038" y="47396"/>
                    <a:pt x="4013" y="47091"/>
                  </a:cubicBezTo>
                  <a:cubicBezTo>
                    <a:pt x="2755" y="32575"/>
                    <a:pt x="2755" y="17843"/>
                    <a:pt x="4013" y="3327"/>
                  </a:cubicBezTo>
                  <a:cubicBezTo>
                    <a:pt x="4038" y="3022"/>
                    <a:pt x="4343" y="2755"/>
                    <a:pt x="4648" y="2755"/>
                  </a:cubicBezTo>
                  <a:lnTo>
                    <a:pt x="63804" y="2755"/>
                  </a:lnTo>
                  <a:cubicBezTo>
                    <a:pt x="64109" y="2755"/>
                    <a:pt x="64414" y="3022"/>
                    <a:pt x="64439" y="3327"/>
                  </a:cubicBezTo>
                  <a:cubicBezTo>
                    <a:pt x="65709" y="17843"/>
                    <a:pt x="65709" y="32575"/>
                    <a:pt x="64439" y="47091"/>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75" name="Google Shape;1075;p163"/>
          <p:cNvGrpSpPr/>
          <p:nvPr/>
        </p:nvGrpSpPr>
        <p:grpSpPr>
          <a:xfrm>
            <a:off x="6157368" y="2141226"/>
            <a:ext cx="400350" cy="385589"/>
            <a:chOff x="1622817" y="343325"/>
            <a:chExt cx="72928" cy="70230"/>
          </a:xfrm>
        </p:grpSpPr>
        <p:sp>
          <p:nvSpPr>
            <p:cNvPr id="1076" name="Google Shape;1076;p163"/>
            <p:cNvSpPr/>
            <p:nvPr/>
          </p:nvSpPr>
          <p:spPr>
            <a:xfrm>
              <a:off x="1647831" y="372661"/>
              <a:ext cx="10071" cy="10083"/>
            </a:xfrm>
            <a:custGeom>
              <a:avLst/>
              <a:gdLst/>
              <a:ahLst/>
              <a:cxnLst/>
              <a:rect l="l" t="t" r="r" b="b"/>
              <a:pathLst>
                <a:path w="10071" h="10083" extrusionOk="0">
                  <a:moveTo>
                    <a:pt x="5041" y="10083"/>
                  </a:moveTo>
                  <a:cubicBezTo>
                    <a:pt x="2247" y="10083"/>
                    <a:pt x="0" y="7810"/>
                    <a:pt x="0" y="5041"/>
                  </a:cubicBezTo>
                  <a:cubicBezTo>
                    <a:pt x="0" y="2260"/>
                    <a:pt x="2247" y="0"/>
                    <a:pt x="5041" y="0"/>
                  </a:cubicBezTo>
                  <a:cubicBezTo>
                    <a:pt x="7823" y="0"/>
                    <a:pt x="10071" y="2260"/>
                    <a:pt x="10071" y="5041"/>
                  </a:cubicBezTo>
                  <a:cubicBezTo>
                    <a:pt x="10071" y="7810"/>
                    <a:pt x="7823" y="10083"/>
                    <a:pt x="5041" y="10083"/>
                  </a:cubicBezTo>
                  <a:close/>
                  <a:moveTo>
                    <a:pt x="5041" y="2743"/>
                  </a:moveTo>
                  <a:cubicBezTo>
                    <a:pt x="3771" y="2743"/>
                    <a:pt x="2743" y="3771"/>
                    <a:pt x="2743" y="5041"/>
                  </a:cubicBezTo>
                  <a:cubicBezTo>
                    <a:pt x="2743" y="6299"/>
                    <a:pt x="3771" y="7327"/>
                    <a:pt x="5041" y="7327"/>
                  </a:cubicBezTo>
                  <a:cubicBezTo>
                    <a:pt x="6299" y="7327"/>
                    <a:pt x="7327" y="6299"/>
                    <a:pt x="7327" y="5041"/>
                  </a:cubicBezTo>
                  <a:cubicBezTo>
                    <a:pt x="7327" y="3771"/>
                    <a:pt x="6299" y="2743"/>
                    <a:pt x="5041"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77" name="Google Shape;1077;p163"/>
            <p:cNvSpPr/>
            <p:nvPr/>
          </p:nvSpPr>
          <p:spPr>
            <a:xfrm>
              <a:off x="1634994" y="372661"/>
              <a:ext cx="10071" cy="10083"/>
            </a:xfrm>
            <a:custGeom>
              <a:avLst/>
              <a:gdLst/>
              <a:ahLst/>
              <a:cxnLst/>
              <a:rect l="l" t="t" r="r" b="b"/>
              <a:pathLst>
                <a:path w="10071" h="10083" extrusionOk="0">
                  <a:moveTo>
                    <a:pt x="5041" y="10083"/>
                  </a:moveTo>
                  <a:cubicBezTo>
                    <a:pt x="2260" y="10083"/>
                    <a:pt x="0" y="7810"/>
                    <a:pt x="0" y="5041"/>
                  </a:cubicBezTo>
                  <a:cubicBezTo>
                    <a:pt x="0" y="2260"/>
                    <a:pt x="2260" y="0"/>
                    <a:pt x="5041" y="0"/>
                  </a:cubicBezTo>
                  <a:cubicBezTo>
                    <a:pt x="7823" y="0"/>
                    <a:pt x="10071" y="2260"/>
                    <a:pt x="10071" y="5041"/>
                  </a:cubicBezTo>
                  <a:cubicBezTo>
                    <a:pt x="10071" y="7810"/>
                    <a:pt x="7823" y="10083"/>
                    <a:pt x="5041" y="10083"/>
                  </a:cubicBezTo>
                  <a:close/>
                  <a:moveTo>
                    <a:pt x="5041" y="2743"/>
                  </a:moveTo>
                  <a:cubicBezTo>
                    <a:pt x="3771" y="2743"/>
                    <a:pt x="2743" y="3771"/>
                    <a:pt x="2743" y="5041"/>
                  </a:cubicBezTo>
                  <a:cubicBezTo>
                    <a:pt x="2743" y="6299"/>
                    <a:pt x="3771" y="7327"/>
                    <a:pt x="5041" y="7327"/>
                  </a:cubicBezTo>
                  <a:cubicBezTo>
                    <a:pt x="6311" y="7327"/>
                    <a:pt x="7340" y="6299"/>
                    <a:pt x="7340" y="5041"/>
                  </a:cubicBezTo>
                  <a:cubicBezTo>
                    <a:pt x="7340" y="3771"/>
                    <a:pt x="6311" y="2743"/>
                    <a:pt x="5041"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78" name="Google Shape;1078;p163"/>
            <p:cNvSpPr/>
            <p:nvPr/>
          </p:nvSpPr>
          <p:spPr>
            <a:xfrm>
              <a:off x="1660667" y="372661"/>
              <a:ext cx="10071" cy="10083"/>
            </a:xfrm>
            <a:custGeom>
              <a:avLst/>
              <a:gdLst/>
              <a:ahLst/>
              <a:cxnLst/>
              <a:rect l="l" t="t" r="r" b="b"/>
              <a:pathLst>
                <a:path w="10071" h="10083" extrusionOk="0">
                  <a:moveTo>
                    <a:pt x="5029" y="10083"/>
                  </a:moveTo>
                  <a:cubicBezTo>
                    <a:pt x="2247" y="10083"/>
                    <a:pt x="0" y="7810"/>
                    <a:pt x="0" y="5041"/>
                  </a:cubicBezTo>
                  <a:cubicBezTo>
                    <a:pt x="0" y="2260"/>
                    <a:pt x="2247" y="0"/>
                    <a:pt x="5029" y="0"/>
                  </a:cubicBezTo>
                  <a:cubicBezTo>
                    <a:pt x="7810" y="0"/>
                    <a:pt x="10071" y="2260"/>
                    <a:pt x="10071" y="5041"/>
                  </a:cubicBezTo>
                  <a:cubicBezTo>
                    <a:pt x="10071" y="7810"/>
                    <a:pt x="7810" y="10083"/>
                    <a:pt x="5029" y="10083"/>
                  </a:cubicBezTo>
                  <a:close/>
                  <a:moveTo>
                    <a:pt x="5029" y="2743"/>
                  </a:moveTo>
                  <a:cubicBezTo>
                    <a:pt x="3759" y="2743"/>
                    <a:pt x="2730" y="3771"/>
                    <a:pt x="2730" y="5041"/>
                  </a:cubicBezTo>
                  <a:cubicBezTo>
                    <a:pt x="2730" y="6299"/>
                    <a:pt x="3759" y="7327"/>
                    <a:pt x="5029" y="7327"/>
                  </a:cubicBezTo>
                  <a:cubicBezTo>
                    <a:pt x="6299" y="7327"/>
                    <a:pt x="7327" y="6299"/>
                    <a:pt x="7327" y="5041"/>
                  </a:cubicBezTo>
                  <a:cubicBezTo>
                    <a:pt x="7327" y="3771"/>
                    <a:pt x="6299" y="2743"/>
                    <a:pt x="5029"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79" name="Google Shape;1079;p163"/>
            <p:cNvSpPr/>
            <p:nvPr/>
          </p:nvSpPr>
          <p:spPr>
            <a:xfrm>
              <a:off x="1637745" y="343325"/>
              <a:ext cx="58000" cy="39979"/>
            </a:xfrm>
            <a:custGeom>
              <a:avLst/>
              <a:gdLst/>
              <a:ahLst/>
              <a:cxnLst/>
              <a:rect l="l" t="t" r="r" b="b"/>
              <a:pathLst>
                <a:path w="58000" h="39979" extrusionOk="0">
                  <a:moveTo>
                    <a:pt x="56489" y="39954"/>
                  </a:moveTo>
                  <a:lnTo>
                    <a:pt x="54660" y="39801"/>
                  </a:lnTo>
                  <a:cubicBezTo>
                    <a:pt x="54419" y="39776"/>
                    <a:pt x="54229" y="39560"/>
                    <a:pt x="54254" y="39306"/>
                  </a:cubicBezTo>
                  <a:cubicBezTo>
                    <a:pt x="55244" y="27368"/>
                    <a:pt x="55232" y="15265"/>
                    <a:pt x="54216" y="3327"/>
                  </a:cubicBezTo>
                  <a:cubicBezTo>
                    <a:pt x="54178" y="3035"/>
                    <a:pt x="53886" y="2743"/>
                    <a:pt x="53581" y="2743"/>
                  </a:cubicBezTo>
                  <a:lnTo>
                    <a:pt x="457" y="2743"/>
                  </a:lnTo>
                  <a:cubicBezTo>
                    <a:pt x="203" y="2743"/>
                    <a:pt x="0" y="2552"/>
                    <a:pt x="0" y="2285"/>
                  </a:cubicBezTo>
                  <a:lnTo>
                    <a:pt x="0" y="469"/>
                  </a:lnTo>
                  <a:cubicBezTo>
                    <a:pt x="0" y="203"/>
                    <a:pt x="203" y="0"/>
                    <a:pt x="457" y="0"/>
                  </a:cubicBezTo>
                  <a:lnTo>
                    <a:pt x="53581" y="0"/>
                  </a:lnTo>
                  <a:cubicBezTo>
                    <a:pt x="55321" y="0"/>
                    <a:pt x="56794" y="1358"/>
                    <a:pt x="56946" y="3086"/>
                  </a:cubicBezTo>
                  <a:cubicBezTo>
                    <a:pt x="57988" y="15189"/>
                    <a:pt x="58000" y="27444"/>
                    <a:pt x="56997" y="39535"/>
                  </a:cubicBezTo>
                  <a:cubicBezTo>
                    <a:pt x="56972" y="39789"/>
                    <a:pt x="56756" y="39979"/>
                    <a:pt x="56489" y="3995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80" name="Google Shape;1080;p163"/>
            <p:cNvSpPr/>
            <p:nvPr/>
          </p:nvSpPr>
          <p:spPr>
            <a:xfrm>
              <a:off x="1622817" y="356152"/>
              <a:ext cx="60109" cy="57403"/>
            </a:xfrm>
            <a:custGeom>
              <a:avLst/>
              <a:gdLst/>
              <a:ahLst/>
              <a:cxnLst/>
              <a:rect l="l" t="t" r="r" b="b"/>
              <a:pathLst>
                <a:path w="60109" h="57403" extrusionOk="0">
                  <a:moveTo>
                    <a:pt x="21805" y="57403"/>
                  </a:moveTo>
                  <a:cubicBezTo>
                    <a:pt x="21297" y="57403"/>
                    <a:pt x="20789" y="57276"/>
                    <a:pt x="20332" y="57035"/>
                  </a:cubicBezTo>
                  <a:cubicBezTo>
                    <a:pt x="19253" y="56476"/>
                    <a:pt x="18592" y="55397"/>
                    <a:pt x="18592" y="54190"/>
                  </a:cubicBezTo>
                  <a:lnTo>
                    <a:pt x="18592" y="43548"/>
                  </a:lnTo>
                  <a:cubicBezTo>
                    <a:pt x="18592" y="43294"/>
                    <a:pt x="18389" y="43091"/>
                    <a:pt x="18135" y="43091"/>
                  </a:cubicBezTo>
                  <a:lnTo>
                    <a:pt x="4419" y="43091"/>
                  </a:lnTo>
                  <a:cubicBezTo>
                    <a:pt x="2679" y="43091"/>
                    <a:pt x="1193" y="41732"/>
                    <a:pt x="1041" y="40004"/>
                  </a:cubicBezTo>
                  <a:cubicBezTo>
                    <a:pt x="0" y="27762"/>
                    <a:pt x="0" y="15341"/>
                    <a:pt x="1041" y="3086"/>
                  </a:cubicBezTo>
                  <a:cubicBezTo>
                    <a:pt x="1193" y="1371"/>
                    <a:pt x="2679" y="0"/>
                    <a:pt x="4419" y="0"/>
                  </a:cubicBezTo>
                  <a:lnTo>
                    <a:pt x="55676" y="0"/>
                  </a:lnTo>
                  <a:cubicBezTo>
                    <a:pt x="57416" y="0"/>
                    <a:pt x="58902" y="1371"/>
                    <a:pt x="59054" y="3086"/>
                  </a:cubicBezTo>
                  <a:cubicBezTo>
                    <a:pt x="60109" y="15341"/>
                    <a:pt x="60109" y="27762"/>
                    <a:pt x="59054" y="40004"/>
                  </a:cubicBezTo>
                  <a:cubicBezTo>
                    <a:pt x="58902" y="41732"/>
                    <a:pt x="57416" y="43091"/>
                    <a:pt x="55676" y="43091"/>
                  </a:cubicBezTo>
                  <a:lnTo>
                    <a:pt x="43738" y="43091"/>
                  </a:lnTo>
                  <a:cubicBezTo>
                    <a:pt x="43256" y="43091"/>
                    <a:pt x="42798" y="43243"/>
                    <a:pt x="42405" y="43510"/>
                  </a:cubicBezTo>
                  <a:lnTo>
                    <a:pt x="23660" y="56807"/>
                  </a:lnTo>
                  <a:cubicBezTo>
                    <a:pt x="23101" y="57200"/>
                    <a:pt x="22453" y="57403"/>
                    <a:pt x="21805" y="57403"/>
                  </a:cubicBezTo>
                  <a:close/>
                  <a:moveTo>
                    <a:pt x="4419" y="2755"/>
                  </a:moveTo>
                  <a:cubicBezTo>
                    <a:pt x="4114" y="2755"/>
                    <a:pt x="3809" y="3022"/>
                    <a:pt x="3784" y="3327"/>
                  </a:cubicBezTo>
                  <a:cubicBezTo>
                    <a:pt x="2755" y="15417"/>
                    <a:pt x="2755" y="27673"/>
                    <a:pt x="3784" y="39763"/>
                  </a:cubicBezTo>
                  <a:cubicBezTo>
                    <a:pt x="3809" y="40068"/>
                    <a:pt x="4114" y="40335"/>
                    <a:pt x="4419" y="40335"/>
                  </a:cubicBezTo>
                  <a:lnTo>
                    <a:pt x="18135" y="40335"/>
                  </a:lnTo>
                  <a:cubicBezTo>
                    <a:pt x="19900" y="40335"/>
                    <a:pt x="21335" y="41770"/>
                    <a:pt x="21335" y="43548"/>
                  </a:cubicBezTo>
                  <a:lnTo>
                    <a:pt x="21335" y="54190"/>
                  </a:lnTo>
                  <a:cubicBezTo>
                    <a:pt x="21335" y="54432"/>
                    <a:pt x="21501" y="54546"/>
                    <a:pt x="21590" y="54597"/>
                  </a:cubicBezTo>
                  <a:cubicBezTo>
                    <a:pt x="21678" y="54648"/>
                    <a:pt x="21869" y="54711"/>
                    <a:pt x="22072" y="54559"/>
                  </a:cubicBezTo>
                  <a:lnTo>
                    <a:pt x="40817" y="41262"/>
                  </a:lnTo>
                  <a:cubicBezTo>
                    <a:pt x="41681" y="40652"/>
                    <a:pt x="42684" y="40335"/>
                    <a:pt x="43738" y="40335"/>
                  </a:cubicBezTo>
                  <a:lnTo>
                    <a:pt x="55676" y="40335"/>
                  </a:lnTo>
                  <a:cubicBezTo>
                    <a:pt x="55981" y="40335"/>
                    <a:pt x="56286" y="40068"/>
                    <a:pt x="56311" y="39763"/>
                  </a:cubicBezTo>
                  <a:cubicBezTo>
                    <a:pt x="57353" y="27673"/>
                    <a:pt x="57353" y="15417"/>
                    <a:pt x="56311" y="3327"/>
                  </a:cubicBezTo>
                  <a:cubicBezTo>
                    <a:pt x="56286" y="3035"/>
                    <a:pt x="55981" y="2755"/>
                    <a:pt x="55676"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81" name="Google Shape;1081;p163"/>
            <p:cNvSpPr/>
            <p:nvPr/>
          </p:nvSpPr>
          <p:spPr>
            <a:xfrm>
              <a:off x="1631332" y="349749"/>
              <a:ext cx="58000" cy="39966"/>
            </a:xfrm>
            <a:custGeom>
              <a:avLst/>
              <a:gdLst/>
              <a:ahLst/>
              <a:cxnLst/>
              <a:rect l="l" t="t" r="r" b="b"/>
              <a:pathLst>
                <a:path w="58000" h="39966" extrusionOk="0">
                  <a:moveTo>
                    <a:pt x="56489" y="39954"/>
                  </a:moveTo>
                  <a:lnTo>
                    <a:pt x="54660" y="39789"/>
                  </a:lnTo>
                  <a:cubicBezTo>
                    <a:pt x="54419" y="39763"/>
                    <a:pt x="54229" y="39560"/>
                    <a:pt x="54241" y="39293"/>
                  </a:cubicBezTo>
                  <a:cubicBezTo>
                    <a:pt x="55244" y="27355"/>
                    <a:pt x="55232" y="15265"/>
                    <a:pt x="54203" y="3314"/>
                  </a:cubicBezTo>
                  <a:cubicBezTo>
                    <a:pt x="54178" y="3022"/>
                    <a:pt x="53886" y="2743"/>
                    <a:pt x="53581" y="2743"/>
                  </a:cubicBezTo>
                  <a:lnTo>
                    <a:pt x="457" y="2743"/>
                  </a:lnTo>
                  <a:cubicBezTo>
                    <a:pt x="190" y="2743"/>
                    <a:pt x="0" y="2540"/>
                    <a:pt x="0" y="2285"/>
                  </a:cubicBezTo>
                  <a:lnTo>
                    <a:pt x="0" y="457"/>
                  </a:lnTo>
                  <a:cubicBezTo>
                    <a:pt x="0" y="203"/>
                    <a:pt x="190" y="0"/>
                    <a:pt x="457" y="0"/>
                  </a:cubicBezTo>
                  <a:lnTo>
                    <a:pt x="53581" y="0"/>
                  </a:lnTo>
                  <a:cubicBezTo>
                    <a:pt x="55321" y="0"/>
                    <a:pt x="56794" y="1346"/>
                    <a:pt x="56946" y="3086"/>
                  </a:cubicBezTo>
                  <a:cubicBezTo>
                    <a:pt x="57988" y="15176"/>
                    <a:pt x="58000" y="27432"/>
                    <a:pt x="56984" y="39535"/>
                  </a:cubicBezTo>
                  <a:cubicBezTo>
                    <a:pt x="56972" y="39776"/>
                    <a:pt x="56743" y="39966"/>
                    <a:pt x="56489" y="39954"/>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82" name="Google Shape;1082;p163"/>
          <p:cNvGrpSpPr/>
          <p:nvPr/>
        </p:nvGrpSpPr>
        <p:grpSpPr>
          <a:xfrm>
            <a:off x="7893415" y="2147743"/>
            <a:ext cx="307992" cy="372555"/>
            <a:chOff x="793045" y="344227"/>
            <a:chExt cx="56104" cy="67856"/>
          </a:xfrm>
        </p:grpSpPr>
        <p:sp>
          <p:nvSpPr>
            <p:cNvPr id="1083" name="Google Shape;1083;p163"/>
            <p:cNvSpPr/>
            <p:nvPr/>
          </p:nvSpPr>
          <p:spPr>
            <a:xfrm>
              <a:off x="794890" y="346994"/>
              <a:ext cx="32080" cy="32080"/>
            </a:xfrm>
            <a:custGeom>
              <a:avLst/>
              <a:gdLst/>
              <a:ahLst/>
              <a:cxnLst/>
              <a:rect l="l" t="t" r="r" b="b"/>
              <a:pathLst>
                <a:path w="32080" h="32080" extrusionOk="0">
                  <a:moveTo>
                    <a:pt x="28867" y="32080"/>
                  </a:moveTo>
                  <a:lnTo>
                    <a:pt x="0" y="32080"/>
                  </a:lnTo>
                  <a:lnTo>
                    <a:pt x="0" y="29336"/>
                  </a:lnTo>
                  <a:lnTo>
                    <a:pt x="28867" y="29336"/>
                  </a:lnTo>
                  <a:cubicBezTo>
                    <a:pt x="29121" y="29336"/>
                    <a:pt x="29324" y="29121"/>
                    <a:pt x="29324" y="28879"/>
                  </a:cubicBezTo>
                  <a:lnTo>
                    <a:pt x="29324" y="3213"/>
                  </a:lnTo>
                  <a:cubicBezTo>
                    <a:pt x="29324" y="2959"/>
                    <a:pt x="29121" y="2743"/>
                    <a:pt x="28867" y="2743"/>
                  </a:cubicBezTo>
                  <a:lnTo>
                    <a:pt x="0" y="2743"/>
                  </a:lnTo>
                  <a:lnTo>
                    <a:pt x="0" y="0"/>
                  </a:lnTo>
                  <a:lnTo>
                    <a:pt x="28867" y="0"/>
                  </a:lnTo>
                  <a:cubicBezTo>
                    <a:pt x="30645" y="0"/>
                    <a:pt x="32080" y="1435"/>
                    <a:pt x="32080" y="3213"/>
                  </a:cubicBezTo>
                  <a:lnTo>
                    <a:pt x="32080" y="28879"/>
                  </a:lnTo>
                  <a:cubicBezTo>
                    <a:pt x="32080" y="30645"/>
                    <a:pt x="30645" y="32080"/>
                    <a:pt x="28867" y="3208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84" name="Google Shape;1084;p163"/>
            <p:cNvSpPr/>
            <p:nvPr/>
          </p:nvSpPr>
          <p:spPr>
            <a:xfrm>
              <a:off x="814136" y="355241"/>
              <a:ext cx="35013" cy="32080"/>
            </a:xfrm>
            <a:custGeom>
              <a:avLst/>
              <a:gdLst/>
              <a:ahLst/>
              <a:cxnLst/>
              <a:rect l="l" t="t" r="r" b="b"/>
              <a:pathLst>
                <a:path w="35013" h="32080" extrusionOk="0">
                  <a:moveTo>
                    <a:pt x="31635" y="32080"/>
                  </a:moveTo>
                  <a:lnTo>
                    <a:pt x="3200" y="32080"/>
                  </a:lnTo>
                  <a:cubicBezTo>
                    <a:pt x="1435" y="32080"/>
                    <a:pt x="0" y="30645"/>
                    <a:pt x="0" y="28879"/>
                  </a:cubicBezTo>
                  <a:lnTo>
                    <a:pt x="0" y="22009"/>
                  </a:lnTo>
                  <a:lnTo>
                    <a:pt x="2755" y="22009"/>
                  </a:lnTo>
                  <a:lnTo>
                    <a:pt x="2755" y="28879"/>
                  </a:lnTo>
                  <a:cubicBezTo>
                    <a:pt x="2755" y="29133"/>
                    <a:pt x="2959" y="29336"/>
                    <a:pt x="3200" y="29336"/>
                  </a:cubicBezTo>
                  <a:lnTo>
                    <a:pt x="31635" y="29336"/>
                  </a:lnTo>
                  <a:cubicBezTo>
                    <a:pt x="31877" y="29336"/>
                    <a:pt x="31991" y="29184"/>
                    <a:pt x="32042" y="29095"/>
                  </a:cubicBezTo>
                  <a:cubicBezTo>
                    <a:pt x="32092" y="29006"/>
                    <a:pt x="32156" y="28828"/>
                    <a:pt x="32029" y="28638"/>
                  </a:cubicBezTo>
                  <a:lnTo>
                    <a:pt x="25222" y="17741"/>
                  </a:lnTo>
                  <a:cubicBezTo>
                    <a:pt x="24574" y="16713"/>
                    <a:pt x="24574" y="15379"/>
                    <a:pt x="25222" y="14350"/>
                  </a:cubicBezTo>
                  <a:lnTo>
                    <a:pt x="32029" y="3454"/>
                  </a:lnTo>
                  <a:cubicBezTo>
                    <a:pt x="32156" y="3251"/>
                    <a:pt x="32092" y="3073"/>
                    <a:pt x="32042" y="2984"/>
                  </a:cubicBezTo>
                  <a:cubicBezTo>
                    <a:pt x="31991" y="2895"/>
                    <a:pt x="31877" y="2743"/>
                    <a:pt x="31635" y="2743"/>
                  </a:cubicBezTo>
                  <a:lnTo>
                    <a:pt x="10998" y="2743"/>
                  </a:lnTo>
                  <a:lnTo>
                    <a:pt x="10998" y="0"/>
                  </a:lnTo>
                  <a:lnTo>
                    <a:pt x="31635" y="0"/>
                  </a:lnTo>
                  <a:cubicBezTo>
                    <a:pt x="32804" y="0"/>
                    <a:pt x="33870" y="634"/>
                    <a:pt x="34442" y="1650"/>
                  </a:cubicBezTo>
                  <a:cubicBezTo>
                    <a:pt x="35013" y="2679"/>
                    <a:pt x="34975" y="3924"/>
                    <a:pt x="34353" y="4902"/>
                  </a:cubicBezTo>
                  <a:lnTo>
                    <a:pt x="27546" y="15798"/>
                  </a:lnTo>
                  <a:cubicBezTo>
                    <a:pt x="27457" y="15951"/>
                    <a:pt x="27457" y="16141"/>
                    <a:pt x="27546" y="16281"/>
                  </a:cubicBezTo>
                  <a:lnTo>
                    <a:pt x="34353" y="27177"/>
                  </a:lnTo>
                  <a:cubicBezTo>
                    <a:pt x="34975" y="28155"/>
                    <a:pt x="35013" y="29413"/>
                    <a:pt x="34442" y="30429"/>
                  </a:cubicBezTo>
                  <a:cubicBezTo>
                    <a:pt x="33870" y="31445"/>
                    <a:pt x="32804" y="32080"/>
                    <a:pt x="31635" y="3208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85" name="Google Shape;1085;p163"/>
            <p:cNvSpPr/>
            <p:nvPr/>
          </p:nvSpPr>
          <p:spPr>
            <a:xfrm>
              <a:off x="815097" y="376104"/>
              <a:ext cx="10820" cy="9537"/>
            </a:xfrm>
            <a:custGeom>
              <a:avLst/>
              <a:gdLst/>
              <a:ahLst/>
              <a:cxnLst/>
              <a:rect l="l" t="t" r="r" b="b"/>
              <a:pathLst>
                <a:path w="10820" h="9537" extrusionOk="0">
                  <a:moveTo>
                    <a:pt x="1739" y="9537"/>
                  </a:moveTo>
                  <a:lnTo>
                    <a:pt x="0" y="7404"/>
                  </a:lnTo>
                  <a:lnTo>
                    <a:pt x="9093" y="0"/>
                  </a:lnTo>
                  <a:lnTo>
                    <a:pt x="10820" y="2133"/>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86" name="Google Shape;1086;p163"/>
            <p:cNvSpPr/>
            <p:nvPr/>
          </p:nvSpPr>
          <p:spPr>
            <a:xfrm>
              <a:off x="793045" y="344227"/>
              <a:ext cx="2755" cy="67856"/>
            </a:xfrm>
            <a:custGeom>
              <a:avLst/>
              <a:gdLst/>
              <a:ahLst/>
              <a:cxnLst/>
              <a:rect l="l" t="t" r="r" b="b"/>
              <a:pathLst>
                <a:path w="2755" h="67856" extrusionOk="0">
                  <a:moveTo>
                    <a:pt x="2298" y="67856"/>
                  </a:moveTo>
                  <a:lnTo>
                    <a:pt x="457" y="67856"/>
                  </a:lnTo>
                  <a:cubicBezTo>
                    <a:pt x="215" y="67856"/>
                    <a:pt x="0" y="67652"/>
                    <a:pt x="0" y="67398"/>
                  </a:cubicBezTo>
                  <a:lnTo>
                    <a:pt x="0" y="457"/>
                  </a:lnTo>
                  <a:cubicBezTo>
                    <a:pt x="0" y="203"/>
                    <a:pt x="215" y="0"/>
                    <a:pt x="457" y="0"/>
                  </a:cubicBezTo>
                  <a:lnTo>
                    <a:pt x="2298" y="0"/>
                  </a:lnTo>
                  <a:cubicBezTo>
                    <a:pt x="2552" y="0"/>
                    <a:pt x="2755" y="203"/>
                    <a:pt x="2755" y="457"/>
                  </a:cubicBezTo>
                  <a:lnTo>
                    <a:pt x="2755" y="67398"/>
                  </a:lnTo>
                  <a:cubicBezTo>
                    <a:pt x="2755" y="67652"/>
                    <a:pt x="2552" y="67856"/>
                    <a:pt x="2298" y="67856"/>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pic>
        <p:nvPicPr>
          <p:cNvPr id="1087" name="Google Shape;1087;p163" descr="A blue circle with a letter f in it&#10;&#10;Description automatically generated with medium confidence"/>
          <p:cNvPicPr preferRelativeResize="0"/>
          <p:nvPr/>
        </p:nvPicPr>
        <p:blipFill rotWithShape="1">
          <a:blip r:embed="rId4">
            <a:alphaModFix/>
          </a:blip>
          <a:srcRect/>
          <a:stretch/>
        </p:blipFill>
        <p:spPr>
          <a:xfrm>
            <a:off x="8574125" y="208359"/>
            <a:ext cx="368983" cy="366540"/>
          </a:xfrm>
          <a:prstGeom prst="rect">
            <a:avLst/>
          </a:prstGeom>
          <a:noFill/>
          <a:ln>
            <a:noFill/>
          </a:ln>
        </p:spPr>
      </p:pic>
      <p:sp>
        <p:nvSpPr>
          <p:cNvPr id="1088" name="Google Shape;1088;p163"/>
          <p:cNvSpPr txBox="1">
            <a:spLocks noGrp="1"/>
          </p:cNvSpPr>
          <p:nvPr>
            <p:ph type="subTitle" idx="4294967295"/>
          </p:nvPr>
        </p:nvSpPr>
        <p:spPr>
          <a:xfrm>
            <a:off x="256345" y="4754774"/>
            <a:ext cx="6797194" cy="223625"/>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1000"/>
              </a:spcAft>
              <a:buClr>
                <a:srgbClr val="1C2B33"/>
              </a:buClr>
              <a:buSzPts val="300"/>
              <a:buFont typeface="Arial"/>
              <a:buNone/>
            </a:pPr>
            <a:r>
              <a:rPr lang="fr-fr" sz="800" i="1" dirty="0">
                <a:latin typeface="Optimistic Text"/>
                <a:ea typeface="Optimistic Text"/>
                <a:cs typeface="Optimistic Text"/>
                <a:sym typeface="Optimistic Text"/>
              </a:rPr>
              <a:t>* Dans certains pays, la capacité du gouvernement ou des responsables politiques à prendre ces mesures peut être limitée en raison des lois et réglementations applicables. Si vous avez des doutes, n’hésitez pas à consulter votre conseiller ou conseillère sur les questions juridiques.</a:t>
            </a:r>
            <a:endParaRPr sz="800" b="1" i="1" u="none" strike="noStrike" cap="none" dirty="0">
              <a:latin typeface="Optimistic Text"/>
              <a:ea typeface="Optimistic Text"/>
              <a:cs typeface="Optimistic Text"/>
              <a:sym typeface="Optimistic Tex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164"/>
          <p:cNvSpPr txBox="1">
            <a:spLocks noGrp="1"/>
          </p:cNvSpPr>
          <p:nvPr>
            <p:ph type="title" idx="4294967295"/>
          </p:nvPr>
        </p:nvSpPr>
        <p:spPr>
          <a:xfrm>
            <a:off x="1126075" y="158250"/>
            <a:ext cx="2619900" cy="255000"/>
          </a:xfrm>
          <a:prstGeom prst="rect">
            <a:avLst/>
          </a:prstGeom>
        </p:spPr>
        <p:txBody>
          <a:bodyPr spcFirstLastPara="1" wrap="square" lIns="0" tIns="0" rIns="0" bIns="0" rtlCol="0" anchor="b" anchorCtr="0">
            <a:noAutofit/>
          </a:bodyPr>
          <a:lstStyle/>
          <a:p>
            <a:pPr marL="0" lvl="0" indent="0" algn="l" rtl="0">
              <a:spcBef>
                <a:spcPts val="0"/>
              </a:spcBef>
              <a:spcAft>
                <a:spcPts val="0"/>
              </a:spcAft>
              <a:buNone/>
            </a:pPr>
            <a:r>
              <a:rPr lang="fr-fr" b="1">
                <a:solidFill>
                  <a:schemeClr val="accent4"/>
                </a:solidFill>
                <a:latin typeface="Optimistic Display"/>
                <a:ea typeface="Optimistic Display"/>
                <a:cs typeface="Optimistic Display"/>
                <a:sym typeface="Optimistic Display"/>
              </a:rPr>
              <a:t>  </a:t>
            </a:r>
            <a:endParaRPr b="1">
              <a:solidFill>
                <a:schemeClr val="accent4"/>
              </a:solidFill>
              <a:latin typeface="Optimistic Display"/>
              <a:ea typeface="Optimistic Display"/>
              <a:cs typeface="Optimistic Display"/>
              <a:sym typeface="Optimistic Display"/>
            </a:endParaRPr>
          </a:p>
        </p:txBody>
      </p:sp>
      <p:sp>
        <p:nvSpPr>
          <p:cNvPr id="1094" name="Google Shape;1094;p164"/>
          <p:cNvSpPr txBox="1">
            <a:spLocks noGrp="1"/>
          </p:cNvSpPr>
          <p:nvPr>
            <p:ph type="title" idx="4294967295"/>
          </p:nvPr>
        </p:nvSpPr>
        <p:spPr>
          <a:xfrm>
            <a:off x="4964988" y="302535"/>
            <a:ext cx="2370532" cy="550200"/>
          </a:xfrm>
          <a:prstGeom prst="rect">
            <a:avLst/>
          </a:prstGeom>
          <a:noFill/>
          <a:ln>
            <a:noFill/>
          </a:ln>
        </p:spPr>
        <p:txBody>
          <a:bodyPr spcFirstLastPara="1" wrap="square" lIns="0" tIns="0" rIns="0" bIns="0" rtlCol="0" anchor="t" anchorCtr="0">
            <a:noAutofit/>
          </a:bodyPr>
          <a:lstStyle/>
          <a:p>
            <a:pPr marL="0" lvl="0" indent="0" algn="l" rtl="0">
              <a:lnSpc>
                <a:spcPct val="100000"/>
              </a:lnSpc>
              <a:spcBef>
                <a:spcPts val="0"/>
              </a:spcBef>
              <a:spcAft>
                <a:spcPts val="0"/>
              </a:spcAft>
              <a:buNone/>
            </a:pPr>
            <a:r>
              <a:rPr lang="fr-fr" sz="2700" dirty="0"/>
              <a:t>Critères de vérification sur Facebook</a:t>
            </a:r>
            <a:endParaRPr sz="2700" dirty="0"/>
          </a:p>
        </p:txBody>
      </p:sp>
      <p:sp>
        <p:nvSpPr>
          <p:cNvPr id="1095" name="Google Shape;1095;p164"/>
          <p:cNvSpPr txBox="1">
            <a:spLocks noGrp="1"/>
          </p:cNvSpPr>
          <p:nvPr>
            <p:ph type="subTitle" idx="4294967295"/>
          </p:nvPr>
        </p:nvSpPr>
        <p:spPr>
          <a:xfrm>
            <a:off x="5357412" y="1807324"/>
            <a:ext cx="3502107" cy="1431000"/>
          </a:xfrm>
          <a:prstGeom prst="rect">
            <a:avLst/>
          </a:prstGeom>
          <a:noFill/>
          <a:ln>
            <a:noFill/>
          </a:ln>
        </p:spPr>
        <p:txBody>
          <a:bodyPr spcFirstLastPara="1" wrap="square" lIns="0" tIns="0" rIns="0" bIns="0" rtlCol="0" anchor="t" anchorCtr="0">
            <a:noAutofit/>
          </a:bodyPr>
          <a:lstStyle/>
          <a:p>
            <a:pPr marL="0" marR="0" lvl="0" indent="0" algn="l" rtl="0">
              <a:lnSpc>
                <a:spcPct val="115000"/>
              </a:lnSpc>
              <a:spcBef>
                <a:spcPts val="0"/>
              </a:spcBef>
              <a:spcAft>
                <a:spcPts val="0"/>
              </a:spcAft>
              <a:buClr>
                <a:srgbClr val="1C2B33"/>
              </a:buClr>
              <a:buSzPts val="400"/>
              <a:buFont typeface="Arial"/>
              <a:buNone/>
            </a:pPr>
            <a:r>
              <a:rPr lang="fr-fr" dirty="0"/>
              <a:t>Respecter les Standards de la communauté.</a:t>
            </a:r>
            <a:endParaRPr dirty="0"/>
          </a:p>
          <a:p>
            <a:pPr marL="0" marR="0" lvl="0" indent="0" algn="l" rtl="0">
              <a:lnSpc>
                <a:spcPct val="115000"/>
              </a:lnSpc>
              <a:spcBef>
                <a:spcPts val="1300"/>
              </a:spcBef>
              <a:spcAft>
                <a:spcPts val="0"/>
              </a:spcAft>
              <a:buClr>
                <a:srgbClr val="1C2B33"/>
              </a:buClr>
              <a:buSzPts val="400"/>
              <a:buFont typeface="Arial"/>
              <a:buNone/>
            </a:pPr>
            <a:r>
              <a:rPr lang="fr-fr" dirty="0"/>
              <a:t>Authentique : Représenter une personne ou une entité réelle.</a:t>
            </a:r>
            <a:endParaRPr dirty="0"/>
          </a:p>
          <a:p>
            <a:pPr marL="0" marR="0" lvl="0" indent="0" algn="l" rtl="0">
              <a:lnSpc>
                <a:spcPct val="115000"/>
              </a:lnSpc>
              <a:spcBef>
                <a:spcPts val="1300"/>
              </a:spcBef>
              <a:spcAft>
                <a:spcPts val="0"/>
              </a:spcAft>
              <a:buClr>
                <a:srgbClr val="1C2B33"/>
              </a:buClr>
              <a:buSzPts val="400"/>
              <a:buFont typeface="Arial"/>
              <a:buNone/>
            </a:pPr>
            <a:r>
              <a:rPr lang="fr-fr" dirty="0"/>
              <a:t>Unique : Être la seule présence de la personne ou entité.</a:t>
            </a:r>
            <a:endParaRPr dirty="0"/>
          </a:p>
          <a:p>
            <a:pPr marL="0" marR="0" lvl="0" indent="0" algn="l" rtl="0">
              <a:lnSpc>
                <a:spcPct val="115000"/>
              </a:lnSpc>
              <a:spcBef>
                <a:spcPts val="1300"/>
              </a:spcBef>
              <a:spcAft>
                <a:spcPts val="0"/>
              </a:spcAft>
              <a:buClr>
                <a:srgbClr val="1C2B33"/>
              </a:buClr>
              <a:buSzPts val="400"/>
              <a:buFont typeface="Arial"/>
              <a:buNone/>
            </a:pPr>
            <a:r>
              <a:rPr lang="fr-fr" dirty="0"/>
              <a:t>Complet : Avoir une section À propos, une Page ou une photo de profil et une activité récente, en incluant au moins un message.</a:t>
            </a:r>
            <a:endParaRPr dirty="0"/>
          </a:p>
          <a:p>
            <a:pPr marL="0" lvl="0" indent="0" algn="l" rtl="0">
              <a:lnSpc>
                <a:spcPct val="115000"/>
              </a:lnSpc>
              <a:spcBef>
                <a:spcPts val="1300"/>
              </a:spcBef>
              <a:spcAft>
                <a:spcPts val="0"/>
              </a:spcAft>
              <a:buClr>
                <a:schemeClr val="dk1"/>
              </a:buClr>
              <a:buSzPts val="400"/>
              <a:buFont typeface="Arial"/>
              <a:buNone/>
            </a:pPr>
            <a:r>
              <a:rPr lang="fr-fr" dirty="0"/>
              <a:t>Remarquable : Représenter une personne ou une entité bien connue et souvent recherchée pour une vérification payante.</a:t>
            </a:r>
            <a:endParaRPr dirty="0"/>
          </a:p>
          <a:p>
            <a:pPr marL="0" marR="0" lvl="0" indent="0" algn="l" rtl="0">
              <a:lnSpc>
                <a:spcPct val="115000"/>
              </a:lnSpc>
              <a:spcBef>
                <a:spcPts val="1300"/>
              </a:spcBef>
              <a:spcAft>
                <a:spcPts val="1300"/>
              </a:spcAft>
              <a:buClr>
                <a:srgbClr val="1C2B33"/>
              </a:buClr>
              <a:buSzPts val="400"/>
              <a:buFont typeface="Arial"/>
              <a:buNone/>
            </a:pPr>
            <a:endParaRPr sz="900" b="0" i="0" u="none" strike="noStrike" cap="none" dirty="0">
              <a:solidFill>
                <a:schemeClr val="dk1"/>
              </a:solidFill>
            </a:endParaRPr>
          </a:p>
        </p:txBody>
      </p:sp>
      <p:grpSp>
        <p:nvGrpSpPr>
          <p:cNvPr id="1096" name="Google Shape;1096;p164"/>
          <p:cNvGrpSpPr/>
          <p:nvPr/>
        </p:nvGrpSpPr>
        <p:grpSpPr>
          <a:xfrm>
            <a:off x="4983060" y="1792604"/>
            <a:ext cx="188567" cy="188604"/>
            <a:chOff x="9962790" y="3442390"/>
            <a:chExt cx="678300" cy="678430"/>
          </a:xfrm>
        </p:grpSpPr>
        <p:sp>
          <p:nvSpPr>
            <p:cNvPr id="1097" name="Google Shape;1097;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098" name="Google Shape;1098;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099" name="Google Shape;1099;p164"/>
          <p:cNvGrpSpPr/>
          <p:nvPr/>
        </p:nvGrpSpPr>
        <p:grpSpPr>
          <a:xfrm>
            <a:off x="4983060" y="2126849"/>
            <a:ext cx="188567" cy="188604"/>
            <a:chOff x="9962790" y="3442390"/>
            <a:chExt cx="678300" cy="678430"/>
          </a:xfrm>
        </p:grpSpPr>
        <p:sp>
          <p:nvSpPr>
            <p:cNvPr id="1100" name="Google Shape;1100;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01" name="Google Shape;1101;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102" name="Google Shape;1102;p164"/>
          <p:cNvGrpSpPr/>
          <p:nvPr/>
        </p:nvGrpSpPr>
        <p:grpSpPr>
          <a:xfrm>
            <a:off x="4983060" y="2439822"/>
            <a:ext cx="188567" cy="188604"/>
            <a:chOff x="9962790" y="3442390"/>
            <a:chExt cx="678300" cy="678430"/>
          </a:xfrm>
        </p:grpSpPr>
        <p:sp>
          <p:nvSpPr>
            <p:cNvPr id="1103" name="Google Shape;1103;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04" name="Google Shape;1104;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nvGrpSpPr>
          <p:cNvPr id="1105" name="Google Shape;1105;p164"/>
          <p:cNvGrpSpPr/>
          <p:nvPr/>
        </p:nvGrpSpPr>
        <p:grpSpPr>
          <a:xfrm>
            <a:off x="4983060" y="2774067"/>
            <a:ext cx="188567" cy="188604"/>
            <a:chOff x="9962790" y="3442390"/>
            <a:chExt cx="678300" cy="678430"/>
          </a:xfrm>
        </p:grpSpPr>
        <p:sp>
          <p:nvSpPr>
            <p:cNvPr id="1106" name="Google Shape;1106;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07" name="Google Shape;1107;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pic>
        <p:nvPicPr>
          <p:cNvPr id="1108" name="Google Shape;1108;p164"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39"/>
          </a:xfrm>
          <a:prstGeom prst="rect">
            <a:avLst/>
          </a:prstGeom>
          <a:noFill/>
          <a:ln>
            <a:noFill/>
          </a:ln>
        </p:spPr>
      </p:pic>
      <p:pic>
        <p:nvPicPr>
          <p:cNvPr id="1109" name="Google Shape;1109;p164" descr="A few women looking at a computer screen&#10;&#10;Description automatically generated with low confidence"/>
          <p:cNvPicPr preferRelativeResize="0"/>
          <p:nvPr/>
        </p:nvPicPr>
        <p:blipFill rotWithShape="1">
          <a:blip r:embed="rId4">
            <a:alphaModFix/>
          </a:blip>
          <a:srcRect l="16389" t="286" r="22842" b="1036"/>
          <a:stretch/>
        </p:blipFill>
        <p:spPr>
          <a:xfrm>
            <a:off x="210118" y="208359"/>
            <a:ext cx="4362000" cy="4720800"/>
          </a:xfrm>
          <a:prstGeom prst="roundRect">
            <a:avLst>
              <a:gd name="adj" fmla="val 7510"/>
            </a:avLst>
          </a:prstGeom>
          <a:noFill/>
          <a:ln>
            <a:noFill/>
          </a:ln>
        </p:spPr>
      </p:pic>
      <p:grpSp>
        <p:nvGrpSpPr>
          <p:cNvPr id="1110" name="Google Shape;1110;p164"/>
          <p:cNvGrpSpPr/>
          <p:nvPr/>
        </p:nvGrpSpPr>
        <p:grpSpPr>
          <a:xfrm>
            <a:off x="4983060" y="3231267"/>
            <a:ext cx="188567" cy="188604"/>
            <a:chOff x="9962790" y="3442390"/>
            <a:chExt cx="678300" cy="678430"/>
          </a:xfrm>
        </p:grpSpPr>
        <p:sp>
          <p:nvSpPr>
            <p:cNvPr id="1111" name="Google Shape;1111;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12" name="Google Shape;1112;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165"/>
          <p:cNvSpPr/>
          <p:nvPr/>
        </p:nvSpPr>
        <p:spPr>
          <a:xfrm>
            <a:off x="210118" y="1578452"/>
            <a:ext cx="8719002" cy="2803327"/>
          </a:xfrm>
          <a:prstGeom prst="roundRect">
            <a:avLst>
              <a:gd name="adj" fmla="val 13871"/>
            </a:avLst>
          </a:prstGeom>
          <a:solidFill>
            <a:schemeClr val="l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rgbClr val="1C2B33"/>
              </a:solidFill>
              <a:latin typeface="Arial"/>
              <a:ea typeface="Arial"/>
              <a:cs typeface="Arial"/>
              <a:sym typeface="Arial"/>
            </a:endParaRPr>
          </a:p>
        </p:txBody>
      </p:sp>
      <p:sp>
        <p:nvSpPr>
          <p:cNvPr id="1118" name="Google Shape;1118;p165"/>
          <p:cNvSpPr txBox="1">
            <a:spLocks noGrp="1"/>
          </p:cNvSpPr>
          <p:nvPr>
            <p:ph type="title"/>
          </p:nvPr>
        </p:nvSpPr>
        <p:spPr>
          <a:xfrm>
            <a:off x="397025" y="474125"/>
            <a:ext cx="7046400" cy="550200"/>
          </a:xfrm>
          <a:prstGeom prst="rect">
            <a:avLst/>
          </a:prstGeom>
          <a:noFill/>
          <a:ln>
            <a:noFill/>
          </a:ln>
        </p:spPr>
        <p:txBody>
          <a:bodyPr spcFirstLastPara="1" wrap="square" lIns="0" tIns="0" rIns="0" bIns="0" rtlCol="0" anchor="ctr" anchorCtr="0">
            <a:noAutofit/>
          </a:bodyPr>
          <a:lstStyle/>
          <a:p>
            <a:pPr marL="0" lvl="0" indent="0" algn="l" rtl="0">
              <a:lnSpc>
                <a:spcPct val="100000"/>
              </a:lnSpc>
              <a:spcBef>
                <a:spcPts val="0"/>
              </a:spcBef>
              <a:spcAft>
                <a:spcPts val="0"/>
              </a:spcAft>
              <a:buNone/>
            </a:pPr>
            <a:r>
              <a:rPr lang="fr-fr" sz="2700">
                <a:latin typeface="Optimistic Display Medium"/>
                <a:ea typeface="Optimistic Display Medium"/>
                <a:cs typeface="Optimistic Display Medium"/>
                <a:sym typeface="Optimistic Display Medium"/>
              </a:rPr>
              <a:t>Outils pour vous aider à gérer les publications sur votre Page</a:t>
            </a:r>
            <a:endParaRPr sz="2700">
              <a:latin typeface="Optimistic Display Medium"/>
              <a:ea typeface="Optimistic Display Medium"/>
              <a:cs typeface="Optimistic Display Medium"/>
              <a:sym typeface="Optimistic Display Medium"/>
            </a:endParaRPr>
          </a:p>
        </p:txBody>
      </p:sp>
      <p:sp>
        <p:nvSpPr>
          <p:cNvPr id="1119" name="Google Shape;1119;p165"/>
          <p:cNvSpPr txBox="1">
            <a:spLocks noGrp="1"/>
          </p:cNvSpPr>
          <p:nvPr>
            <p:ph type="subTitle" idx="4294967295"/>
          </p:nvPr>
        </p:nvSpPr>
        <p:spPr>
          <a:xfrm>
            <a:off x="539307" y="2879733"/>
            <a:ext cx="1904173" cy="733242"/>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0"/>
              </a:spcAft>
              <a:buClr>
                <a:srgbClr val="1C2B33"/>
              </a:buClr>
              <a:buSzPts val="300"/>
              <a:buFont typeface="Arial"/>
              <a:buNone/>
            </a:pPr>
            <a:r>
              <a:rPr lang="fr-fr" sz="1300" b="1" dirty="0">
                <a:latin typeface="Optimistic Text"/>
                <a:ea typeface="Optimistic Text"/>
                <a:cs typeface="Optimistic Text"/>
                <a:sym typeface="Optimistic Text"/>
              </a:rPr>
              <a:t>Assistance modération</a:t>
            </a:r>
            <a:endParaRPr sz="1300" b="1" dirty="0">
              <a:latin typeface="Optimistic Text"/>
              <a:ea typeface="Optimistic Text"/>
              <a:cs typeface="Optimistic Text"/>
              <a:sym typeface="Optimistic Text"/>
            </a:endParaRPr>
          </a:p>
          <a:p>
            <a:pPr marL="0" marR="0" lvl="0" indent="0" algn="l" rtl="0">
              <a:lnSpc>
                <a:spcPct val="114000"/>
              </a:lnSpc>
              <a:spcBef>
                <a:spcPts val="400"/>
              </a:spcBef>
              <a:spcAft>
                <a:spcPts val="400"/>
              </a:spcAft>
              <a:buClr>
                <a:srgbClr val="1C2B33"/>
              </a:buClr>
              <a:buSzPts val="200"/>
              <a:buFont typeface="Arial"/>
              <a:buNone/>
            </a:pPr>
            <a:r>
              <a:rPr lang="fr-fr" dirty="0">
                <a:latin typeface="Optimistic Text"/>
                <a:ea typeface="Optimistic Text"/>
                <a:cs typeface="Optimistic Text"/>
                <a:sym typeface="Optimistic Text"/>
              </a:rPr>
              <a:t>Masquer automatiquement tous les nouveaux commentaires contenant des images ou des liens.</a:t>
            </a:r>
            <a:endParaRPr dirty="0">
              <a:latin typeface="Optimistic Text"/>
              <a:ea typeface="Optimistic Text"/>
              <a:cs typeface="Optimistic Text"/>
              <a:sym typeface="Optimistic Text"/>
            </a:endParaRPr>
          </a:p>
        </p:txBody>
      </p:sp>
      <p:sp>
        <p:nvSpPr>
          <p:cNvPr id="1120" name="Google Shape;1120;p165"/>
          <p:cNvSpPr txBox="1">
            <a:spLocks noGrp="1"/>
          </p:cNvSpPr>
          <p:nvPr>
            <p:ph type="subTitle" idx="4294967295"/>
          </p:nvPr>
        </p:nvSpPr>
        <p:spPr>
          <a:xfrm>
            <a:off x="2713486" y="2879733"/>
            <a:ext cx="1542849" cy="622697"/>
          </a:xfrm>
          <a:prstGeom prst="rect">
            <a:avLst/>
          </a:prstGeom>
          <a:noFill/>
          <a:ln>
            <a:noFill/>
          </a:ln>
        </p:spPr>
        <p:txBody>
          <a:bodyPr spcFirstLastPara="1" wrap="square" lIns="0" tIns="0" rIns="0" bIns="0" rtlCol="0" anchor="t" anchorCtr="0">
            <a:noAutofit/>
          </a:bodyPr>
          <a:lstStyle/>
          <a:p>
            <a:pPr marL="0" indent="0" rtl="0">
              <a:lnSpc>
                <a:spcPct val="114000"/>
              </a:lnSpc>
              <a:buSzPts val="300"/>
              <a:buNone/>
            </a:pPr>
            <a:r>
              <a:rPr lang="fr-fr" sz="1300" b="1">
                <a:latin typeface="Optimistic Text"/>
                <a:ea typeface="Optimistic Text"/>
                <a:cs typeface="Optimistic Text"/>
                <a:sym typeface="Optimistic Text"/>
              </a:rPr>
              <a:t>Filtre à injures</a:t>
            </a:r>
            <a:endParaRPr sz="1300" b="1" dirty="0">
              <a:latin typeface="Optimistic Text"/>
              <a:ea typeface="Optimistic Text"/>
              <a:cs typeface="Optimistic Text"/>
              <a:sym typeface="Optimistic Text"/>
            </a:endParaRPr>
          </a:p>
          <a:p>
            <a:pPr marL="0" indent="0" rtl="0">
              <a:lnSpc>
                <a:spcPct val="114000"/>
              </a:lnSpc>
              <a:spcBef>
                <a:spcPts val="400"/>
              </a:spcBef>
              <a:spcAft>
                <a:spcPts val="400"/>
              </a:spcAft>
              <a:buNone/>
            </a:pPr>
            <a:r>
              <a:rPr lang="fr-fr">
                <a:latin typeface="Optimistic Text"/>
                <a:ea typeface="Optimistic Text"/>
                <a:cs typeface="Optimistic Text"/>
                <a:sym typeface="Optimistic Text"/>
              </a:rPr>
              <a:t>Bloquer l’apparition de différents degrés d’injure sur votre Page.</a:t>
            </a:r>
            <a:endParaRPr dirty="0">
              <a:latin typeface="Optimistic Text"/>
              <a:ea typeface="Optimistic Text"/>
              <a:cs typeface="Optimistic Text"/>
              <a:sym typeface="Optimistic Text"/>
            </a:endParaRPr>
          </a:p>
        </p:txBody>
      </p:sp>
      <p:sp>
        <p:nvSpPr>
          <p:cNvPr id="1121" name="Google Shape;1121;p165"/>
          <p:cNvSpPr txBox="1">
            <a:spLocks noGrp="1"/>
          </p:cNvSpPr>
          <p:nvPr>
            <p:ph type="subTitle" idx="4294967295"/>
          </p:nvPr>
        </p:nvSpPr>
        <p:spPr>
          <a:xfrm>
            <a:off x="4887665" y="2879733"/>
            <a:ext cx="1904173" cy="834926"/>
          </a:xfrm>
          <a:prstGeom prst="rect">
            <a:avLst/>
          </a:prstGeom>
          <a:noFill/>
          <a:ln>
            <a:noFill/>
          </a:ln>
        </p:spPr>
        <p:txBody>
          <a:bodyPr spcFirstLastPara="1" wrap="square" lIns="0" tIns="0" rIns="0" bIns="0" rtlCol="0" anchor="t" anchorCtr="0">
            <a:noAutofit/>
          </a:bodyPr>
          <a:lstStyle/>
          <a:p>
            <a:pPr marL="0" lvl="0" indent="0" rtl="0">
              <a:lnSpc>
                <a:spcPct val="114000"/>
              </a:lnSpc>
              <a:buSzPts val="300"/>
              <a:buNone/>
            </a:pPr>
            <a:r>
              <a:rPr lang="fr-fr" sz="1300" b="1" dirty="0">
                <a:latin typeface="Optimistic Text"/>
                <a:ea typeface="Optimistic Text"/>
                <a:cs typeface="Optimistic Text"/>
                <a:sym typeface="Optimistic Text"/>
              </a:rPr>
              <a:t>Modération des Pages</a:t>
            </a:r>
            <a:endParaRPr sz="1300" b="1" dirty="0">
              <a:latin typeface="Optimistic Text"/>
              <a:ea typeface="Optimistic Text"/>
              <a:cs typeface="Optimistic Text"/>
              <a:sym typeface="Optimistic Text"/>
            </a:endParaRPr>
          </a:p>
          <a:p>
            <a:pPr marL="0" lvl="0" indent="0" rtl="0">
              <a:lnSpc>
                <a:spcPct val="114000"/>
              </a:lnSpc>
              <a:spcBef>
                <a:spcPts val="400"/>
              </a:spcBef>
              <a:spcAft>
                <a:spcPts val="400"/>
              </a:spcAft>
              <a:buNone/>
            </a:pPr>
            <a:r>
              <a:rPr lang="fr-fr" dirty="0">
                <a:latin typeface="Optimistic Text"/>
                <a:ea typeface="Optimistic Text"/>
                <a:cs typeface="Optimistic Text"/>
                <a:sym typeface="Optimistic Text"/>
              </a:rPr>
              <a:t>Bloquer les publications ou les commentaires contenant les mots, les phrases ou les emojis que vous saisissez manuellement.</a:t>
            </a:r>
            <a:endParaRPr dirty="0">
              <a:latin typeface="Optimistic Text"/>
              <a:ea typeface="Optimistic Text"/>
              <a:cs typeface="Optimistic Text"/>
              <a:sym typeface="Optimistic Text"/>
            </a:endParaRPr>
          </a:p>
        </p:txBody>
      </p:sp>
      <p:sp>
        <p:nvSpPr>
          <p:cNvPr id="1122" name="Google Shape;1122;p165"/>
          <p:cNvSpPr txBox="1">
            <a:spLocks noGrp="1"/>
          </p:cNvSpPr>
          <p:nvPr>
            <p:ph type="subTitle" idx="4294967295"/>
          </p:nvPr>
        </p:nvSpPr>
        <p:spPr>
          <a:xfrm>
            <a:off x="7061844" y="2879733"/>
            <a:ext cx="1706236" cy="960422"/>
          </a:xfrm>
          <a:prstGeom prst="rect">
            <a:avLst/>
          </a:prstGeom>
          <a:noFill/>
          <a:ln>
            <a:noFill/>
          </a:ln>
        </p:spPr>
        <p:txBody>
          <a:bodyPr spcFirstLastPara="1" wrap="square" lIns="0" tIns="0" rIns="0" bIns="0" rtlCol="0" anchor="t" anchorCtr="0">
            <a:noAutofit/>
          </a:bodyPr>
          <a:lstStyle/>
          <a:p>
            <a:pPr marL="0" indent="0" rtl="0">
              <a:lnSpc>
                <a:spcPct val="114000"/>
              </a:lnSpc>
              <a:buSzPts val="300"/>
              <a:buNone/>
            </a:pPr>
            <a:r>
              <a:rPr lang="fr-fr" sz="1300" b="1" dirty="0">
                <a:latin typeface="Optimistic Text"/>
                <a:ea typeface="Optimistic Text"/>
                <a:cs typeface="Optimistic Text"/>
                <a:sym typeface="Optimistic Text"/>
              </a:rPr>
              <a:t>Classement des commentaires</a:t>
            </a:r>
            <a:endParaRPr sz="1300" b="1" dirty="0">
              <a:latin typeface="Optimistic Text"/>
              <a:ea typeface="Optimistic Text"/>
              <a:cs typeface="Optimistic Text"/>
              <a:sym typeface="Optimistic Text"/>
            </a:endParaRPr>
          </a:p>
          <a:p>
            <a:pPr marL="0" indent="0" rtl="0">
              <a:lnSpc>
                <a:spcPct val="114000"/>
              </a:lnSpc>
              <a:spcBef>
                <a:spcPts val="400"/>
              </a:spcBef>
              <a:spcAft>
                <a:spcPts val="400"/>
              </a:spcAft>
              <a:buNone/>
            </a:pPr>
            <a:r>
              <a:rPr lang="fr-fr" dirty="0">
                <a:latin typeface="Optimistic Text"/>
                <a:ea typeface="Optimistic Text"/>
                <a:cs typeface="Optimistic Text"/>
                <a:sym typeface="Optimistic Text"/>
              </a:rPr>
              <a:t>Les commentaires ayant le plus grand nombre de mentions J’aime ou de réponses apparaîtront par défaut en haut de votre Page.</a:t>
            </a:r>
            <a:endParaRPr dirty="0">
              <a:latin typeface="Optimistic Text"/>
              <a:ea typeface="Optimistic Text"/>
              <a:cs typeface="Optimistic Text"/>
              <a:sym typeface="Optimistic Text"/>
            </a:endParaRPr>
          </a:p>
        </p:txBody>
      </p:sp>
      <p:pic>
        <p:nvPicPr>
          <p:cNvPr id="1123" name="Google Shape;1123;p165"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40"/>
          </a:xfrm>
          <a:prstGeom prst="rect">
            <a:avLst/>
          </a:prstGeom>
          <a:noFill/>
          <a:ln>
            <a:noFill/>
          </a:ln>
        </p:spPr>
      </p:pic>
      <p:grpSp>
        <p:nvGrpSpPr>
          <p:cNvPr id="1124" name="Google Shape;1124;p165"/>
          <p:cNvGrpSpPr/>
          <p:nvPr/>
        </p:nvGrpSpPr>
        <p:grpSpPr>
          <a:xfrm>
            <a:off x="2713486" y="1962843"/>
            <a:ext cx="742258" cy="742355"/>
            <a:chOff x="2713486" y="1962843"/>
            <a:chExt cx="742258" cy="742355"/>
          </a:xfrm>
        </p:grpSpPr>
        <p:sp>
          <p:nvSpPr>
            <p:cNvPr id="1125" name="Google Shape;1125;p165"/>
            <p:cNvSpPr/>
            <p:nvPr/>
          </p:nvSpPr>
          <p:spPr>
            <a:xfrm>
              <a:off x="2713486"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126" name="Google Shape;1126;p165"/>
            <p:cNvGrpSpPr/>
            <p:nvPr/>
          </p:nvGrpSpPr>
          <p:grpSpPr>
            <a:xfrm>
              <a:off x="2896723" y="2152869"/>
              <a:ext cx="375784" cy="362304"/>
              <a:chOff x="1205534" y="554286"/>
              <a:chExt cx="68453" cy="65989"/>
            </a:xfrm>
          </p:grpSpPr>
          <p:sp>
            <p:nvSpPr>
              <p:cNvPr id="1127" name="Google Shape;1127;p165"/>
              <p:cNvSpPr/>
              <p:nvPr/>
            </p:nvSpPr>
            <p:spPr>
              <a:xfrm>
                <a:off x="1205534" y="554286"/>
                <a:ext cx="68453" cy="65989"/>
              </a:xfrm>
              <a:custGeom>
                <a:avLst/>
                <a:gdLst/>
                <a:ahLst/>
                <a:cxnLst/>
                <a:rect l="l" t="t" r="r" b="b"/>
                <a:pathLst>
                  <a:path w="68453" h="65989" extrusionOk="0">
                    <a:moveTo>
                      <a:pt x="19100" y="65989"/>
                    </a:moveTo>
                    <a:cubicBezTo>
                      <a:pt x="18567" y="65989"/>
                      <a:pt x="18034" y="65849"/>
                      <a:pt x="17538" y="65582"/>
                    </a:cubicBezTo>
                    <a:cubicBezTo>
                      <a:pt x="16509" y="65011"/>
                      <a:pt x="15900" y="63957"/>
                      <a:pt x="15900" y="62788"/>
                    </a:cubicBezTo>
                    <a:lnTo>
                      <a:pt x="15900" y="50876"/>
                    </a:lnTo>
                    <a:cubicBezTo>
                      <a:pt x="15900" y="50622"/>
                      <a:pt x="15684" y="50406"/>
                      <a:pt x="15443" y="50406"/>
                    </a:cubicBezTo>
                    <a:lnTo>
                      <a:pt x="4648" y="50406"/>
                    </a:lnTo>
                    <a:cubicBezTo>
                      <a:pt x="2895" y="50406"/>
                      <a:pt x="1422" y="49047"/>
                      <a:pt x="1269" y="47320"/>
                    </a:cubicBezTo>
                    <a:cubicBezTo>
                      <a:pt x="0" y="32639"/>
                      <a:pt x="0" y="17767"/>
                      <a:pt x="1269" y="3073"/>
                    </a:cubicBezTo>
                    <a:cubicBezTo>
                      <a:pt x="1422" y="1346"/>
                      <a:pt x="2895" y="0"/>
                      <a:pt x="4648" y="0"/>
                    </a:cubicBezTo>
                    <a:lnTo>
                      <a:pt x="63804" y="0"/>
                    </a:lnTo>
                    <a:cubicBezTo>
                      <a:pt x="65544" y="0"/>
                      <a:pt x="67030" y="1346"/>
                      <a:pt x="67183" y="3073"/>
                    </a:cubicBezTo>
                    <a:cubicBezTo>
                      <a:pt x="68453" y="17767"/>
                      <a:pt x="68453" y="32639"/>
                      <a:pt x="67183" y="47320"/>
                    </a:cubicBezTo>
                    <a:cubicBezTo>
                      <a:pt x="67030" y="49047"/>
                      <a:pt x="65544" y="50406"/>
                      <a:pt x="63804" y="50406"/>
                    </a:cubicBezTo>
                    <a:lnTo>
                      <a:pt x="46075" y="50406"/>
                    </a:lnTo>
                    <a:cubicBezTo>
                      <a:pt x="45478" y="50406"/>
                      <a:pt x="44894" y="50584"/>
                      <a:pt x="44386" y="50888"/>
                    </a:cubicBezTo>
                    <a:lnTo>
                      <a:pt x="20789" y="65506"/>
                    </a:lnTo>
                    <a:cubicBezTo>
                      <a:pt x="20269" y="65824"/>
                      <a:pt x="19697" y="65989"/>
                      <a:pt x="19100" y="65989"/>
                    </a:cubicBezTo>
                    <a:close/>
                    <a:moveTo>
                      <a:pt x="4648" y="2743"/>
                    </a:moveTo>
                    <a:cubicBezTo>
                      <a:pt x="4343" y="2743"/>
                      <a:pt x="4038" y="3022"/>
                      <a:pt x="4013" y="3314"/>
                    </a:cubicBezTo>
                    <a:cubicBezTo>
                      <a:pt x="2755" y="17843"/>
                      <a:pt x="2755" y="32562"/>
                      <a:pt x="4013" y="47078"/>
                    </a:cubicBezTo>
                    <a:cubicBezTo>
                      <a:pt x="4038" y="47383"/>
                      <a:pt x="4343" y="47663"/>
                      <a:pt x="4648" y="47663"/>
                    </a:cubicBezTo>
                    <a:lnTo>
                      <a:pt x="15443" y="47663"/>
                    </a:lnTo>
                    <a:cubicBezTo>
                      <a:pt x="17195" y="47663"/>
                      <a:pt x="18643" y="49098"/>
                      <a:pt x="18643" y="50876"/>
                    </a:cubicBezTo>
                    <a:lnTo>
                      <a:pt x="18643" y="62788"/>
                    </a:lnTo>
                    <a:cubicBezTo>
                      <a:pt x="18643" y="63017"/>
                      <a:pt x="18783" y="63131"/>
                      <a:pt x="18872" y="63182"/>
                    </a:cubicBezTo>
                    <a:cubicBezTo>
                      <a:pt x="18961" y="63233"/>
                      <a:pt x="19151" y="63296"/>
                      <a:pt x="19342" y="63169"/>
                    </a:cubicBezTo>
                    <a:lnTo>
                      <a:pt x="42938" y="48552"/>
                    </a:lnTo>
                    <a:cubicBezTo>
                      <a:pt x="43878" y="47967"/>
                      <a:pt x="44958" y="47663"/>
                      <a:pt x="46075" y="47663"/>
                    </a:cubicBezTo>
                    <a:lnTo>
                      <a:pt x="63804" y="47663"/>
                    </a:lnTo>
                    <a:cubicBezTo>
                      <a:pt x="64122" y="47663"/>
                      <a:pt x="64414" y="47383"/>
                      <a:pt x="64439" y="47078"/>
                    </a:cubicBezTo>
                    <a:cubicBezTo>
                      <a:pt x="65709" y="32562"/>
                      <a:pt x="65709" y="17843"/>
                      <a:pt x="64439" y="3314"/>
                    </a:cubicBezTo>
                    <a:cubicBezTo>
                      <a:pt x="64414" y="3022"/>
                      <a:pt x="64122" y="2743"/>
                      <a:pt x="6380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28" name="Google Shape;1128;p165"/>
              <p:cNvSpPr/>
              <p:nvPr/>
            </p:nvSpPr>
            <p:spPr>
              <a:xfrm>
                <a:off x="1220613" y="559875"/>
                <a:ext cx="37490" cy="37490"/>
              </a:xfrm>
              <a:custGeom>
                <a:avLst/>
                <a:gdLst/>
                <a:ahLst/>
                <a:cxnLst/>
                <a:rect l="l" t="t" r="r" b="b"/>
                <a:pathLst>
                  <a:path w="37490" h="37490" extrusionOk="0">
                    <a:moveTo>
                      <a:pt x="19608" y="37490"/>
                    </a:moveTo>
                    <a:cubicBezTo>
                      <a:pt x="15036" y="37490"/>
                      <a:pt x="10452" y="35750"/>
                      <a:pt x="6972" y="32257"/>
                    </a:cubicBezTo>
                    <a:cubicBezTo>
                      <a:pt x="0" y="25285"/>
                      <a:pt x="0" y="13944"/>
                      <a:pt x="6972" y="6972"/>
                    </a:cubicBezTo>
                    <a:cubicBezTo>
                      <a:pt x="13944" y="0"/>
                      <a:pt x="25285" y="0"/>
                      <a:pt x="32257" y="6972"/>
                    </a:cubicBezTo>
                    <a:cubicBezTo>
                      <a:pt x="35636" y="10350"/>
                      <a:pt x="37490" y="14833"/>
                      <a:pt x="37490" y="19621"/>
                    </a:cubicBezTo>
                    <a:cubicBezTo>
                      <a:pt x="37490" y="24396"/>
                      <a:pt x="35636" y="28879"/>
                      <a:pt x="32257" y="32257"/>
                    </a:cubicBezTo>
                    <a:cubicBezTo>
                      <a:pt x="28778" y="35750"/>
                      <a:pt x="24193" y="37490"/>
                      <a:pt x="19608" y="37490"/>
                    </a:cubicBezTo>
                    <a:close/>
                    <a:moveTo>
                      <a:pt x="19608" y="4495"/>
                    </a:moveTo>
                    <a:cubicBezTo>
                      <a:pt x="15735" y="4495"/>
                      <a:pt x="11874" y="5968"/>
                      <a:pt x="8915" y="8915"/>
                    </a:cubicBezTo>
                    <a:cubicBezTo>
                      <a:pt x="3009" y="14820"/>
                      <a:pt x="3009" y="24409"/>
                      <a:pt x="8915" y="30314"/>
                    </a:cubicBezTo>
                    <a:cubicBezTo>
                      <a:pt x="14820" y="36220"/>
                      <a:pt x="24409" y="36220"/>
                      <a:pt x="30314" y="30314"/>
                    </a:cubicBezTo>
                    <a:cubicBezTo>
                      <a:pt x="33159" y="27457"/>
                      <a:pt x="34734" y="23660"/>
                      <a:pt x="34734" y="19621"/>
                    </a:cubicBezTo>
                    <a:cubicBezTo>
                      <a:pt x="34734" y="15582"/>
                      <a:pt x="33159" y="11772"/>
                      <a:pt x="30314" y="8915"/>
                    </a:cubicBezTo>
                    <a:cubicBezTo>
                      <a:pt x="27355" y="5968"/>
                      <a:pt x="23494" y="4495"/>
                      <a:pt x="19608" y="449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29" name="Google Shape;1129;p165"/>
              <p:cNvSpPr/>
              <p:nvPr/>
            </p:nvSpPr>
            <p:spPr>
              <a:xfrm>
                <a:off x="1227625" y="566718"/>
                <a:ext cx="25806" cy="25806"/>
              </a:xfrm>
              <a:custGeom>
                <a:avLst/>
                <a:gdLst/>
                <a:ahLst/>
                <a:cxnLst/>
                <a:rect l="l" t="t" r="r" b="b"/>
                <a:pathLst>
                  <a:path w="25806" h="25806" extrusionOk="0">
                    <a:moveTo>
                      <a:pt x="1943" y="25806"/>
                    </a:moveTo>
                    <a:lnTo>
                      <a:pt x="0" y="23863"/>
                    </a:lnTo>
                    <a:lnTo>
                      <a:pt x="23863" y="0"/>
                    </a:lnTo>
                    <a:lnTo>
                      <a:pt x="25806" y="1943"/>
                    </a:ln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130" name="Google Shape;1130;p165"/>
          <p:cNvGrpSpPr/>
          <p:nvPr/>
        </p:nvGrpSpPr>
        <p:grpSpPr>
          <a:xfrm>
            <a:off x="7061844" y="1962843"/>
            <a:ext cx="742258" cy="742355"/>
            <a:chOff x="7061844" y="1962843"/>
            <a:chExt cx="742258" cy="742355"/>
          </a:xfrm>
        </p:grpSpPr>
        <p:sp>
          <p:nvSpPr>
            <p:cNvPr id="1131" name="Google Shape;1131;p165"/>
            <p:cNvSpPr/>
            <p:nvPr/>
          </p:nvSpPr>
          <p:spPr>
            <a:xfrm>
              <a:off x="7061844"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132" name="Google Shape;1132;p165"/>
            <p:cNvGrpSpPr/>
            <p:nvPr/>
          </p:nvGrpSpPr>
          <p:grpSpPr>
            <a:xfrm>
              <a:off x="7245084" y="2152836"/>
              <a:ext cx="375778" cy="362370"/>
              <a:chOff x="1576980" y="7637520"/>
              <a:chExt cx="684520" cy="660010"/>
            </a:xfrm>
          </p:grpSpPr>
          <p:sp>
            <p:nvSpPr>
              <p:cNvPr id="1133" name="Google Shape;1133;p165"/>
              <p:cNvSpPr/>
              <p:nvPr/>
            </p:nvSpPr>
            <p:spPr>
              <a:xfrm>
                <a:off x="1671810" y="778427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34" name="Google Shape;1134;p165"/>
              <p:cNvSpPr/>
              <p:nvPr/>
            </p:nvSpPr>
            <p:spPr>
              <a:xfrm>
                <a:off x="1671810" y="788511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35" name="Google Shape;1135;p165"/>
              <p:cNvSpPr/>
              <p:nvPr/>
            </p:nvSpPr>
            <p:spPr>
              <a:xfrm>
                <a:off x="1671810" y="798593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36" name="Google Shape;1136;p165"/>
              <p:cNvSpPr/>
              <p:nvPr/>
            </p:nvSpPr>
            <p:spPr>
              <a:xfrm>
                <a:off x="1576980" y="7637520"/>
                <a:ext cx="684520" cy="660010"/>
              </a:xfrm>
              <a:custGeom>
                <a:avLst/>
                <a:gdLst/>
                <a:ahLst/>
                <a:cxnLst/>
                <a:rect l="l" t="t" r="r" b="b"/>
                <a:pathLst>
                  <a:path w="68452" h="66001" extrusionOk="0">
                    <a:moveTo>
                      <a:pt x="67183" y="3086"/>
                    </a:moveTo>
                    <a:cubicBezTo>
                      <a:pt x="67030" y="1358"/>
                      <a:pt x="65544" y="0"/>
                      <a:pt x="63804" y="0"/>
                    </a:cubicBezTo>
                    <a:lnTo>
                      <a:pt x="4648" y="0"/>
                    </a:lnTo>
                    <a:cubicBezTo>
                      <a:pt x="2908" y="0"/>
                      <a:pt x="1422" y="1358"/>
                      <a:pt x="1269" y="3086"/>
                    </a:cubicBezTo>
                    <a:cubicBezTo>
                      <a:pt x="0" y="17767"/>
                      <a:pt x="0" y="32651"/>
                      <a:pt x="1269" y="47332"/>
                    </a:cubicBezTo>
                    <a:cubicBezTo>
                      <a:pt x="1422" y="49060"/>
                      <a:pt x="2908" y="50419"/>
                      <a:pt x="4648" y="50419"/>
                    </a:cubicBezTo>
                    <a:lnTo>
                      <a:pt x="15443" y="50419"/>
                    </a:lnTo>
                    <a:cubicBezTo>
                      <a:pt x="15684" y="50419"/>
                      <a:pt x="15900" y="50622"/>
                      <a:pt x="15900" y="50876"/>
                    </a:cubicBezTo>
                    <a:lnTo>
                      <a:pt x="15900" y="62788"/>
                    </a:lnTo>
                    <a:cubicBezTo>
                      <a:pt x="15900" y="63957"/>
                      <a:pt x="16522" y="65023"/>
                      <a:pt x="17538" y="65595"/>
                    </a:cubicBezTo>
                    <a:cubicBezTo>
                      <a:pt x="18034" y="65862"/>
                      <a:pt x="18567" y="66001"/>
                      <a:pt x="19100" y="66001"/>
                    </a:cubicBezTo>
                    <a:cubicBezTo>
                      <a:pt x="19697" y="66001"/>
                      <a:pt x="20269" y="65836"/>
                      <a:pt x="20789" y="65519"/>
                    </a:cubicBezTo>
                    <a:lnTo>
                      <a:pt x="44373" y="50901"/>
                    </a:lnTo>
                    <a:cubicBezTo>
                      <a:pt x="44881" y="50584"/>
                      <a:pt x="45466" y="50419"/>
                      <a:pt x="46075" y="50419"/>
                    </a:cubicBezTo>
                    <a:lnTo>
                      <a:pt x="63804" y="50419"/>
                    </a:lnTo>
                    <a:cubicBezTo>
                      <a:pt x="65544" y="50419"/>
                      <a:pt x="67030" y="49060"/>
                      <a:pt x="67183" y="47332"/>
                    </a:cubicBezTo>
                    <a:cubicBezTo>
                      <a:pt x="68452" y="32651"/>
                      <a:pt x="68452" y="17767"/>
                      <a:pt x="67183" y="3086"/>
                    </a:cubicBezTo>
                    <a:close/>
                    <a:moveTo>
                      <a:pt x="64439" y="47091"/>
                    </a:moveTo>
                    <a:cubicBezTo>
                      <a:pt x="64414" y="47396"/>
                      <a:pt x="64109" y="47663"/>
                      <a:pt x="63804" y="47663"/>
                    </a:cubicBezTo>
                    <a:lnTo>
                      <a:pt x="46075" y="47663"/>
                    </a:lnTo>
                    <a:cubicBezTo>
                      <a:pt x="44957" y="47663"/>
                      <a:pt x="43878" y="47980"/>
                      <a:pt x="42938" y="48564"/>
                    </a:cubicBezTo>
                    <a:lnTo>
                      <a:pt x="19342" y="63182"/>
                    </a:lnTo>
                    <a:cubicBezTo>
                      <a:pt x="19151" y="63296"/>
                      <a:pt x="18961" y="63233"/>
                      <a:pt x="18884" y="63195"/>
                    </a:cubicBezTo>
                    <a:cubicBezTo>
                      <a:pt x="18796" y="63144"/>
                      <a:pt x="18643" y="63017"/>
                      <a:pt x="18643" y="62788"/>
                    </a:cubicBezTo>
                    <a:lnTo>
                      <a:pt x="18643" y="50876"/>
                    </a:lnTo>
                    <a:cubicBezTo>
                      <a:pt x="18643" y="49110"/>
                      <a:pt x="17208" y="47663"/>
                      <a:pt x="15443" y="47663"/>
                    </a:cubicBezTo>
                    <a:lnTo>
                      <a:pt x="4648" y="47663"/>
                    </a:lnTo>
                    <a:cubicBezTo>
                      <a:pt x="4343" y="47663"/>
                      <a:pt x="4038" y="47396"/>
                      <a:pt x="4013" y="47091"/>
                    </a:cubicBezTo>
                    <a:cubicBezTo>
                      <a:pt x="2755" y="32575"/>
                      <a:pt x="2755" y="17843"/>
                      <a:pt x="4013" y="3327"/>
                    </a:cubicBezTo>
                    <a:cubicBezTo>
                      <a:pt x="4038" y="3022"/>
                      <a:pt x="4343" y="2755"/>
                      <a:pt x="4648" y="2755"/>
                    </a:cubicBezTo>
                    <a:lnTo>
                      <a:pt x="63804" y="2755"/>
                    </a:lnTo>
                    <a:cubicBezTo>
                      <a:pt x="64109" y="2755"/>
                      <a:pt x="64414" y="3022"/>
                      <a:pt x="64439" y="3327"/>
                    </a:cubicBezTo>
                    <a:cubicBezTo>
                      <a:pt x="65709" y="17843"/>
                      <a:pt x="65709" y="32575"/>
                      <a:pt x="64439" y="47091"/>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137" name="Google Shape;1137;p165"/>
          <p:cNvGrpSpPr/>
          <p:nvPr/>
        </p:nvGrpSpPr>
        <p:grpSpPr>
          <a:xfrm>
            <a:off x="539307" y="1962843"/>
            <a:ext cx="742258" cy="742355"/>
            <a:chOff x="539307" y="1962843"/>
            <a:chExt cx="742258" cy="742355"/>
          </a:xfrm>
        </p:grpSpPr>
        <p:sp>
          <p:nvSpPr>
            <p:cNvPr id="1138" name="Google Shape;1138;p165"/>
            <p:cNvSpPr/>
            <p:nvPr/>
          </p:nvSpPr>
          <p:spPr>
            <a:xfrm>
              <a:off x="539307"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139" name="Google Shape;1139;p165"/>
            <p:cNvGrpSpPr/>
            <p:nvPr/>
          </p:nvGrpSpPr>
          <p:grpSpPr>
            <a:xfrm>
              <a:off x="722544" y="2152869"/>
              <a:ext cx="375784" cy="362304"/>
              <a:chOff x="1415035" y="136606"/>
              <a:chExt cx="68453" cy="65989"/>
            </a:xfrm>
          </p:grpSpPr>
          <p:sp>
            <p:nvSpPr>
              <p:cNvPr id="1140" name="Google Shape;1140;p165"/>
              <p:cNvSpPr/>
              <p:nvPr/>
            </p:nvSpPr>
            <p:spPr>
              <a:xfrm>
                <a:off x="1448341" y="143932"/>
                <a:ext cx="2755" cy="29337"/>
              </a:xfrm>
              <a:custGeom>
                <a:avLst/>
                <a:gdLst/>
                <a:ahLst/>
                <a:cxnLst/>
                <a:rect l="l" t="t" r="r" b="b"/>
                <a:pathLst>
                  <a:path w="2755" h="29337" extrusionOk="0">
                    <a:moveTo>
                      <a:pt x="2298" y="29337"/>
                    </a:moveTo>
                    <a:lnTo>
                      <a:pt x="457" y="29337"/>
                    </a:lnTo>
                    <a:cubicBezTo>
                      <a:pt x="215" y="29337"/>
                      <a:pt x="0" y="29121"/>
                      <a:pt x="0" y="28879"/>
                    </a:cubicBezTo>
                    <a:lnTo>
                      <a:pt x="0" y="457"/>
                    </a:lnTo>
                    <a:cubicBezTo>
                      <a:pt x="0" y="215"/>
                      <a:pt x="215" y="0"/>
                      <a:pt x="457" y="0"/>
                    </a:cubicBezTo>
                    <a:lnTo>
                      <a:pt x="2298" y="0"/>
                    </a:lnTo>
                    <a:cubicBezTo>
                      <a:pt x="2552" y="0"/>
                      <a:pt x="2755" y="215"/>
                      <a:pt x="2755" y="457"/>
                    </a:cubicBezTo>
                    <a:lnTo>
                      <a:pt x="2755" y="28879"/>
                    </a:lnTo>
                    <a:cubicBezTo>
                      <a:pt x="2755" y="29121"/>
                      <a:pt x="2552" y="29337"/>
                      <a:pt x="2298" y="29337"/>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41" name="Google Shape;1141;p165"/>
              <p:cNvSpPr/>
              <p:nvPr/>
            </p:nvSpPr>
            <p:spPr>
              <a:xfrm>
                <a:off x="1448341" y="176011"/>
                <a:ext cx="2755" cy="3670"/>
              </a:xfrm>
              <a:custGeom>
                <a:avLst/>
                <a:gdLst/>
                <a:ahLst/>
                <a:cxnLst/>
                <a:rect l="l" t="t" r="r" b="b"/>
                <a:pathLst>
                  <a:path w="2755" h="3670" extrusionOk="0">
                    <a:moveTo>
                      <a:pt x="2298" y="3670"/>
                    </a:moveTo>
                    <a:lnTo>
                      <a:pt x="457" y="3670"/>
                    </a:lnTo>
                    <a:cubicBezTo>
                      <a:pt x="215" y="3670"/>
                      <a:pt x="0" y="3467"/>
                      <a:pt x="0" y="3213"/>
                    </a:cubicBezTo>
                    <a:lnTo>
                      <a:pt x="0" y="469"/>
                    </a:lnTo>
                    <a:cubicBezTo>
                      <a:pt x="0" y="215"/>
                      <a:pt x="215" y="0"/>
                      <a:pt x="457" y="0"/>
                    </a:cubicBezTo>
                    <a:lnTo>
                      <a:pt x="2298" y="0"/>
                    </a:lnTo>
                    <a:cubicBezTo>
                      <a:pt x="2552" y="0"/>
                      <a:pt x="2755" y="215"/>
                      <a:pt x="2755" y="469"/>
                    </a:cubicBezTo>
                    <a:lnTo>
                      <a:pt x="2755" y="3213"/>
                    </a:lnTo>
                    <a:cubicBezTo>
                      <a:pt x="2755" y="3467"/>
                      <a:pt x="2552" y="3670"/>
                      <a:pt x="2298" y="3670"/>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42" name="Google Shape;1142;p165"/>
              <p:cNvSpPr/>
              <p:nvPr/>
            </p:nvSpPr>
            <p:spPr>
              <a:xfrm>
                <a:off x="1415035" y="136606"/>
                <a:ext cx="68453" cy="65989"/>
              </a:xfrm>
              <a:custGeom>
                <a:avLst/>
                <a:gdLst/>
                <a:ahLst/>
                <a:cxnLst/>
                <a:rect l="l" t="t" r="r" b="b"/>
                <a:pathLst>
                  <a:path w="68453" h="65989" extrusionOk="0">
                    <a:moveTo>
                      <a:pt x="19113" y="65989"/>
                    </a:moveTo>
                    <a:cubicBezTo>
                      <a:pt x="18567" y="65989"/>
                      <a:pt x="18034" y="65849"/>
                      <a:pt x="17551" y="65582"/>
                    </a:cubicBezTo>
                    <a:cubicBezTo>
                      <a:pt x="16535" y="65023"/>
                      <a:pt x="15900" y="63944"/>
                      <a:pt x="15900" y="62788"/>
                    </a:cubicBezTo>
                    <a:lnTo>
                      <a:pt x="15900" y="50876"/>
                    </a:lnTo>
                    <a:cubicBezTo>
                      <a:pt x="15900" y="50622"/>
                      <a:pt x="15684" y="50406"/>
                      <a:pt x="15443" y="50406"/>
                    </a:cubicBezTo>
                    <a:lnTo>
                      <a:pt x="4648" y="50406"/>
                    </a:lnTo>
                    <a:cubicBezTo>
                      <a:pt x="2908" y="50406"/>
                      <a:pt x="1422" y="49047"/>
                      <a:pt x="1269" y="47320"/>
                    </a:cubicBezTo>
                    <a:cubicBezTo>
                      <a:pt x="0" y="32638"/>
                      <a:pt x="0" y="17767"/>
                      <a:pt x="1269" y="3086"/>
                    </a:cubicBezTo>
                    <a:cubicBezTo>
                      <a:pt x="1422" y="1358"/>
                      <a:pt x="2908" y="0"/>
                      <a:pt x="4648" y="0"/>
                    </a:cubicBezTo>
                    <a:lnTo>
                      <a:pt x="63817" y="0"/>
                    </a:lnTo>
                    <a:cubicBezTo>
                      <a:pt x="65557" y="0"/>
                      <a:pt x="67030" y="1358"/>
                      <a:pt x="67183" y="3073"/>
                    </a:cubicBezTo>
                    <a:cubicBezTo>
                      <a:pt x="68453" y="17767"/>
                      <a:pt x="68453" y="32638"/>
                      <a:pt x="67183" y="47320"/>
                    </a:cubicBezTo>
                    <a:cubicBezTo>
                      <a:pt x="67030" y="49047"/>
                      <a:pt x="65557" y="50406"/>
                      <a:pt x="63817" y="50406"/>
                    </a:cubicBezTo>
                    <a:lnTo>
                      <a:pt x="46075" y="50406"/>
                    </a:lnTo>
                    <a:cubicBezTo>
                      <a:pt x="45478" y="50406"/>
                      <a:pt x="44894" y="50584"/>
                      <a:pt x="44386" y="50888"/>
                    </a:cubicBezTo>
                    <a:lnTo>
                      <a:pt x="20789" y="65506"/>
                    </a:lnTo>
                    <a:cubicBezTo>
                      <a:pt x="20269" y="65824"/>
                      <a:pt x="19697" y="65989"/>
                      <a:pt x="19113" y="65989"/>
                    </a:cubicBezTo>
                    <a:close/>
                    <a:moveTo>
                      <a:pt x="4648" y="2743"/>
                    </a:moveTo>
                    <a:cubicBezTo>
                      <a:pt x="4343" y="2743"/>
                      <a:pt x="4038" y="3022"/>
                      <a:pt x="4013" y="3314"/>
                    </a:cubicBezTo>
                    <a:cubicBezTo>
                      <a:pt x="2755" y="17843"/>
                      <a:pt x="2755" y="32562"/>
                      <a:pt x="4013" y="47091"/>
                    </a:cubicBezTo>
                    <a:cubicBezTo>
                      <a:pt x="4038" y="47383"/>
                      <a:pt x="4343" y="47663"/>
                      <a:pt x="4648" y="47663"/>
                    </a:cubicBezTo>
                    <a:lnTo>
                      <a:pt x="15443" y="47663"/>
                    </a:lnTo>
                    <a:cubicBezTo>
                      <a:pt x="17208" y="47663"/>
                      <a:pt x="18656" y="49098"/>
                      <a:pt x="18656" y="50876"/>
                    </a:cubicBezTo>
                    <a:lnTo>
                      <a:pt x="18656" y="62788"/>
                    </a:lnTo>
                    <a:cubicBezTo>
                      <a:pt x="18656" y="63017"/>
                      <a:pt x="18796" y="63131"/>
                      <a:pt x="18884" y="63182"/>
                    </a:cubicBezTo>
                    <a:cubicBezTo>
                      <a:pt x="18973" y="63233"/>
                      <a:pt x="19151" y="63296"/>
                      <a:pt x="19342" y="63169"/>
                    </a:cubicBezTo>
                    <a:lnTo>
                      <a:pt x="42938" y="48552"/>
                    </a:lnTo>
                    <a:cubicBezTo>
                      <a:pt x="43878" y="47967"/>
                      <a:pt x="44970" y="47663"/>
                      <a:pt x="46075" y="47663"/>
                    </a:cubicBezTo>
                    <a:lnTo>
                      <a:pt x="63817" y="47663"/>
                    </a:lnTo>
                    <a:cubicBezTo>
                      <a:pt x="64122" y="47663"/>
                      <a:pt x="64414" y="47383"/>
                      <a:pt x="64439" y="47091"/>
                    </a:cubicBezTo>
                    <a:cubicBezTo>
                      <a:pt x="65722" y="32562"/>
                      <a:pt x="65722" y="17843"/>
                      <a:pt x="64439" y="3314"/>
                    </a:cubicBezTo>
                    <a:cubicBezTo>
                      <a:pt x="64414" y="3022"/>
                      <a:pt x="64122" y="2743"/>
                      <a:pt x="63817" y="2743"/>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grpSp>
        <p:nvGrpSpPr>
          <p:cNvPr id="1143" name="Google Shape;1143;p165"/>
          <p:cNvGrpSpPr/>
          <p:nvPr/>
        </p:nvGrpSpPr>
        <p:grpSpPr>
          <a:xfrm>
            <a:off x="4887665" y="1962843"/>
            <a:ext cx="742258" cy="742355"/>
            <a:chOff x="4887665" y="1962843"/>
            <a:chExt cx="742258" cy="742355"/>
          </a:xfrm>
        </p:grpSpPr>
        <p:sp>
          <p:nvSpPr>
            <p:cNvPr id="1144" name="Google Shape;1144;p165"/>
            <p:cNvSpPr/>
            <p:nvPr/>
          </p:nvSpPr>
          <p:spPr>
            <a:xfrm>
              <a:off x="4887665"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p>
              <a:pPr marL="0" marR="0" lvl="0" indent="0" algn="ctr" rtl="0">
                <a:lnSpc>
                  <a:spcPct val="125000"/>
                </a:lnSpc>
                <a:spcBef>
                  <a:spcPts val="0"/>
                </a:spcBef>
                <a:spcAft>
                  <a:spcPts val="0"/>
                </a:spcAft>
                <a:buNone/>
              </a:pPr>
              <a:endParaRPr sz="900" b="0" i="0" u="none" strike="noStrike" cap="none">
                <a:solidFill>
                  <a:schemeClr val="dk2"/>
                </a:solidFill>
                <a:latin typeface="Arial"/>
                <a:ea typeface="Arial"/>
                <a:cs typeface="Arial"/>
                <a:sym typeface="Arial"/>
              </a:endParaRPr>
            </a:p>
          </p:txBody>
        </p:sp>
        <p:grpSp>
          <p:nvGrpSpPr>
            <p:cNvPr id="1145" name="Google Shape;1145;p165"/>
            <p:cNvGrpSpPr/>
            <p:nvPr/>
          </p:nvGrpSpPr>
          <p:grpSpPr>
            <a:xfrm>
              <a:off x="5072577" y="2147815"/>
              <a:ext cx="372435" cy="372412"/>
              <a:chOff x="1624905" y="552444"/>
              <a:chExt cx="67843" cy="67830"/>
            </a:xfrm>
          </p:grpSpPr>
          <p:sp>
            <p:nvSpPr>
              <p:cNvPr id="1146" name="Google Shape;1146;p165"/>
              <p:cNvSpPr/>
              <p:nvPr/>
            </p:nvSpPr>
            <p:spPr>
              <a:xfrm>
                <a:off x="1637741" y="580858"/>
                <a:ext cx="42163" cy="10998"/>
              </a:xfrm>
              <a:custGeom>
                <a:avLst/>
                <a:gdLst/>
                <a:ahLst/>
                <a:cxnLst/>
                <a:rect l="l" t="t" r="r" b="b"/>
                <a:pathLst>
                  <a:path w="42163" h="10998" extrusionOk="0">
                    <a:moveTo>
                      <a:pt x="38950" y="10998"/>
                    </a:moveTo>
                    <a:lnTo>
                      <a:pt x="3213" y="10998"/>
                    </a:lnTo>
                    <a:cubicBezTo>
                      <a:pt x="1435" y="10998"/>
                      <a:pt x="0" y="9563"/>
                      <a:pt x="0" y="7785"/>
                    </a:cubicBezTo>
                    <a:lnTo>
                      <a:pt x="0" y="3213"/>
                    </a:lnTo>
                    <a:cubicBezTo>
                      <a:pt x="0" y="1435"/>
                      <a:pt x="1435" y="0"/>
                      <a:pt x="3213" y="0"/>
                    </a:cubicBezTo>
                    <a:lnTo>
                      <a:pt x="38950" y="0"/>
                    </a:lnTo>
                    <a:cubicBezTo>
                      <a:pt x="40728" y="0"/>
                      <a:pt x="42163" y="1435"/>
                      <a:pt x="42163" y="3213"/>
                    </a:cubicBezTo>
                    <a:lnTo>
                      <a:pt x="42163" y="7785"/>
                    </a:lnTo>
                    <a:cubicBezTo>
                      <a:pt x="42163" y="9563"/>
                      <a:pt x="40728" y="10998"/>
                      <a:pt x="38950" y="10998"/>
                    </a:cubicBezTo>
                    <a:close/>
                    <a:moveTo>
                      <a:pt x="3213" y="2755"/>
                    </a:moveTo>
                    <a:cubicBezTo>
                      <a:pt x="2946" y="2755"/>
                      <a:pt x="2755" y="2971"/>
                      <a:pt x="2755" y="3213"/>
                    </a:cubicBezTo>
                    <a:lnTo>
                      <a:pt x="2755" y="7785"/>
                    </a:lnTo>
                    <a:cubicBezTo>
                      <a:pt x="2755" y="8051"/>
                      <a:pt x="2946" y="8254"/>
                      <a:pt x="3213" y="8254"/>
                    </a:cubicBezTo>
                    <a:lnTo>
                      <a:pt x="38950" y="8254"/>
                    </a:lnTo>
                    <a:cubicBezTo>
                      <a:pt x="39204" y="8254"/>
                      <a:pt x="39420" y="8051"/>
                      <a:pt x="39420" y="7785"/>
                    </a:cubicBezTo>
                    <a:lnTo>
                      <a:pt x="39420" y="3213"/>
                    </a:lnTo>
                    <a:cubicBezTo>
                      <a:pt x="39420" y="2971"/>
                      <a:pt x="39204" y="2755"/>
                      <a:pt x="38950"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sp>
            <p:nvSpPr>
              <p:cNvPr id="1147" name="Google Shape;1147;p165"/>
              <p:cNvSpPr/>
              <p:nvPr/>
            </p:nvSpPr>
            <p:spPr>
              <a:xfrm>
                <a:off x="1624905" y="552444"/>
                <a:ext cx="67843" cy="67830"/>
              </a:xfrm>
              <a:custGeom>
                <a:avLst/>
                <a:gdLst/>
                <a:ahLst/>
                <a:cxnLst/>
                <a:rect l="l" t="t" r="r" b="b"/>
                <a:pathLst>
                  <a:path w="67843" h="67830" extrusionOk="0">
                    <a:moveTo>
                      <a:pt x="46647" y="67830"/>
                    </a:moveTo>
                    <a:lnTo>
                      <a:pt x="21196" y="67830"/>
                    </a:lnTo>
                    <a:cubicBezTo>
                      <a:pt x="20345" y="67830"/>
                      <a:pt x="19532" y="67500"/>
                      <a:pt x="18922" y="66903"/>
                    </a:cubicBezTo>
                    <a:lnTo>
                      <a:pt x="939" y="48907"/>
                    </a:lnTo>
                    <a:cubicBezTo>
                      <a:pt x="330" y="48298"/>
                      <a:pt x="0" y="47485"/>
                      <a:pt x="0" y="46634"/>
                    </a:cubicBezTo>
                    <a:lnTo>
                      <a:pt x="0" y="21196"/>
                    </a:lnTo>
                    <a:cubicBezTo>
                      <a:pt x="0" y="20345"/>
                      <a:pt x="330" y="19532"/>
                      <a:pt x="939" y="18923"/>
                    </a:cubicBezTo>
                    <a:lnTo>
                      <a:pt x="18922" y="939"/>
                    </a:lnTo>
                    <a:cubicBezTo>
                      <a:pt x="19532" y="342"/>
                      <a:pt x="20345" y="0"/>
                      <a:pt x="21196" y="0"/>
                    </a:cubicBezTo>
                    <a:lnTo>
                      <a:pt x="46647" y="0"/>
                    </a:lnTo>
                    <a:cubicBezTo>
                      <a:pt x="47497" y="0"/>
                      <a:pt x="48298" y="342"/>
                      <a:pt x="48907" y="939"/>
                    </a:cubicBezTo>
                    <a:lnTo>
                      <a:pt x="66903" y="18923"/>
                    </a:lnTo>
                    <a:cubicBezTo>
                      <a:pt x="67500" y="19532"/>
                      <a:pt x="67843" y="20345"/>
                      <a:pt x="67843" y="21196"/>
                    </a:cubicBezTo>
                    <a:lnTo>
                      <a:pt x="67843" y="46634"/>
                    </a:lnTo>
                    <a:cubicBezTo>
                      <a:pt x="67843" y="47485"/>
                      <a:pt x="67500" y="48298"/>
                      <a:pt x="66903" y="48907"/>
                    </a:cubicBezTo>
                    <a:lnTo>
                      <a:pt x="48907" y="66903"/>
                    </a:lnTo>
                    <a:cubicBezTo>
                      <a:pt x="48298" y="67500"/>
                      <a:pt x="47497" y="67830"/>
                      <a:pt x="46647" y="67830"/>
                    </a:cubicBezTo>
                    <a:close/>
                    <a:moveTo>
                      <a:pt x="21196" y="2755"/>
                    </a:moveTo>
                    <a:cubicBezTo>
                      <a:pt x="21082" y="2755"/>
                      <a:pt x="20954" y="2806"/>
                      <a:pt x="20878" y="2895"/>
                    </a:cubicBezTo>
                    <a:lnTo>
                      <a:pt x="2895" y="20878"/>
                    </a:lnTo>
                    <a:cubicBezTo>
                      <a:pt x="2806" y="20967"/>
                      <a:pt x="2755" y="21069"/>
                      <a:pt x="2755" y="21196"/>
                    </a:cubicBezTo>
                    <a:lnTo>
                      <a:pt x="2755" y="46634"/>
                    </a:lnTo>
                    <a:cubicBezTo>
                      <a:pt x="2755" y="46761"/>
                      <a:pt x="2806" y="46875"/>
                      <a:pt x="2895" y="46951"/>
                    </a:cubicBezTo>
                    <a:lnTo>
                      <a:pt x="20878" y="64947"/>
                    </a:lnTo>
                    <a:cubicBezTo>
                      <a:pt x="20954" y="65036"/>
                      <a:pt x="21082" y="65087"/>
                      <a:pt x="21196" y="65087"/>
                    </a:cubicBezTo>
                    <a:lnTo>
                      <a:pt x="46647" y="65087"/>
                    </a:lnTo>
                    <a:cubicBezTo>
                      <a:pt x="46761" y="65087"/>
                      <a:pt x="46875" y="65036"/>
                      <a:pt x="46964" y="64947"/>
                    </a:cubicBezTo>
                    <a:lnTo>
                      <a:pt x="64947" y="46951"/>
                    </a:lnTo>
                    <a:cubicBezTo>
                      <a:pt x="65036" y="46875"/>
                      <a:pt x="65087" y="46761"/>
                      <a:pt x="65087" y="46634"/>
                    </a:cubicBezTo>
                    <a:lnTo>
                      <a:pt x="65087" y="21196"/>
                    </a:lnTo>
                    <a:cubicBezTo>
                      <a:pt x="65087" y="21069"/>
                      <a:pt x="65036" y="20967"/>
                      <a:pt x="64947" y="20878"/>
                    </a:cubicBezTo>
                    <a:lnTo>
                      <a:pt x="46964" y="2895"/>
                    </a:lnTo>
                    <a:cubicBezTo>
                      <a:pt x="46875" y="2806"/>
                      <a:pt x="46761" y="2755"/>
                      <a:pt x="46647" y="2755"/>
                    </a:cubicBezTo>
                    <a:close/>
                  </a:path>
                </a:pathLst>
              </a:custGeom>
              <a:solidFill>
                <a:schemeClr val="lt2"/>
              </a:solidFill>
              <a:ln>
                <a:noFill/>
              </a:ln>
            </p:spPr>
            <p:txBody>
              <a:bodyPr spcFirstLastPara="1" wrap="square" lIns="342825" tIns="171350" rIns="342825" bIns="171350" rtlCol="0" anchor="ctr" anchorCtr="0">
                <a:noAutofit/>
              </a:bodyPr>
              <a:lstStyle/>
              <a:p>
                <a:pPr marL="0" marR="0" lvl="0" indent="0" algn="ctr" rtl="0">
                  <a:lnSpc>
                    <a:spcPct val="100000"/>
                  </a:lnSpc>
                  <a:spcBef>
                    <a:spcPts val="0"/>
                  </a:spcBef>
                  <a:spcAft>
                    <a:spcPts val="0"/>
                  </a:spcAft>
                  <a:buClr>
                    <a:srgbClr val="1C2B33"/>
                  </a:buClr>
                  <a:buSzPts val="6700"/>
                  <a:buFont typeface="Arial"/>
                  <a:buNone/>
                </a:pPr>
                <a:endParaRPr sz="6700" b="0" i="0" u="none" strike="noStrike" cap="none">
                  <a:solidFill>
                    <a:srgbClr val="1C2B33"/>
                  </a:solidFill>
                  <a:latin typeface="Arial"/>
                  <a:ea typeface="Arial"/>
                  <a:cs typeface="Arial"/>
                  <a:sym typeface="Arial"/>
                </a:endParaRPr>
              </a:p>
            </p:txBody>
          </p:sp>
        </p:grpSp>
      </p:grpSp>
      <p:sp>
        <p:nvSpPr>
          <p:cNvPr id="1148" name="Google Shape;1148;p165"/>
          <p:cNvSpPr txBox="1">
            <a:spLocks noGrp="1"/>
          </p:cNvSpPr>
          <p:nvPr>
            <p:ph type="subTitle" idx="4294967295"/>
          </p:nvPr>
        </p:nvSpPr>
        <p:spPr>
          <a:xfrm>
            <a:off x="256344" y="4754774"/>
            <a:ext cx="6850575" cy="218545"/>
          </a:xfrm>
          <a:prstGeom prst="rect">
            <a:avLst/>
          </a:prstGeom>
          <a:noFill/>
          <a:ln>
            <a:noFill/>
          </a:ln>
        </p:spPr>
        <p:txBody>
          <a:bodyPr spcFirstLastPara="1" wrap="square" lIns="0" tIns="0" rIns="0" bIns="0" rtlCol="0" anchor="t" anchorCtr="0">
            <a:noAutofit/>
          </a:bodyPr>
          <a:lstStyle/>
          <a:p>
            <a:pPr marL="0" marR="0" lvl="0" indent="0" algn="l" rtl="0">
              <a:lnSpc>
                <a:spcPct val="114000"/>
              </a:lnSpc>
              <a:spcBef>
                <a:spcPts val="0"/>
              </a:spcBef>
              <a:spcAft>
                <a:spcPts val="1000"/>
              </a:spcAft>
              <a:buClr>
                <a:srgbClr val="1C2B33"/>
              </a:buClr>
              <a:buSzPts val="300"/>
              <a:buFont typeface="Arial"/>
              <a:buNone/>
            </a:pPr>
            <a:r>
              <a:rPr lang="fr-fr" sz="800" i="1" dirty="0">
                <a:latin typeface="Optimistic Text"/>
                <a:ea typeface="Optimistic Text"/>
                <a:cs typeface="Optimistic Text"/>
                <a:sym typeface="Optimistic Text"/>
              </a:rPr>
              <a:t>*</a:t>
            </a:r>
            <a:r>
              <a:rPr lang="fr-fr" sz="800" i="1" dirty="0">
                <a:latin typeface="Optimistic Text"/>
                <a:cs typeface="Optimistic Text"/>
                <a:sym typeface="Optimistic Text"/>
              </a:rPr>
              <a:t>Dans certains pays, la capacité du gouvernement ou des responsables politiques à prendre ces mesures peut être limitée en raison des lois et réglementations applicables. Si vous avez des doutes, n’hésitez pas à consulter votre conseiller ou conseillère sur les questions juridiques.</a:t>
            </a:r>
            <a:endParaRPr sz="800" i="1" dirty="0">
              <a:latin typeface="Optimistic Text"/>
              <a:cs typeface="Optimistic Text"/>
              <a:sym typeface="Optimistic Tex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eta_v3">
  <a:themeElements>
    <a:clrScheme name="Simple Light">
      <a:dk1>
        <a:srgbClr val="1C2B33"/>
      </a:dk1>
      <a:lt1>
        <a:srgbClr val="283943"/>
      </a:lt1>
      <a:dk2>
        <a:srgbClr val="344854"/>
      </a:dk2>
      <a:lt2>
        <a:srgbClr val="67788A"/>
      </a:lt2>
      <a:accent1>
        <a:srgbClr val="A7B3BF"/>
      </a:accent1>
      <a:accent2>
        <a:srgbClr val="CBD2D9"/>
      </a:accent2>
      <a:accent3>
        <a:srgbClr val="F1F4F7"/>
      </a:accent3>
      <a:accent4>
        <a:srgbClr val="FFFFFF"/>
      </a:accent4>
      <a:accent5>
        <a:srgbClr val="000000"/>
      </a:accent5>
      <a:accent6>
        <a:srgbClr val="0064E0"/>
      </a:accent6>
      <a:hlink>
        <a:srgbClr val="0082F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14630</Words>
  <Application>Microsoft Office PowerPoint</Application>
  <PresentationFormat>On-screen Show (16:9)</PresentationFormat>
  <Paragraphs>752</Paragraphs>
  <Slides>58</Slides>
  <Notes>58</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58</vt:i4>
      </vt:variant>
    </vt:vector>
  </HeadingPairs>
  <TitlesOfParts>
    <vt:vector size="69" baseType="lpstr">
      <vt:lpstr>Optimistic Display Medium</vt:lpstr>
      <vt:lpstr>Arial</vt:lpstr>
      <vt:lpstr>Optimistic Text</vt:lpstr>
      <vt:lpstr>Calibri</vt:lpstr>
      <vt:lpstr>Optimistic Display</vt:lpstr>
      <vt:lpstr>Simple Light</vt:lpstr>
      <vt:lpstr>Meta_v3</vt:lpstr>
      <vt:lpstr>2022_META_TEMP</vt:lpstr>
      <vt:lpstr>2022_META_TEMP</vt:lpstr>
      <vt:lpstr>2022_META_TEMP</vt:lpstr>
      <vt:lpstr>2022_META_TEMP</vt:lpstr>
      <vt:lpstr>PowerPoint Presentation</vt:lpstr>
      <vt:lpstr>Sommaire</vt:lpstr>
      <vt:lpstr>Notre approche en matière d’élections</vt:lpstr>
      <vt:lpstr>PowerPoint Presentation</vt:lpstr>
      <vt:lpstr>Page Facebook</vt:lpstr>
      <vt:lpstr>Sécurité de la Page</vt:lpstr>
      <vt:lpstr>Optimisez votre Page</vt:lpstr>
      <vt:lpstr>  </vt:lpstr>
      <vt:lpstr>Outils pour vous aider à gérer les publications sur votre Page</vt:lpstr>
      <vt:lpstr>Épingler un article sur votre Page</vt:lpstr>
      <vt:lpstr>Comment utiliser les alertes sur le vote</vt:lpstr>
      <vt:lpstr>PowerPoint Presentation</vt:lpstr>
      <vt:lpstr>Créez et optimisez votre compte Instagram</vt:lpstr>
      <vt:lpstr>Fonctionnalités des comptes Instagram Business</vt:lpstr>
      <vt:lpstr>PowerPoint Presentation</vt:lpstr>
      <vt:lpstr>Modération des commentaires</vt:lpstr>
      <vt:lpstr>Communiquez avec votre audience sur WhatsApp</vt:lpstr>
      <vt:lpstr>Établissez une présence sur  l’application WhatsApp Business</vt:lpstr>
      <vt:lpstr>Demander un compte business officiel sur WhatsApp</vt:lpstr>
      <vt:lpstr>PowerPoint Presentation</vt:lpstr>
      <vt:lpstr>Booster vs diffuser une publicité</vt:lpstr>
      <vt:lpstr>Lorsque vous boostez une publication, trois éléments sont importants :  les personnes que vous voulez couvrir votre budget maximum la durée de diffusion souhaitée  de votre publicité</vt:lpstr>
      <vt:lpstr>Gestionnaire de publicités  Voir, modifier et consulter les résultats de vos campagnes publicitaires. Utiliser un processus étape par étape pour développer des campagnes publicitaires. Gérer, contrôler et personnaliser plusieurs publicités à la fois en modifiant les paramètres. Évaluez les performances publicitaires.</vt:lpstr>
      <vt:lpstr>Meta Business Suite </vt:lpstr>
      <vt:lpstr>Business Manager  Gérer des ressources telles que vos Pages et vos comptes publicitaires. Ajouter une agence ou un partenaire marketing pour vous aider à gérer votre campagne. Mieux comprendre et cibler votre audience.</vt:lpstr>
      <vt:lpstr>Structure de campagne</vt:lpstr>
      <vt:lpstr>Ciblage </vt:lpstr>
      <vt:lpstr>Touchez votre audience avec le ciblage large.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Transparence de la Page En indiquant le pays de résidence principale de la Page et son éventuelle fusion avec d’autres Pages, nous avons pris des mesures pour garantir l’intégrité et la transparence des Pages. Cela offre davantage de contexte sur la Page et permet de comprendre plus facilement qui se cache derrière elle.</vt:lpstr>
      <vt:lpstr>PowerPoint Presentation</vt:lpstr>
      <vt:lpstr>PowerPoint Presentation</vt:lpstr>
      <vt:lpstr>PowerPoint Presentation</vt:lpstr>
      <vt:lpstr>PowerPoint Presentation</vt:lpstr>
      <vt:lpstr>PowerPoint Presentation</vt:lpstr>
      <vt:lpstr>Comprendre nos Standards publicitaires</vt:lpstr>
      <vt:lpstr>Politiques de lutte contre la violence et les irrégularités électorales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Exporter au format CSV</vt:lpstr>
      <vt:lpstr>S’abonner aux résumés des annonceurs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Jaxx</dc:creator>
  <cp:lastModifiedBy>Karolina Koukalova</cp:lastModifiedBy>
  <cp:revision>23</cp:revision>
  <dcterms:modified xsi:type="dcterms:W3CDTF">2023-08-08T12:09:15Z</dcterms:modified>
</cp:coreProperties>
</file>